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87" r:id="rId3"/>
    <p:sldId id="264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9월 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9월 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9월 3일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9월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9월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9월 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9월 3일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9월 3일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9월 3일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9월 3일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9월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ko-KR" dirty="0"/>
              <a:t>Component</a:t>
            </a:r>
            <a:r>
              <a:rPr lang="ko-KR" altLang="en-US" dirty="0"/>
              <a:t> 자동 주입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Component</a:t>
            </a:r>
            <a:r>
              <a:rPr lang="ko-KR" altLang="en-US" dirty="0"/>
              <a:t> 자동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@Bean</a:t>
            </a:r>
            <a:r>
              <a:rPr lang="ko-KR" altLang="en-US" dirty="0"/>
              <a:t>을 통해 설정했던 주입과 동일한 방식을 이용한다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: </a:t>
            </a:r>
            <a:r>
              <a:rPr lang="ko-KR" altLang="en-US" dirty="0"/>
              <a:t>타입을 통한 자동 주입</a:t>
            </a:r>
            <a:endParaRPr lang="en-US" altLang="ko-KR" dirty="0"/>
          </a:p>
          <a:p>
            <a:r>
              <a:rPr lang="en-US" altLang="ko-KR" dirty="0"/>
              <a:t>@Qualifier : </a:t>
            </a:r>
            <a:r>
              <a:rPr lang="ko-KR" altLang="en-US" dirty="0"/>
              <a:t>이름을 통한 자동 주입</a:t>
            </a:r>
            <a:endParaRPr lang="en-US" altLang="ko-KR" dirty="0"/>
          </a:p>
          <a:p>
            <a:r>
              <a:rPr lang="ko-KR" altLang="en-US" dirty="0"/>
              <a:t>생성자의 경우 타입이 같은 </a:t>
            </a:r>
            <a:r>
              <a:rPr lang="en-US" altLang="ko-KR" dirty="0"/>
              <a:t>Bean</a:t>
            </a:r>
            <a:r>
              <a:rPr lang="ko-KR" altLang="en-US" dirty="0"/>
              <a:t>을 찾아 자동으로 주입한다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40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Component</a:t>
            </a:r>
            <a:r>
              <a:rPr lang="ko-KR" altLang="en-US" dirty="0" err="1"/>
              <a:t>를</a:t>
            </a:r>
            <a:r>
              <a:rPr lang="ko-KR" altLang="en-US" dirty="0"/>
              <a:t> 이용한 자동 </a:t>
            </a:r>
            <a:r>
              <a:rPr lang="ko-KR" altLang="en-US"/>
              <a:t>주입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414</TotalTime>
  <Words>50</Words>
  <Application>Microsoft Macintosh PowerPoint</Application>
  <PresentationFormat>와이드스크린</PresentationFormat>
  <Paragraphs>10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Framework</vt:lpstr>
      <vt:lpstr>Component 자동 주입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81</cp:revision>
  <dcterms:created xsi:type="dcterms:W3CDTF">2018-05-11T05:26:24Z</dcterms:created>
  <dcterms:modified xsi:type="dcterms:W3CDTF">2019-09-03T05:35:15Z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