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81" r:id="rId3"/>
    <p:sldId id="296" r:id="rId4"/>
    <p:sldId id="295" r:id="rId5"/>
    <p:sldId id="297" r:id="rId6"/>
    <p:sldId id="298" r:id="rId7"/>
    <p:sldId id="299" r:id="rId8"/>
    <p:sldId id="264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65" d="100"/>
          <a:sy n="65" d="100"/>
        </p:scale>
        <p:origin x="678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9월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9월 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AOP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Aspect Oriented Programming : </a:t>
            </a:r>
            <a:r>
              <a:rPr lang="ko-KR" altLang="en-US" dirty="0"/>
              <a:t>관점 지향 프로그래밍</a:t>
            </a:r>
            <a:endParaRPr lang="en-US" altLang="ko-KR" dirty="0"/>
          </a:p>
          <a:p>
            <a:r>
              <a:rPr lang="ko-KR" altLang="en-US" dirty="0"/>
              <a:t>하나의 프로그램을 관점</a:t>
            </a:r>
            <a:r>
              <a:rPr lang="en-US" altLang="ko-KR" dirty="0"/>
              <a:t>(</a:t>
            </a:r>
            <a:r>
              <a:rPr lang="ko-KR" altLang="en-US" dirty="0"/>
              <a:t>혹은 관심사</a:t>
            </a:r>
            <a:r>
              <a:rPr lang="en-US" altLang="ko-KR" dirty="0"/>
              <a:t>)</a:t>
            </a:r>
            <a:r>
              <a:rPr lang="ko-KR" altLang="en-US" dirty="0"/>
              <a:t>라는 논리적인 단위로 분리하여 관리하는 개념</a:t>
            </a:r>
            <a:endParaRPr lang="en-US" altLang="ko-KR" dirty="0"/>
          </a:p>
          <a:p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감사</a:t>
            </a:r>
            <a:r>
              <a:rPr lang="en-US" altLang="ko-KR" dirty="0"/>
              <a:t>, </a:t>
            </a:r>
            <a:r>
              <a:rPr lang="ko-KR" altLang="en-US" dirty="0"/>
              <a:t>선언적 </a:t>
            </a:r>
            <a:r>
              <a:rPr lang="ko-KR" altLang="en-US" dirty="0" err="1"/>
              <a:t>트랜젝션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 err="1"/>
              <a:t>캐싱</a:t>
            </a:r>
            <a:r>
              <a:rPr lang="ko-KR" altLang="en-US" dirty="0"/>
              <a:t> 등 다양한 곳에서 사용되고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여기에서는 메서드 호출을 관심사로 설정하여 </a:t>
            </a:r>
            <a:r>
              <a:rPr lang="en-US" altLang="ko-KR" dirty="0"/>
              <a:t>AOP</a:t>
            </a:r>
            <a:r>
              <a:rPr lang="ko-KR" altLang="en-US" dirty="0"/>
              <a:t>에 관한 실습을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관심사를 통해 </a:t>
            </a:r>
            <a:r>
              <a:rPr lang="en-US" altLang="ko-KR" dirty="0"/>
              <a:t>Spring Framework</a:t>
            </a:r>
            <a:r>
              <a:rPr lang="ko-KR" altLang="en-US" dirty="0"/>
              <a:t>가 어떤 메서드가 호출되는지 관심있게 지켜보다가 특정 메서드가 호출되면 자동으로 메서드 전과 후에 다른 메서드가 호출 될 수 있도록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AOP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BD2BB1-97D3-4298-99E9-2C0DC3973CF0}"/>
              </a:ext>
            </a:extLst>
          </p:cNvPr>
          <p:cNvSpPr/>
          <p:nvPr/>
        </p:nvSpPr>
        <p:spPr>
          <a:xfrm>
            <a:off x="5562600" y="3618220"/>
            <a:ext cx="2175029" cy="6569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호출된 메서드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32791D-1A80-4DF8-BF67-F94CD4132CFC}"/>
              </a:ext>
            </a:extLst>
          </p:cNvPr>
          <p:cNvSpPr/>
          <p:nvPr/>
        </p:nvSpPr>
        <p:spPr>
          <a:xfrm>
            <a:off x="1187386" y="3613211"/>
            <a:ext cx="2175029" cy="6569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메서드 호출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96FC36-609D-4161-B2CC-4C7176305F75}"/>
              </a:ext>
            </a:extLst>
          </p:cNvPr>
          <p:cNvSpPr/>
          <p:nvPr/>
        </p:nvSpPr>
        <p:spPr>
          <a:xfrm>
            <a:off x="5796748" y="2908578"/>
            <a:ext cx="1539535" cy="49271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모듈 삽입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AE9F0A-8AEA-4785-9DF9-C8284AFB39C0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3362415" y="3941685"/>
            <a:ext cx="2200185" cy="5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1815AC1B-605F-4C31-AA6C-49F59D16A01B}"/>
              </a:ext>
            </a:extLst>
          </p:cNvPr>
          <p:cNvSpPr/>
          <p:nvPr/>
        </p:nvSpPr>
        <p:spPr>
          <a:xfrm>
            <a:off x="5880346" y="4601993"/>
            <a:ext cx="1539535" cy="49271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모듈 삽입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F41EA8-8072-4245-96ED-7AA5FC7D1BBE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3362415" y="3154933"/>
            <a:ext cx="2434333" cy="786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F2A17F-D809-4B0F-A5EA-4DF8B008D878}"/>
              </a:ext>
            </a:extLst>
          </p:cNvPr>
          <p:cNvCxnSpPr>
            <a:cxnSpLocks/>
            <a:stCxn id="10" idx="3"/>
            <a:endCxn id="15" idx="2"/>
          </p:cNvCxnSpPr>
          <p:nvPr/>
        </p:nvCxnSpPr>
        <p:spPr>
          <a:xfrm>
            <a:off x="3362415" y="3941685"/>
            <a:ext cx="2517931" cy="906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AOP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Joint Point : </a:t>
            </a:r>
            <a:r>
              <a:rPr lang="ko-KR" altLang="en-US" dirty="0"/>
              <a:t>모듈이 삽입되어 동작하게 되는 특정 위치</a:t>
            </a:r>
            <a:r>
              <a:rPr lang="en-US" altLang="ko-KR" dirty="0"/>
              <a:t>(</a:t>
            </a:r>
            <a:r>
              <a:rPr lang="ko-KR" altLang="en-US" dirty="0"/>
              <a:t>메서드 호출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Point</a:t>
            </a:r>
            <a:r>
              <a:rPr lang="ko-KR" altLang="en-US" dirty="0"/>
              <a:t> </a:t>
            </a:r>
            <a:r>
              <a:rPr lang="en-US" altLang="ko-KR" dirty="0"/>
              <a:t>Cut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다양한 </a:t>
            </a:r>
            <a:r>
              <a:rPr lang="en-US" altLang="ko-KR" dirty="0"/>
              <a:t>Joint Point </a:t>
            </a:r>
            <a:r>
              <a:rPr lang="ko-KR" altLang="en-US" dirty="0"/>
              <a:t>중에 어떤 것을 사용할지 선택</a:t>
            </a:r>
            <a:endParaRPr lang="en-US" altLang="ko-KR" dirty="0"/>
          </a:p>
          <a:p>
            <a:r>
              <a:rPr lang="en-US" altLang="ko-KR" dirty="0"/>
              <a:t>Advice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Joint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에 삽입되어 동작할 수 있는 코드</a:t>
            </a:r>
            <a:endParaRPr lang="en-US" altLang="ko-KR" dirty="0"/>
          </a:p>
          <a:p>
            <a:r>
              <a:rPr lang="en-US" altLang="ko-KR" dirty="0"/>
              <a:t>Weaving : Advice</a:t>
            </a:r>
            <a:r>
              <a:rPr lang="ko-KR" altLang="en-US" dirty="0"/>
              <a:t>를 핵심 로직 코드에 적용하는 것</a:t>
            </a:r>
            <a:endParaRPr lang="en-US" altLang="ko-KR" dirty="0"/>
          </a:p>
          <a:p>
            <a:r>
              <a:rPr lang="en-US" altLang="ko-KR" dirty="0"/>
              <a:t>Aspect : Point Cut + Advice</a:t>
            </a:r>
          </a:p>
        </p:txBody>
      </p:sp>
    </p:spTree>
    <p:extLst>
      <p:ext uri="{BB962C8B-B14F-4D97-AF65-F5344CB8AC3E}">
        <p14:creationId xmlns:p14="http://schemas.microsoft.com/office/powerpoint/2010/main" val="23732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AOP Advice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메서드 호출 전에 동작하는 </a:t>
            </a:r>
            <a:r>
              <a:rPr lang="en-US" altLang="ko-KR" dirty="0"/>
              <a:t>Advice</a:t>
            </a:r>
          </a:p>
          <a:p>
            <a:r>
              <a:rPr lang="en-US" altLang="ko-KR" dirty="0"/>
              <a:t>after-returning : </a:t>
            </a:r>
            <a:r>
              <a:rPr lang="ko-KR" altLang="en-US" dirty="0"/>
              <a:t>예외 없이 호출된 메서드의 동작이 완료되면 동작하는 </a:t>
            </a:r>
            <a:r>
              <a:rPr lang="en-US" altLang="ko-KR" dirty="0"/>
              <a:t>Advice</a:t>
            </a:r>
          </a:p>
          <a:p>
            <a:r>
              <a:rPr lang="en-US" altLang="ko-KR" dirty="0"/>
              <a:t>after-throwing : </a:t>
            </a:r>
            <a:r>
              <a:rPr lang="ko-KR" altLang="en-US" dirty="0"/>
              <a:t>호출된 메서드 동작 중 예외가 발생했을 때 동작하는 </a:t>
            </a:r>
            <a:r>
              <a:rPr lang="en-US" altLang="ko-KR" dirty="0"/>
              <a:t>Advice</a:t>
            </a:r>
          </a:p>
          <a:p>
            <a:r>
              <a:rPr lang="en-US" altLang="ko-KR" dirty="0"/>
              <a:t>after : </a:t>
            </a:r>
            <a:r>
              <a:rPr lang="ko-KR" altLang="en-US" dirty="0"/>
              <a:t>예외 발생 여부에 관계없이 호출된 메서드의 동작이 완료되면 동작하는 </a:t>
            </a:r>
            <a:r>
              <a:rPr lang="en-US" altLang="ko-KR" dirty="0"/>
              <a:t>Advice</a:t>
            </a:r>
          </a:p>
          <a:p>
            <a:r>
              <a:rPr lang="en-US" altLang="ko-KR" dirty="0"/>
              <a:t>around : </a:t>
            </a:r>
            <a:r>
              <a:rPr lang="ko-KR" altLang="en-US" dirty="0"/>
              <a:t>메서드 호출 전과 후에 동작하는 </a:t>
            </a:r>
            <a:r>
              <a:rPr lang="en-US" altLang="ko-KR" dirty="0"/>
              <a:t>Advice</a:t>
            </a:r>
          </a:p>
        </p:txBody>
      </p:sp>
    </p:spTree>
    <p:extLst>
      <p:ext uri="{BB962C8B-B14F-4D97-AF65-F5344CB8AC3E}">
        <p14:creationId xmlns:p14="http://schemas.microsoft.com/office/powerpoint/2010/main" val="11837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AOP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을 이용한 구현방법</a:t>
            </a:r>
            <a:endParaRPr lang="en-US" altLang="ko-KR" dirty="0"/>
          </a:p>
          <a:p>
            <a:r>
              <a:rPr lang="en-US" altLang="ko-KR" dirty="0"/>
              <a:t>@AspectJ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이용한 구현방법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90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23AFC-EDC4-0E4E-BCE2-EABC9553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라이브러리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0DD9D-67DA-1740-B999-D20288D0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Pom.xml</a:t>
            </a:r>
            <a:r>
              <a:rPr kumimoji="1" lang="ko-KR" altLang="en-US" dirty="0"/>
              <a:t>에 다음 라이브러리를 추가한다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304BBD-D4B9-CC4A-93CF-C96604A7A7B5}"/>
              </a:ext>
            </a:extLst>
          </p:cNvPr>
          <p:cNvSpPr/>
          <p:nvPr/>
        </p:nvSpPr>
        <p:spPr>
          <a:xfrm>
            <a:off x="3048000" y="29984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Menlo" panose="020B0609030804020204" pitchFamily="49" charset="0"/>
              </a:rPr>
              <a:t>dependency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Menlo" panose="020B0609030804020204" pitchFamily="49" charset="0"/>
              </a:rPr>
              <a:t>groupId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r>
              <a:rPr lang="en" altLang="ko-KR" dirty="0" err="1">
                <a:latin typeface="Menlo" panose="020B0609030804020204" pitchFamily="49" charset="0"/>
              </a:rPr>
              <a:t>org.aspectj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dirty="0" err="1">
                <a:solidFill>
                  <a:srgbClr val="3F7F7F"/>
                </a:solidFill>
                <a:latin typeface="Menlo" panose="020B0609030804020204" pitchFamily="49" charset="0"/>
              </a:rPr>
              <a:t>groupId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n" altLang="ko-KR" dirty="0"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Menlo" panose="020B0609030804020204" pitchFamily="49" charset="0"/>
              </a:rPr>
              <a:t>artifactId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aspectjweaver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dirty="0" err="1">
                <a:solidFill>
                  <a:srgbClr val="3F7F7F"/>
                </a:solidFill>
                <a:latin typeface="Menlo" panose="020B0609030804020204" pitchFamily="49" charset="0"/>
              </a:rPr>
              <a:t>artifactId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Menlo" panose="020B0609030804020204" pitchFamily="49" charset="0"/>
              </a:rPr>
              <a:t>version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r>
              <a:rPr lang="en" altLang="ko-KR" dirty="0">
                <a:latin typeface="Menlo" panose="020B0609030804020204" pitchFamily="49" charset="0"/>
              </a:rPr>
              <a:t>${</a:t>
            </a:r>
            <a:r>
              <a:rPr lang="en" altLang="ko-KR" dirty="0" err="1">
                <a:latin typeface="Menlo" panose="020B0609030804020204" pitchFamily="49" charset="0"/>
              </a:rPr>
              <a:t>org.aspectj</a:t>
            </a:r>
            <a:r>
              <a:rPr lang="en" altLang="ko-KR" dirty="0">
                <a:latin typeface="Menlo" panose="020B0609030804020204" pitchFamily="49" charset="0"/>
              </a:rPr>
              <a:t>-version}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Menlo" panose="020B0609030804020204" pitchFamily="49" charset="0"/>
              </a:rPr>
              <a:t>version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n" altLang="ko-KR" dirty="0"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Menlo" panose="020B0609030804020204" pitchFamily="49" charset="0"/>
              </a:rPr>
              <a:t>dependency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n" altLang="ko-KR" dirty="0">
              <a:solidFill>
                <a:srgbClr val="3F7F7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7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은 </a:t>
            </a:r>
            <a:r>
              <a:rPr lang="en-US" altLang="ko-KR" dirty="0"/>
              <a:t>AOP</a:t>
            </a:r>
            <a:r>
              <a:rPr lang="ko-KR" altLang="en-US" dirty="0"/>
              <a:t>를 지원함으로써 메서드 호출 전과 후에 자동으로 동작하는 코드를 삽입할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239</TotalTime>
  <Words>262</Words>
  <Application>Microsoft Office PowerPoint</Application>
  <PresentationFormat>와이드스크린</PresentationFormat>
  <Paragraphs>38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Menlo</vt:lpstr>
      <vt:lpstr>맑은 고딕</vt:lpstr>
      <vt:lpstr>Arial</vt:lpstr>
      <vt:lpstr>다이아몬드 눈금 16x9</vt:lpstr>
      <vt:lpstr>Spring Framework</vt:lpstr>
      <vt:lpstr>AOP</vt:lpstr>
      <vt:lpstr>Spring AOP</vt:lpstr>
      <vt:lpstr>Spring AOP 용어</vt:lpstr>
      <vt:lpstr>Spring AOP Advice 종류</vt:lpstr>
      <vt:lpstr>Spring AOP 구현</vt:lpstr>
      <vt:lpstr>라이브러리 추가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83</cp:revision>
  <dcterms:created xsi:type="dcterms:W3CDTF">2018-05-11T05:26:24Z</dcterms:created>
  <dcterms:modified xsi:type="dcterms:W3CDTF">2019-09-09T12:16:18Z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