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00" r:id="rId3"/>
    <p:sldId id="301" r:id="rId4"/>
    <p:sldId id="264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7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71014"/>
            <a:ext cx="9604310" cy="45720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Execution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명시자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3AFC-EDC4-0E4E-BCE2-EABC955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Execution </a:t>
            </a:r>
            <a:r>
              <a:rPr kumimoji="1" lang="ko-KR" altLang="en-US" dirty="0" err="1"/>
              <a:t>명시자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0DD9D-67DA-1740-B999-D20288D0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Pointcut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저정할</a:t>
            </a:r>
            <a:r>
              <a:rPr kumimoji="1" lang="ko-KR" altLang="en-US" dirty="0"/>
              <a:t> 때 사용하는 문법</a:t>
            </a:r>
            <a:endParaRPr kumimoji="1" lang="en-US" altLang="ko-KR" dirty="0"/>
          </a:p>
          <a:p>
            <a:r>
              <a:rPr kumimoji="1" lang="en-US" altLang="ko-KR" dirty="0"/>
              <a:t>execution(</a:t>
            </a:r>
            <a:r>
              <a:rPr kumimoji="1" lang="ko-KR" altLang="en-US" dirty="0" err="1"/>
              <a:t>접근제한자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리턴타입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클래스이름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메서드이름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매개변수</a:t>
            </a:r>
            <a:r>
              <a:rPr kumimoji="1" lang="en-US" altLang="ko-KR" dirty="0"/>
              <a:t>))</a:t>
            </a:r>
          </a:p>
          <a:p>
            <a:r>
              <a:rPr kumimoji="1" lang="ko-KR" altLang="en-US" dirty="0"/>
              <a:t>접근 </a:t>
            </a:r>
            <a:r>
              <a:rPr kumimoji="1" lang="ko-KR" altLang="en-US" dirty="0" err="1"/>
              <a:t>제한자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public</a:t>
            </a:r>
            <a:r>
              <a:rPr kumimoji="1" lang="ko-KR" altLang="en-US" dirty="0"/>
              <a:t>만 지원된다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리턴타입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메서드의 매개변수 타입</a:t>
            </a:r>
            <a:endParaRPr kumimoji="1" lang="en-US" altLang="ko-KR" dirty="0"/>
          </a:p>
          <a:p>
            <a:r>
              <a:rPr kumimoji="1" lang="ko-KR" altLang="en-US" dirty="0"/>
              <a:t>클래스 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패키지를 포함한 클래스 이름</a:t>
            </a:r>
            <a:endParaRPr kumimoji="1" lang="en-US" altLang="ko-KR" dirty="0"/>
          </a:p>
          <a:p>
            <a:r>
              <a:rPr kumimoji="1" lang="ko-KR" altLang="en-US" dirty="0"/>
              <a:t>메서드 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메서드의 이름</a:t>
            </a:r>
            <a:endParaRPr kumimoji="1" lang="en-US" altLang="ko-KR" dirty="0"/>
          </a:p>
          <a:p>
            <a:r>
              <a:rPr kumimoji="1" lang="ko-KR" altLang="en-US" dirty="0"/>
              <a:t>매개변수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매개변수의 형태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3AFC-EDC4-0E4E-BCE2-EABC955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Execution </a:t>
            </a:r>
            <a:r>
              <a:rPr kumimoji="1" lang="ko-KR" altLang="en-US" dirty="0" err="1"/>
              <a:t>명시자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0DD9D-67DA-1740-B999-D20288D0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*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하나의 모든 것을 의미한다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개수 상관없이 모든 것을 의미한다</a:t>
            </a:r>
            <a:r>
              <a:rPr kumimoji="1"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4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적용시 다양한 상황에 대응할 수 있도록 명시자를 제공하고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239</TotalTime>
  <Words>79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Framework</vt:lpstr>
      <vt:lpstr>Execution 명시자</vt:lpstr>
      <vt:lpstr>Execution 명시자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84</cp:revision>
  <dcterms:created xsi:type="dcterms:W3CDTF">2018-05-11T05:26:24Z</dcterms:created>
  <dcterms:modified xsi:type="dcterms:W3CDTF">2019-09-09T12:58:01Z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