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81" r:id="rId3"/>
    <p:sldId id="295" r:id="rId4"/>
    <p:sldId id="264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9월 5일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9월 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9월 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9월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9월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9월 5일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9월 5일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9월 5일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9월 5일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9월 5일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9월 5일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@AspectJ </a:t>
            </a:r>
            <a:r>
              <a:rPr lang="ko-KR" altLang="en-US" dirty="0" err="1"/>
              <a:t>어노테이션</a:t>
            </a:r>
            <a:r>
              <a:rPr lang="ko-KR" altLang="en-US" dirty="0"/>
              <a:t> 사용하기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@AspectJ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@AspectJ</a:t>
            </a:r>
            <a:r>
              <a:rPr lang="ko-KR" altLang="en-US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활용해 </a:t>
            </a:r>
            <a:r>
              <a:rPr lang="en-US" altLang="ko-KR" dirty="0"/>
              <a:t>Advisor</a:t>
            </a:r>
            <a:r>
              <a:rPr lang="ko-KR" altLang="en-US" dirty="0"/>
              <a:t> 역할을 할 </a:t>
            </a:r>
            <a:r>
              <a:rPr lang="en-US" altLang="ko-KR" dirty="0"/>
              <a:t>Bean</a:t>
            </a:r>
            <a:r>
              <a:rPr lang="ko-KR" altLang="en-US" dirty="0"/>
              <a:t>을 설정할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4E025B-DACB-834A-B68B-C744ED918CEC}"/>
              </a:ext>
            </a:extLst>
          </p:cNvPr>
          <p:cNvSpPr/>
          <p:nvPr/>
        </p:nvSpPr>
        <p:spPr>
          <a:xfrm>
            <a:off x="4330132" y="3144943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dirty="0" err="1">
                <a:solidFill>
                  <a:srgbClr val="3F7F7F"/>
                </a:solidFill>
                <a:latin typeface="Menlo" panose="020B0609030804020204" pitchFamily="49" charset="0"/>
              </a:rPr>
              <a:t>aop:aspectj-autoproxy</a:t>
            </a:r>
            <a:r>
              <a:rPr lang="en" altLang="ko-KR" dirty="0">
                <a:solidFill>
                  <a:srgbClr val="008080"/>
                </a:solidFill>
                <a:latin typeface="Menlo" panose="020B0609030804020204" pitchFamily="49" charset="0"/>
              </a:rPr>
              <a:t>/&gt;</a:t>
            </a:r>
            <a:endParaRPr lang="en" altLang="ko-KR" dirty="0">
              <a:solidFill>
                <a:srgbClr val="3F7F7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33E771-CD3C-7E45-8346-0B4D579EC32A}"/>
              </a:ext>
            </a:extLst>
          </p:cNvPr>
          <p:cNvSpPr/>
          <p:nvPr/>
        </p:nvSpPr>
        <p:spPr>
          <a:xfrm>
            <a:off x="4399862" y="4468071"/>
            <a:ext cx="3392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Menlo" panose="020B0609030804020204" pitchFamily="49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Menlo" panose="020B0609030804020204" pitchFamily="49" charset="0"/>
              </a:rPr>
              <a:t>EnableAspectJAutoProxy</a:t>
            </a:r>
            <a:endParaRPr lang="en" altLang="ko-KR" dirty="0">
              <a:solidFill>
                <a:srgbClr val="64646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지원 </a:t>
            </a:r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@Before : </a:t>
            </a:r>
            <a:r>
              <a:rPr lang="ko-KR" altLang="en-US" dirty="0"/>
              <a:t>관심사 동작 이전에 호출된다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@After : </a:t>
            </a:r>
            <a:r>
              <a:rPr lang="ko-KR" altLang="en-US" dirty="0"/>
              <a:t>관심사 동작 이후에 호출된다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@Around : </a:t>
            </a:r>
            <a:r>
              <a:rPr lang="ko-KR" altLang="en-US" dirty="0"/>
              <a:t>관심사 동작 이전 이후를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AfterReturning</a:t>
            </a:r>
            <a:r>
              <a:rPr lang="en-US" altLang="ko-KR" dirty="0"/>
              <a:t> : </a:t>
            </a:r>
            <a:r>
              <a:rPr lang="ko-KR" altLang="en-US" dirty="0"/>
              <a:t>예외 없이 정상적으로 종료되었을 때 호출된다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AfterThrowing</a:t>
            </a:r>
            <a:r>
              <a:rPr lang="en-US" altLang="ko-KR" dirty="0"/>
              <a:t> : </a:t>
            </a:r>
            <a:r>
              <a:rPr lang="ko-KR" altLang="en-US" dirty="0"/>
              <a:t>예외가 발생하여 종료되었을 때 호출된다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32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@AspectJ</a:t>
            </a:r>
            <a:r>
              <a:rPr lang="ko-KR" altLang="en-US" dirty="0"/>
              <a:t> </a:t>
            </a:r>
            <a:r>
              <a:rPr lang="ko-KR" altLang="en-US" dirty="0" err="1"/>
              <a:t>어노테이션을</a:t>
            </a:r>
            <a:r>
              <a:rPr lang="ko-KR" altLang="en-US" dirty="0"/>
              <a:t> 활용하여 </a:t>
            </a:r>
            <a:r>
              <a:rPr lang="en-US" altLang="ko-KR" dirty="0"/>
              <a:t>Bean</a:t>
            </a:r>
            <a:r>
              <a:rPr lang="ko-KR" altLang="en-US" dirty="0"/>
              <a:t>에 </a:t>
            </a:r>
            <a:r>
              <a:rPr lang="en-US" altLang="ko-KR" dirty="0"/>
              <a:t>Advisor</a:t>
            </a:r>
            <a:r>
              <a:rPr lang="ko-KR" altLang="en-US" dirty="0" err="1"/>
              <a:t>를</a:t>
            </a:r>
            <a:r>
              <a:rPr lang="ko-KR" altLang="en-US" dirty="0"/>
              <a:t> 설정할 수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182</TotalTime>
  <Words>88</Words>
  <Application>Microsoft Macintosh PowerPoint</Application>
  <PresentationFormat>와이드스크린</PresentationFormat>
  <Paragraphs>15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Menlo</vt:lpstr>
      <vt:lpstr>다이아몬드 눈금 16x9</vt:lpstr>
      <vt:lpstr>Spring Framework</vt:lpstr>
      <vt:lpstr>@AspectJ</vt:lpstr>
      <vt:lpstr>지원 어노테이션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81</cp:revision>
  <dcterms:created xsi:type="dcterms:W3CDTF">2018-05-11T05:26:24Z</dcterms:created>
  <dcterms:modified xsi:type="dcterms:W3CDTF">2019-09-05T05:30:07Z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