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1" r:id="rId2"/>
    <p:sldId id="281" r:id="rId3"/>
    <p:sldId id="264" r:id="rId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9월 8일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9월 8일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9월 8일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9월 8일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9월 8일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9월 8일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9월 8일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9월 8일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9월 8일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9월 8일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9월 8일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Spring Framework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오라클 데이터 베이스 설치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JDBC </a:t>
            </a:r>
            <a:r>
              <a:rPr lang="ko-KR" altLang="en-US" dirty="0"/>
              <a:t>프로그래밍 실습을 위해 데이터 베이스를 설치한다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본 과정에서는 오라클 데이터 베이스 </a:t>
            </a:r>
            <a:r>
              <a:rPr lang="en-US" altLang="ko-KR" dirty="0"/>
              <a:t>11g </a:t>
            </a:r>
            <a:r>
              <a:rPr lang="ko-KR" altLang="en-US" dirty="0"/>
              <a:t>버전을 사용한다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014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8D452-011D-4330-B706-0F01C867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2F049-93B7-4136-954F-2FE8AF80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오라클 데이터 베이스 설치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690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182</TotalTime>
  <Words>31</Words>
  <Application>Microsoft Macintosh PowerPoint</Application>
  <PresentationFormat>와이드스크린</PresentationFormat>
  <Paragraphs>8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다이아몬드 눈금 16x9</vt:lpstr>
      <vt:lpstr>Spring Framework</vt:lpstr>
      <vt:lpstr>데이터베이스 설치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82</cp:revision>
  <dcterms:created xsi:type="dcterms:W3CDTF">2018-05-11T05:26:24Z</dcterms:created>
  <dcterms:modified xsi:type="dcterms:W3CDTF">2019-09-08T10:09:12Z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