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81" r:id="rId3"/>
    <p:sldId id="264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65" d="100"/>
          <a:sy n="65" d="100"/>
        </p:scale>
        <p:origin x="678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9월 20일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9월 20일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9월 20일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9월 20일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9월 20일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9월 20일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9월 20일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9월 20일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9월 20일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9월 20일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9월 20일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SQL Developer </a:t>
            </a:r>
            <a:r>
              <a:rPr lang="ko-KR" altLang="en-US" dirty="0"/>
              <a:t>설치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Developer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오라클 데이터 베이스를 </a:t>
            </a:r>
            <a:r>
              <a:rPr lang="en-US" altLang="ko-KR" dirty="0"/>
              <a:t>GUI </a:t>
            </a:r>
            <a:r>
              <a:rPr lang="ko-KR" altLang="en-US" dirty="0"/>
              <a:t>환경에서 관리할 수 있도록 제공되는 도구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 Developer </a:t>
            </a:r>
            <a:r>
              <a:rPr lang="ko-KR" altLang="en-US"/>
              <a:t>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182</TotalTime>
  <Words>22</Words>
  <Application>Microsoft Office PowerPoint</Application>
  <PresentationFormat>와이드스크린</PresentationFormat>
  <Paragraphs>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Framework</vt:lpstr>
      <vt:lpstr>SQL Developer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83</cp:revision>
  <dcterms:created xsi:type="dcterms:W3CDTF">2018-05-11T05:26:24Z</dcterms:created>
  <dcterms:modified xsi:type="dcterms:W3CDTF">2019-09-20T14:41:33Z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