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81" r:id="rId3"/>
    <p:sldId id="282" r:id="rId4"/>
    <p:sldId id="283" r:id="rId5"/>
    <p:sldId id="264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24일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9월 24일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9월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9월 24일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9월 24일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9월 24일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9월 24일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9월 24일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9월 24일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9월 24일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9월 24일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JDBC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Framework</a:t>
            </a:r>
            <a:r>
              <a:rPr lang="ko-KR" altLang="en-US" dirty="0"/>
              <a:t>는 </a:t>
            </a:r>
            <a:r>
              <a:rPr lang="en-US" altLang="ko-KR" dirty="0"/>
              <a:t>JDBC </a:t>
            </a:r>
            <a:r>
              <a:rPr lang="ko-KR" altLang="en-US" dirty="0"/>
              <a:t>프로그래밍을 위해 </a:t>
            </a:r>
            <a:r>
              <a:rPr lang="en-US" altLang="ko-KR" dirty="0" err="1"/>
              <a:t>JdbcTemplate</a:t>
            </a:r>
            <a:r>
              <a:rPr lang="ko-KR" altLang="en-US" dirty="0"/>
              <a:t> 클래스를 제공하고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JdbcTemplate</a:t>
            </a:r>
            <a:r>
              <a:rPr lang="ko-KR" altLang="en-US" dirty="0"/>
              <a:t> 클래스는 </a:t>
            </a:r>
            <a:r>
              <a:rPr lang="en-US" altLang="ko-KR" dirty="0"/>
              <a:t>SQL </a:t>
            </a:r>
            <a:r>
              <a:rPr lang="ko-KR" altLang="en-US" dirty="0"/>
              <a:t>쿼리문을 손쉽게 구현할 수 있도록 구현되어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Framework</a:t>
            </a:r>
            <a:r>
              <a:rPr lang="ko-KR" altLang="en-US" dirty="0"/>
              <a:t>는 </a:t>
            </a:r>
            <a:r>
              <a:rPr lang="en-US" altLang="ko-KR" dirty="0"/>
              <a:t>JDBC </a:t>
            </a:r>
            <a:r>
              <a:rPr lang="ko-KR" altLang="en-US" dirty="0"/>
              <a:t>프로그래밍을 위해 </a:t>
            </a:r>
            <a:r>
              <a:rPr lang="en-US" altLang="ko-KR" dirty="0" err="1"/>
              <a:t>JdbcTemplate</a:t>
            </a:r>
            <a:r>
              <a:rPr lang="ko-KR" altLang="en-US" dirty="0"/>
              <a:t> 클래스를 제공하고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JdbcTemplate</a:t>
            </a:r>
            <a:r>
              <a:rPr lang="ko-KR" altLang="en-US" dirty="0"/>
              <a:t> 클래스는 </a:t>
            </a:r>
            <a:r>
              <a:rPr lang="en-US" altLang="ko-KR" dirty="0"/>
              <a:t>SQL </a:t>
            </a:r>
            <a:r>
              <a:rPr lang="ko-KR" altLang="en-US" dirty="0"/>
              <a:t>쿼리문을 손쉽게 구현할 수 있도록 구현되어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A7C4C7-B2AD-4CE5-9203-66B9913C0D46}"/>
              </a:ext>
            </a:extLst>
          </p:cNvPr>
          <p:cNvSpPr/>
          <p:nvPr/>
        </p:nvSpPr>
        <p:spPr>
          <a:xfrm>
            <a:off x="2447363" y="3564849"/>
            <a:ext cx="7906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&gt;spring-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&lt;version&gt;${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-version}&lt;/version&gt;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0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문을 데이터를 가져올 때 어떤 컬럼의 값을 </a:t>
            </a:r>
            <a:r>
              <a:rPr lang="en-US" altLang="ko-KR" dirty="0"/>
              <a:t>bean </a:t>
            </a:r>
            <a:r>
              <a:rPr lang="ko-KR" altLang="en-US" dirty="0"/>
              <a:t>어디에 주입할 것인지 결정을 해줘야 하는데 이 역할을 하는 클래스를 </a:t>
            </a:r>
            <a:r>
              <a:rPr lang="en-US" altLang="ko-KR" dirty="0"/>
              <a:t>Mapper </a:t>
            </a:r>
            <a:r>
              <a:rPr lang="ko-KR" altLang="en-US" dirty="0"/>
              <a:t>클래스라고 부른다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957F38-B64D-4B4B-B482-A1567D2FFD0F}"/>
              </a:ext>
            </a:extLst>
          </p:cNvPr>
          <p:cNvSpPr/>
          <p:nvPr/>
        </p:nvSpPr>
        <p:spPr>
          <a:xfrm>
            <a:off x="1506072" y="2663949"/>
            <a:ext cx="98791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JdbcBean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JdbcBean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mapRow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rowNum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JdbcBean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JdbcBean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.setInt_data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int_data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.setStr_data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str_data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99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SpringFramework</a:t>
            </a:r>
            <a:r>
              <a:rPr lang="ko-KR" altLang="en-US" dirty="0"/>
              <a:t>는 </a:t>
            </a:r>
            <a:r>
              <a:rPr lang="en-US" altLang="ko-KR" dirty="0" err="1"/>
              <a:t>JdbcTemplate</a:t>
            </a:r>
            <a:r>
              <a:rPr lang="en-US" altLang="ko-KR" dirty="0"/>
              <a:t> </a:t>
            </a:r>
            <a:r>
              <a:rPr lang="ko-KR" altLang="en-US" dirty="0"/>
              <a:t>클래스를 통해 </a:t>
            </a:r>
            <a:r>
              <a:rPr lang="en-US" altLang="ko-KR" dirty="0"/>
              <a:t>JDBC </a:t>
            </a:r>
            <a:r>
              <a:rPr lang="ko-KR" altLang="en-US" dirty="0"/>
              <a:t>프로그래밍을 지원한다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197</TotalTime>
  <Words>188</Words>
  <Application>Microsoft Office PowerPoint</Application>
  <PresentationFormat>와이드스크린</PresentationFormat>
  <Paragraphs>32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다이아몬드 눈금 16x9</vt:lpstr>
      <vt:lpstr>Spring Framework</vt:lpstr>
      <vt:lpstr>Spring JDBC</vt:lpstr>
      <vt:lpstr>라이브러리 추가</vt:lpstr>
      <vt:lpstr>Mapper 클래스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87</cp:revision>
  <dcterms:created xsi:type="dcterms:W3CDTF">2018-05-11T05:26:24Z</dcterms:created>
  <dcterms:modified xsi:type="dcterms:W3CDTF">2019-09-24T13:11:47Z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