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81" r:id="rId3"/>
    <p:sldId id="282" r:id="rId4"/>
    <p:sldId id="264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47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25일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9월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9월 25일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9월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9월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9월 25일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9월 25일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9월 25일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9월 25일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9월 25일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9월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/>
          <a:lstStyle/>
          <a:p>
            <a:pPr rtl="0"/>
            <a:r>
              <a:rPr lang="en-US" altLang="ko-KR" dirty="0" err="1"/>
              <a:t>MyBatis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에서 제공하는 </a:t>
            </a:r>
            <a:r>
              <a:rPr lang="en-US" altLang="ko-KR" dirty="0"/>
              <a:t>JDBC </a:t>
            </a:r>
            <a:r>
              <a:rPr lang="ko-KR" altLang="en-US" dirty="0"/>
              <a:t>라이브러리를 보다 쉽게 작업할 수 있도록 만든 라이브러리</a:t>
            </a:r>
            <a:endParaRPr lang="en-US" altLang="ko-KR" dirty="0"/>
          </a:p>
          <a:p>
            <a:r>
              <a:rPr lang="en-US" altLang="ko-KR" dirty="0"/>
              <a:t>Mapper</a:t>
            </a:r>
            <a:r>
              <a:rPr lang="ko-KR" altLang="en-US" dirty="0"/>
              <a:t>의 역할을 확장하여 </a:t>
            </a:r>
            <a:r>
              <a:rPr lang="ko-KR" altLang="en-US" dirty="0" err="1"/>
              <a:t>쿼리문</a:t>
            </a:r>
            <a:r>
              <a:rPr lang="ko-KR" altLang="en-US" dirty="0"/>
              <a:t> 작성을 모두 </a:t>
            </a:r>
            <a:r>
              <a:rPr lang="en-US" altLang="ko-KR" dirty="0"/>
              <a:t>Mapper</a:t>
            </a:r>
            <a:r>
              <a:rPr lang="ko-KR" altLang="en-US" dirty="0"/>
              <a:t>에서 할 수 있도록 지원한다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 Framework</a:t>
            </a:r>
            <a:r>
              <a:rPr lang="ko-KR" altLang="en-US" dirty="0"/>
              <a:t>의 대표적은 </a:t>
            </a:r>
            <a:r>
              <a:rPr lang="en-US" altLang="ko-KR" dirty="0"/>
              <a:t>JDBC </a:t>
            </a:r>
            <a:r>
              <a:rPr lang="ko-KR" altLang="en-US" dirty="0"/>
              <a:t>라이브러리 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A1484-5E2C-42E1-94DD-1054E8986326}"/>
              </a:ext>
            </a:extLst>
          </p:cNvPr>
          <p:cNvSpPr/>
          <p:nvPr/>
        </p:nvSpPr>
        <p:spPr>
          <a:xfrm>
            <a:off x="1295400" y="1915849"/>
            <a:ext cx="92874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https://mvnrepository.com/artifact/org.mybatis/mybatis-spring 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org.mybatis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-spring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org.mybatis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-version}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https://mvnrepository.com/artifact/org.mybatis/mybatis 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org.mybatis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3.5.2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0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/>
              <a:t> 사용방법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200</TotalTime>
  <Words>135</Words>
  <Application>Microsoft Office PowerPoint</Application>
  <PresentationFormat>와이드스크린</PresentationFormat>
  <Paragraphs>23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다이아몬드 눈금 16x9</vt:lpstr>
      <vt:lpstr>Spring Framework</vt:lpstr>
      <vt:lpstr>MyBatis</vt:lpstr>
      <vt:lpstr>라이브러리 추가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89</cp:revision>
  <dcterms:created xsi:type="dcterms:W3CDTF">2018-05-11T05:26:24Z</dcterms:created>
  <dcterms:modified xsi:type="dcterms:W3CDTF">2019-09-25T10:53:29Z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