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 autoCompressPictures="0">
  <p:sldMasterIdLst>
    <p:sldMasterId id="214748367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74"/>
    <p:restoredTop sz="94706"/>
  </p:normalViewPr>
  <p:slideViewPr>
    <p:cSldViewPr snapToGrid="0">
      <p:cViewPr varScale="1">
        <p:scale>
          <a:sx n="65" d="100"/>
          <a:sy n="65" d="100"/>
        </p:scale>
        <p:origin x="678" y="78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4F6CC08C-0E47-404A-9C27-EA1B4EE4C7CA}" type="datetime4">
              <a:rPr lang="ko-KR" altLang="en-US">
                <a:latin typeface="맑은 고딕"/>
                <a:ea typeface="맑은 고딕"/>
              </a:rPr>
              <a:pPr rtl="0">
                <a:defRPr/>
              </a:pPr>
              <a:t>2020년 3월 16일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1604A0D4-B89B-4ADD-AF9E-38636B40EE4E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BE16EC8A-0758-4FA9-BF4D-3119057076D1}" type="datetime4">
              <a:rPr lang="ko-KR" altLang="en-US"/>
              <a:pPr lvl="0">
                <a:defRPr/>
              </a:pPr>
              <a:t>2020년 3월 16일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  <a:endParaRPr lang="en-US" altLang="ko-KR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2869989-EB00-4EE7-BCB5-25BDC5BB29F8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1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8월 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>
                <a:latin typeface="나눔고딕"/>
                <a:ea typeface="나눔고딕"/>
              </a:rPr>
              <a:t>Spring Framework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latin typeface="나눔고딕"/>
                <a:ea typeface="나눔고딕"/>
                <a:cs typeface="+mj-cs"/>
              </a:rPr>
              <a:t>개발환경 구축</a:t>
            </a:r>
            <a:endParaRPr lang="ko-KR" altLang="en-US">
              <a:latin typeface="나눔고딕"/>
              <a:ea typeface="나눔고딕"/>
              <a:cs typeface="+mj-cs"/>
            </a:endParaRPr>
          </a:p>
        </p:txBody>
      </p:sp>
      <p:pic>
        <p:nvPicPr>
          <p:cNvPr id="1028" name="Picture 4" descr="Pivotal Java Spring Logo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540386" y="364264"/>
            <a:ext cx="3095904" cy="100314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개발환경 구축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작업 폴더 생성 및 </a:t>
            </a:r>
            <a:r>
              <a:rPr lang="en-US" altLang="ko-KR">
                <a:latin typeface="나눔고딕"/>
                <a:ea typeface="나눔고딕"/>
              </a:rPr>
              <a:t>Eclipse </a:t>
            </a:r>
            <a:r>
              <a:rPr lang="ko-KR" altLang="en-US">
                <a:latin typeface="나눔고딕"/>
                <a:ea typeface="나눔고딕"/>
              </a:rPr>
              <a:t>실행</a:t>
            </a:r>
            <a:endParaRPr lang="ko-KR" altLang="en-US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폰트 설정</a:t>
            </a:r>
            <a:endParaRPr lang="ko-KR" altLang="en-US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인코딩 설정</a:t>
            </a: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작업 폴더 생성 및 이클립스 실행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altLang="ko-KR">
              <a:latin typeface="나눔고딕"/>
              <a:ea typeface="나눔고딕"/>
            </a:endParaRPr>
          </a:p>
          <a:p>
            <a:pPr lvl="1">
              <a:defRPr/>
            </a:pPr>
            <a:endParaRPr lang="ko-KR" altLang="en-US">
              <a:latin typeface="나눔고딕"/>
              <a:ea typeface="나눔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91344" y="2326109"/>
            <a:ext cx="4379534" cy="27108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폰트 설정</a:t>
            </a:r>
            <a:endParaRPr lang="ko-KR" altLang="en-US">
              <a:latin typeface="나눔고딕"/>
              <a:ea typeface="나눔고딕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639087" y="1872143"/>
            <a:ext cx="5621921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인코딩 설정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/>
            </a:r>
            <a:endParaRPr lang="ko-KR" altLang="en-US">
              <a:latin typeface="나눔고딕"/>
              <a:ea typeface="나눔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36928" y="1981201"/>
            <a:ext cx="4518144" cy="4156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학습정리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작업 폴더 생성 및 </a:t>
            </a:r>
            <a:r>
              <a:rPr lang="en-US" altLang="ko-KR">
                <a:latin typeface="나눔고딕"/>
                <a:ea typeface="나눔고딕"/>
              </a:rPr>
              <a:t>Eclipse </a:t>
            </a:r>
            <a:r>
              <a:rPr lang="ko-KR" altLang="en-US">
                <a:latin typeface="나눔고딕"/>
                <a:ea typeface="나눔고딕"/>
              </a:rPr>
              <a:t>실행</a:t>
            </a:r>
            <a:endParaRPr lang="ko-KR" altLang="en-US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폰트 설정</a:t>
            </a:r>
            <a:endParaRPr lang="ko-KR" altLang="en-US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인코딩 설정</a:t>
            </a: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</ep:Words>
  <ep:PresentationFormat>와이드스크린</ep:PresentationFormat>
  <ep:Paragraphs>13</ep:Paragraphs>
  <ep:Slides>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다이아몬드 눈금 16x9</vt:lpstr>
      <vt:lpstr>Spring Framework</vt:lpstr>
      <vt:lpstr>개발환경 구축</vt:lpstr>
      <vt:lpstr>작업 폴더 생성 및 이클립스 실행</vt:lpstr>
      <vt:lpstr>폰트 설정</vt:lpstr>
      <vt:lpstr>인코딩 설정</vt:lpstr>
      <vt:lpstr>학습정리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2018-05-11T05:26:24.000</dcterms:created>
  <dc:creator>Office365</dc:creator>
  <cp:lastModifiedBy>myjunelove</cp:lastModifiedBy>
  <dcterms:modified xsi:type="dcterms:W3CDTF">2020-03-16T08:03:08.264</dcterms:modified>
  <cp:revision>16</cp:revision>
  <dc:title>Spring Framework</dc:title>
  <cp:version>0906.0100.01</cp:version>
</cp:coreProperties>
</file>