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나눔고딕"/>
                <a:ea typeface="나눔고딕"/>
                <a:cs typeface="+mj-cs"/>
              </a:rPr>
              <a:t>자바 프로젝트 만들기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기본 프로젝트 실습해보기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본 강의부터 스프링 프레임 워크 사용 방법을 학습하도록 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먼저 자바 프로젝트와 스프링 프레임워크를 사용한 자바 프로젝트를 비교하여 어떤 효과를 얻을 수 있지 비교 확인해 보도록 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 프로젝트의 문제점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1294" y="2824371"/>
            <a:ext cx="4778189" cy="209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main(String[]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args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HelloWorldEn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HelloWorldEn();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HelloWorldEn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HelloWorldEn();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callMethod(HelloWorldEn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bean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	bean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.sayHello();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ko-KR" altLang="en-US" sz="1200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2519" y="2824371"/>
            <a:ext cx="5414682" cy="209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main(String[]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args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HelloWorldKo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HelloWorldKo();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HelloWorldKo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HelloWorldKo();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callMethod(HelloWorldKo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bean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	bean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.sayHello();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 프로젝트에서 클래스가 변경되면 객체 생성 부분과 참조 변수 선언 부분 모두를 수정해야 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와이드스크린</ep:PresentationFormat>
  <ep:Paragraphs>26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다이아몬드 눈금 16x9</vt:lpstr>
      <vt:lpstr>Spring Framework</vt:lpstr>
      <vt:lpstr>스프링 기본 프로젝트 실습해보기</vt:lpstr>
      <vt:lpstr>자바 프로젝트의 문제점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2020-03-16T08:03:44.622</dcterms:modified>
  <cp:revision>28</cp:revision>
  <dc:title>Spring Framework</dc:title>
  <cp:version>0906.0100.01</cp:version>
</cp:coreProperties>
</file>