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85" d="100"/>
          <a:sy n="85" d="100"/>
        </p:scale>
        <p:origin x="547" y="91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나눔고딕"/>
                <a:ea typeface="나눔고딕"/>
                <a:cs typeface="+mj-cs"/>
              </a:rPr>
              <a:t>다형성 사용하기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다형성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자바에서의 모든 객체는 부모클래스형 참조변수나 구현한 인터페이스 변수에 담을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3271" y="3128683"/>
            <a:ext cx="2187388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latin typeface="나눔고딕"/>
                <a:ea typeface="나눔고딕"/>
              </a:rPr>
              <a:t>형 참조변수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3999" y="3128683"/>
            <a:ext cx="3693459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interface 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sayHello();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9916" y="4661647"/>
            <a:ext cx="4921624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class HelloWorldEn implments 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sayHello();</a:t>
            </a:r>
            <a:endParaRPr lang="en-US" altLang="ko-KR">
              <a:latin typeface="나눔고딕"/>
              <a:ea typeface="나눔고딕"/>
            </a:endParaRPr>
          </a:p>
        </p:txBody>
      </p:sp>
      <p:cxnSp>
        <p:nvCxnSpPr>
          <p:cNvPr id="8" name="연결선: 꺾임 7"/>
          <p:cNvCxnSpPr>
            <a:stCxn id="6" idx="1"/>
            <a:endCxn id="4" idx="2"/>
          </p:cNvCxnSpPr>
          <p:nvPr/>
        </p:nvCxnSpPr>
        <p:spPr>
          <a:xfrm rot="10800000">
            <a:off x="3056966" y="4020671"/>
            <a:ext cx="1662951" cy="10869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다형성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이러한 참조변수를 통해 메서드를 호출하면 오버라이딩된 메서드가 호출된다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3271" y="3128683"/>
            <a:ext cx="2187388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ko-KR" altLang="en-US">
                <a:latin typeface="나눔고딕"/>
                <a:ea typeface="나눔고딕"/>
              </a:rPr>
              <a:t>형 참조변수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33999" y="3129290"/>
            <a:ext cx="3693459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interface 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sayHello();</a:t>
            </a:r>
            <a:endParaRPr lang="en-US" altLang="ko-KR">
              <a:latin typeface="나눔고딕"/>
              <a:ea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9916" y="4661647"/>
            <a:ext cx="4921624" cy="89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class HelloWorldEn implments HelloWorld</a:t>
            </a:r>
            <a:endParaRPr lang="en-US" altLang="ko-KR">
              <a:latin typeface="나눔고딕"/>
              <a:ea typeface="나눔고딕"/>
            </a:endParaRPr>
          </a:p>
          <a:p>
            <a:pPr algn="ctr">
              <a:defRPr/>
            </a:pPr>
            <a:r>
              <a:rPr lang="en-US" altLang="ko-KR">
                <a:latin typeface="나눔고딕"/>
                <a:ea typeface="나눔고딕"/>
              </a:rPr>
              <a:t>sayHello();</a:t>
            </a:r>
            <a:endParaRPr lang="en-US" altLang="ko-KR">
              <a:latin typeface="나눔고딕"/>
              <a:ea typeface="나눔고딕"/>
            </a:endParaRPr>
          </a:p>
        </p:txBody>
      </p:sp>
      <p:cxnSp>
        <p:nvCxnSpPr>
          <p:cNvPr id="9" name="연결선: 꺾임 8"/>
          <p:cNvCxnSpPr>
            <a:stCxn id="4" idx="3"/>
            <a:endCxn id="5" idx="1"/>
          </p:cNvCxnSpPr>
          <p:nvPr/>
        </p:nvCxnSpPr>
        <p:spPr>
          <a:xfrm>
            <a:off x="4150659" y="3574677"/>
            <a:ext cx="1183340" cy="60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stCxn id="5" idx="2"/>
            <a:endCxn id="6" idx="0"/>
          </p:cNvCxnSpPr>
          <p:nvPr/>
        </p:nvCxnSpPr>
        <p:spPr>
          <a:xfrm rot="5400000">
            <a:off x="6860545" y="4341462"/>
            <a:ext cx="6403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다형성의 문제점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1294" y="2824371"/>
            <a:ext cx="4778189" cy="209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main(String[]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args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HelloWorldEn();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HelloWorldEn();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callMethod(HelloWorld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bean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	bean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.sayHello();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ko-KR" altLang="en-US" sz="1200">
              <a:latin typeface="나눔고딕"/>
              <a:ea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2519" y="2824371"/>
            <a:ext cx="5414682" cy="209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main(String[]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args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HelloWorldKo();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hello1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	HelloWorld </a:t>
            </a: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new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HelloWorldKo();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	callMethod(</a:t>
            </a:r>
            <a:r>
              <a:rPr lang="en-US" altLang="ko-KR" sz="1200" i="1">
                <a:solidFill>
                  <a:srgbClr val="6a3e3e"/>
                </a:solidFill>
                <a:latin typeface="나눔고딕"/>
                <a:ea typeface="나눔고딕"/>
              </a:rPr>
              <a:t>hello2</a:t>
            </a:r>
            <a:r>
              <a:rPr lang="en-US" altLang="ko-KR" sz="1200" i="1">
                <a:solidFill>
                  <a:srgbClr val="000000"/>
                </a:solidFill>
                <a:latin typeface="나눔고딕"/>
                <a:ea typeface="나눔고딕"/>
              </a:rPr>
              <a:t>);</a:t>
            </a:r>
            <a:endParaRPr lang="en-US" altLang="ko-KR" sz="1200" i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ko-KR" altLang="en-US" sz="1200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나눔고딕"/>
                <a:ea typeface="나눔고딕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 callMethod(HelloWorld </a:t>
            </a:r>
            <a:r>
              <a:rPr lang="en-US" altLang="ko-KR" sz="1200" b="1">
                <a:solidFill>
                  <a:srgbClr val="6a3e3e"/>
                </a:solidFill>
                <a:latin typeface="나눔고딕"/>
                <a:ea typeface="나눔고딕"/>
              </a:rPr>
              <a:t>bean</a:t>
            </a:r>
            <a:r>
              <a:rPr lang="en-US" altLang="ko-KR" sz="1200" b="1">
                <a:solidFill>
                  <a:srgbClr val="000000"/>
                </a:solidFill>
                <a:latin typeface="나눔고딕"/>
                <a:ea typeface="나눔고딕"/>
              </a:rPr>
              <a:t>) {</a:t>
            </a:r>
            <a:endParaRPr lang="en-US" altLang="ko-KR" sz="1200" b="1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6a3e3e"/>
                </a:solidFill>
                <a:latin typeface="나눔고딕"/>
                <a:ea typeface="나눔고딕"/>
              </a:rPr>
              <a:t>	bean</a:t>
            </a: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.sayHello();</a:t>
            </a:r>
            <a:endParaRPr lang="en-US" altLang="ko-KR" sz="1200">
              <a:solidFill>
                <a:srgbClr val="000000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나눔고딕"/>
                <a:ea typeface="나눔고딕"/>
              </a:rPr>
              <a:t>}</a:t>
            </a:r>
            <a:endParaRPr lang="ko-KR" altLang="en-US" sz="1200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다형성 개념을 사용하면 클래스가 변경되었을 때 참조 변수 선언 부분은 수정하지 않아도 되지만 객체를 생성하는 부분의 코드는 변경되어야 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</ep:Words>
  <ep:PresentationFormat>와이드스크린</ep:PresentationFormat>
  <ep:Paragraphs>39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다이아몬드 눈금 16x9</vt:lpstr>
      <vt:lpstr>Spring Framework</vt:lpstr>
      <vt:lpstr>다형성</vt:lpstr>
      <vt:lpstr>다형성</vt:lpstr>
      <vt:lpstr>다형성의 문제점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2020-03-16T08:04:25.514</dcterms:modified>
  <cp:revision>32</cp:revision>
  <dc:title>Spring Framework</dc:title>
  <cp:version>0906.0100.01</cp:version>
</cp:coreProperties>
</file>