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706"/>
  </p:normalViewPr>
  <p:slideViewPr>
    <p:cSldViewPr snapToGrid="0">
      <p:cViewPr varScale="1">
        <p:scale>
          <a:sx n="65" d="100"/>
          <a:sy n="65" d="100"/>
        </p:scale>
        <p:origin x="678" y="102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나눔고딕"/>
                <a:ea typeface="나눔고딕"/>
                <a:cs typeface="+mj-cs"/>
              </a:rPr>
              <a:t>스프링 프레임 워크 사용하기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스프링 기본 프로젝트 작성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스프링 프레임 워크 사용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스프링 프레임 워크를 적용하면 자바 코드 작성 부분을 줄일 수 있는 효과를 얻을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하지만 초기 프로젝트 셋팅이 다소 복잡하므로 충분한 연습이 필요하다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스프링 프레임 워크 사용은 </a:t>
            </a:r>
            <a:r>
              <a:rPr lang="en-US" altLang="ko-KR">
                <a:latin typeface="나눔고딕"/>
                <a:ea typeface="나눔고딕"/>
              </a:rPr>
              <a:t>xml </a:t>
            </a:r>
            <a:r>
              <a:rPr lang="ko-KR" altLang="en-US">
                <a:latin typeface="나눔고딕"/>
                <a:ea typeface="나눔고딕"/>
              </a:rPr>
              <a:t>을 이용하는 방법과 자바 어노테이션을 이용하는 방법 두 가지로 구분할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Maven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자바 프로젝트의 빌드를 자동으로 해주는 도구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개발자가 </a:t>
            </a:r>
            <a:r>
              <a:rPr lang="en-US" altLang="ko-KR">
                <a:latin typeface="나눔고딕"/>
                <a:ea typeface="나눔고딕"/>
              </a:rPr>
              <a:t>xml</a:t>
            </a:r>
            <a:r>
              <a:rPr lang="ko-KR" altLang="en-US">
                <a:latin typeface="나눔고딕"/>
                <a:ea typeface="나눔고딕"/>
              </a:rPr>
              <a:t>에 작성한 프로젝트 정보를 토대로 컴파일하고 라이브러리를 연결하는 등의 작업을 해주는 도구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Maven</a:t>
            </a:r>
            <a:r>
              <a:rPr lang="ko-KR" altLang="en-US">
                <a:latin typeface="나눔고딕"/>
                <a:ea typeface="나눔고딕"/>
              </a:rPr>
              <a:t> 서버를 통해 라이브러리를 다운받아 설정하는 작업도 수행한다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프로젝트 생성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7937" y="3038475"/>
            <a:ext cx="709612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프로젝트 생성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2472" y="1835803"/>
            <a:ext cx="4297528" cy="38298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69341" y="2483224"/>
            <a:ext cx="4661647" cy="3854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프로젝트 생성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4543" y="1782016"/>
            <a:ext cx="4448419" cy="39643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17928" y="2501153"/>
            <a:ext cx="4720637" cy="11423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pom.xml </a:t>
            </a:r>
            <a:r>
              <a:rPr lang="ko-KR" altLang="en-US">
                <a:latin typeface="나눔고딕"/>
                <a:ea typeface="나눔고딕"/>
              </a:rPr>
              <a:t>작성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3635" y="2510135"/>
            <a:ext cx="870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spring.framework-version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5.1.8.RELEASE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spring.framework-version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03176" y="3743364"/>
            <a:ext cx="7010400" cy="145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dependency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endParaRPr lang="en-US" altLang="ko-KR">
              <a:solidFill>
                <a:srgbClr val="00808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groupId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org.springframework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groupId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endParaRPr lang="en-US" altLang="ko-KR">
              <a:solidFill>
                <a:srgbClr val="00808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artifactId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spring-context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artifactId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endParaRPr lang="en-US" altLang="ko-KR">
              <a:solidFill>
                <a:srgbClr val="00808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version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${spring.framework-version}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version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endParaRPr lang="en-US" altLang="ko-KR">
              <a:solidFill>
                <a:srgbClr val="00808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dependency</a:t>
            </a: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&gt;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빈 설정 파일 작성 </a:t>
            </a:r>
            <a:r>
              <a:rPr lang="en-US" altLang="ko-KR">
                <a:latin typeface="나눔고딕"/>
                <a:ea typeface="나눔고딕"/>
              </a:rPr>
              <a:t>(beans.xml)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71700" y="3141346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8080"/>
                </a:solidFill>
                <a:latin typeface="나눔고딕"/>
                <a:ea typeface="나눔고딕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나눔고딕"/>
                <a:ea typeface="나눔고딕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나눔고딕"/>
                <a:ea typeface="나눔고딕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나눔고딕"/>
                <a:ea typeface="나눔고딕"/>
              </a:rPr>
              <a:t>"test1" </a:t>
            </a:r>
            <a:r>
              <a:rPr lang="en-US" altLang="ko-KR" i="1">
                <a:solidFill>
                  <a:srgbClr val="7f007f"/>
                </a:solidFill>
                <a:latin typeface="나눔고딕"/>
                <a:ea typeface="나눔고딕"/>
              </a:rPr>
              <a:t>class</a:t>
            </a:r>
            <a:r>
              <a:rPr lang="en-US" altLang="ko-KR" i="1">
                <a:solidFill>
                  <a:srgbClr val="000000"/>
                </a:solidFill>
                <a:latin typeface="나눔고딕"/>
                <a:ea typeface="나눔고딕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나눔고딕"/>
                <a:ea typeface="나눔고딕"/>
              </a:rPr>
              <a:t>"kr.co.softcampus.beans.TestBean"</a:t>
            </a:r>
            <a:r>
              <a:rPr lang="en-US" altLang="ko-KR" i="1">
                <a:solidFill>
                  <a:srgbClr val="008080"/>
                </a:solidFill>
                <a:latin typeface="나눔고딕"/>
                <a:ea typeface="나눔고딕"/>
              </a:rPr>
              <a:t>/&gt;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자바 파일 작성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5753" y="2551837"/>
            <a:ext cx="10170459" cy="1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ClassPathXmlApplicationContext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ClassPathXmlApplicationContext(</a:t>
            </a:r>
            <a:r>
              <a:rPr lang="en-US" altLang="ko-KR" sz="1200" b="1">
                <a:solidFill>
                  <a:srgbClr val="2a00ff"/>
                </a:solidFill>
                <a:latin typeface="나눔고딕"/>
                <a:ea typeface="나눔고딕"/>
              </a:rPr>
              <a:t>"kr/co/softcampus/config/beans.xml"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u="sng">
                <a:solidFill>
                  <a:srgbClr val="000000"/>
                </a:solidFill>
                <a:latin typeface="나눔고딕"/>
                <a:ea typeface="나눔고딕"/>
              </a:rPr>
              <a:t>HelloWorld </a:t>
            </a:r>
            <a:r>
              <a:rPr lang="en-US" altLang="ko-KR" sz="1200" u="sng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 u="sng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u="sng">
                <a:solidFill>
                  <a:srgbClr val="6a3e3e"/>
                </a:solidFill>
                <a:latin typeface="나눔고딕"/>
                <a:ea typeface="나눔고딕"/>
              </a:rPr>
              <a:t>ctx</a:t>
            </a:r>
            <a:r>
              <a:rPr lang="en-US" altLang="ko-KR" sz="1200" u="sng">
                <a:solidFill>
                  <a:srgbClr val="000000"/>
                </a:solidFill>
                <a:latin typeface="나눔고딕"/>
                <a:ea typeface="나눔고딕"/>
              </a:rPr>
              <a:t>.getBean(</a:t>
            </a:r>
            <a:r>
              <a:rPr lang="en-US" altLang="ko-KR" sz="1200" u="sng">
                <a:solidFill>
                  <a:srgbClr val="2a00ff"/>
                </a:solidFill>
                <a:latin typeface="나눔고딕"/>
                <a:ea typeface="나눔고딕"/>
              </a:rPr>
              <a:t>"hello"</a:t>
            </a:r>
            <a:r>
              <a:rPr lang="en-US" altLang="ko-KR" sz="1200" u="sng">
                <a:solidFill>
                  <a:srgbClr val="000000"/>
                </a:solidFill>
                <a:latin typeface="나눔고딕"/>
                <a:ea typeface="나눔고딕"/>
              </a:rPr>
              <a:t>, HelloWorld.</a:t>
            </a:r>
            <a:r>
              <a:rPr lang="en-US" altLang="ko-KR" sz="1200" b="1" u="sng">
                <a:solidFill>
                  <a:srgbClr val="7f0055"/>
                </a:solidFill>
                <a:latin typeface="나눔고딕"/>
                <a:ea typeface="나눔고딕"/>
              </a:rPr>
              <a:t>class</a:t>
            </a:r>
            <a:r>
              <a:rPr lang="en-US" altLang="ko-KR" sz="1200" b="1" u="sng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b="1" u="sng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HelloWorld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.getBean(</a:t>
            </a:r>
            <a:r>
              <a:rPr lang="en-US" altLang="ko-KR" sz="1200">
                <a:solidFill>
                  <a:srgbClr val="2a00ff"/>
                </a:solidFill>
                <a:latin typeface="나눔고딕"/>
                <a:ea typeface="나눔고딕"/>
              </a:rPr>
              <a:t>"hello"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, HelloWorld.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.close();</a:t>
            </a:r>
            <a:endParaRPr lang="ko-KR" altLang="en-US" sz="1200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</ep:Words>
  <ep:PresentationFormat>와이드스크린</ep:PresentationFormat>
  <ep:Paragraphs>31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다이아몬드 눈금 16x9</vt:lpstr>
      <vt:lpstr>Spring Framework</vt:lpstr>
      <vt:lpstr>스프링 프레임 워크 사용</vt:lpstr>
      <vt:lpstr>Maven</vt:lpstr>
      <vt:lpstr>프로젝트 생성</vt:lpstr>
      <vt:lpstr>프로젝트 생성</vt:lpstr>
      <vt:lpstr>프로젝트 생성</vt:lpstr>
      <vt:lpstr>pom.xml 작성</vt:lpstr>
      <vt:lpstr>빈 설정 파일 작성 (beans.xml)</vt:lpstr>
      <vt:lpstr>자바 파일 작성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2020-03-16T08:05:45.530</dcterms:modified>
  <cp:revision>30</cp:revision>
  <dc:title>Spring Framework</dc:title>
  <cp:version>0906.0100.01</cp:version>
</cp:coreProperties>
</file>