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974"/>
    <p:restoredTop sz="94706"/>
  </p:normalViewPr>
  <p:slideViewPr>
    <p:cSldViewPr snapToGrid="0">
      <p:cViewPr varScale="1">
        <p:scale>
          <a:sx n="65" d="100"/>
          <a:sy n="65" d="100"/>
        </p:scale>
        <p:origin x="678" y="102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13일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  <a:cs typeface="+mj-cs"/>
              </a:rPr>
              <a:t>IoC </a:t>
            </a:r>
            <a:r>
              <a:rPr lang="ko-KR" altLang="en-US">
                <a:latin typeface="나눔고딕"/>
                <a:ea typeface="나눔고딕"/>
                <a:cs typeface="+mj-cs"/>
              </a:rPr>
              <a:t>컨테이너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IoC </a:t>
            </a:r>
            <a:r>
              <a:rPr lang="ko-KR" altLang="en-US">
                <a:latin typeface="나눔고딕"/>
                <a:ea typeface="나눔고딕"/>
              </a:rPr>
              <a:t>컨테이너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IoC (Inversion of Control) : </a:t>
            </a:r>
            <a:r>
              <a:rPr lang="ko-KR" altLang="en-US">
                <a:latin typeface="나눔고딕"/>
                <a:ea typeface="나눔고딕"/>
              </a:rPr>
              <a:t>제어 역전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일반적으로 프로그래밍을 작성할 때 프로그램이 흘러가는 흐름이나 생성되는 객체에 대한 제어권을 개발자가 만드는 개발자가 가지는 것과 달리 프레임워크가 가지는 것을 의미한다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개발자가 코드의 흐름이나 객체 생성에 관련된 코드를 프로그래밍 코드에 직접 작성하는 것이 아닌 프레임워크가 사용하는 파일에 작성하면 이를 토대로 프레임워크가 객체를 생성하여 반환하고 코드가 동작하는 순서를 결정하게 된다는 의미이다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POJO Class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POJO (Plain Old Java Object) : </a:t>
            </a:r>
            <a:r>
              <a:rPr lang="ko-KR" altLang="en-US">
                <a:latin typeface="나눔고딕"/>
                <a:ea typeface="나눔고딕"/>
              </a:rPr>
              <a:t>자바 모델이나</a:t>
            </a:r>
            <a:r>
              <a:rPr lang="en-US" altLang="ko-KR">
                <a:latin typeface="나눔고딕"/>
                <a:ea typeface="나눔고딕"/>
              </a:rPr>
              <a:t>, </a:t>
            </a:r>
            <a:r>
              <a:rPr lang="ko-KR" altLang="en-US">
                <a:latin typeface="나눔고딕"/>
                <a:ea typeface="나눔고딕"/>
              </a:rPr>
              <a:t>기능</a:t>
            </a:r>
            <a:r>
              <a:rPr lang="en-US" altLang="ko-KR">
                <a:latin typeface="나눔고딕"/>
                <a:ea typeface="나눔고딕"/>
              </a:rPr>
              <a:t>, </a:t>
            </a:r>
            <a:r>
              <a:rPr lang="ko-KR" altLang="en-US">
                <a:latin typeface="나눔고딕"/>
                <a:ea typeface="나눔고딕"/>
              </a:rPr>
              <a:t>프레임워크 등에 따르지 않고 홀로 독립적이며 단순한 기능만을 가진 객체들을 의미한다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자바에서는 이러한 객체들을 </a:t>
            </a:r>
            <a:r>
              <a:rPr lang="en-US" altLang="ko-KR">
                <a:latin typeface="나눔고딕"/>
                <a:ea typeface="나눔고딕"/>
              </a:rPr>
              <a:t>Bean</a:t>
            </a:r>
            <a:r>
              <a:rPr lang="ko-KR" altLang="en-US">
                <a:latin typeface="나눔고딕"/>
                <a:ea typeface="나눔고딕"/>
              </a:rPr>
              <a:t>이라고 부른다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POPO(PHP), POCO(</a:t>
            </a:r>
            <a:r>
              <a:rPr lang="ko-KR" altLang="en-US">
                <a:latin typeface="나눔고딕"/>
                <a:ea typeface="나눔고딕"/>
              </a:rPr>
              <a:t>닷넷 프레임워크</a:t>
            </a:r>
            <a:r>
              <a:rPr lang="en-US" altLang="ko-KR">
                <a:latin typeface="나눔고딕"/>
                <a:ea typeface="나눔고딕"/>
              </a:rPr>
              <a:t>), PODS(C++), POD(Perl) </a:t>
            </a:r>
            <a:r>
              <a:rPr lang="ko-KR" altLang="en-US">
                <a:latin typeface="나눔고딕"/>
                <a:ea typeface="나눔고딕"/>
              </a:rPr>
              <a:t>등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스프링 프레임워크의 </a:t>
            </a:r>
            <a:r>
              <a:rPr lang="en-US" altLang="ko-KR">
                <a:latin typeface="나눔고딕"/>
                <a:ea typeface="나눔고딕"/>
              </a:rPr>
              <a:t>IoC </a:t>
            </a:r>
            <a:r>
              <a:rPr lang="ko-KR" altLang="en-US">
                <a:latin typeface="나눔고딕"/>
                <a:ea typeface="나눔고딕"/>
              </a:rPr>
              <a:t>컨테이너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1026" name="Picture 2" descr="Spring IoC Container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39476" y="2163331"/>
            <a:ext cx="3581400" cy="3152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IoC </a:t>
            </a:r>
            <a:r>
              <a:rPr lang="ko-KR" altLang="en-US">
                <a:latin typeface="나눔고딕"/>
                <a:ea typeface="나눔고딕"/>
              </a:rPr>
              <a:t>컨테이너의 종류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BeanFactory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ApplicationContext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BeanFactory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클래스를 통해 객체를 생성하고 이를 전달한다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상속</a:t>
            </a:r>
            <a:r>
              <a:rPr lang="en-US" altLang="ko-KR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등 객체 간의 관계를 형성하고 관리한다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Bean</a:t>
            </a:r>
            <a:r>
              <a:rPr lang="ko-KR" altLang="en-US">
                <a:latin typeface="나눔고딕"/>
                <a:ea typeface="나눔고딕"/>
              </a:rPr>
              <a:t>에 관련된 설정을 위한 </a:t>
            </a:r>
            <a:r>
              <a:rPr lang="en-US" altLang="ko-KR">
                <a:latin typeface="나눔고딕"/>
                <a:ea typeface="나눔고딕"/>
              </a:rPr>
              <a:t>xml </a:t>
            </a:r>
            <a:r>
              <a:rPr lang="ko-KR" altLang="en-US">
                <a:latin typeface="나눔고딕"/>
                <a:ea typeface="나눔고딕"/>
              </a:rPr>
              <a:t>파일은 즉시 로딩하지만 객체는 개발자가 요구할 때 생성한다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XmlBeanFactory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ApplicationContext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클래스를 통해 객체를 생성하고 이를 전달한다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상속</a:t>
            </a:r>
            <a:r>
              <a:rPr lang="en-US" altLang="ko-KR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등 객체 간의 관계를 형성하고 관리한다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국제화 지원 등 문자열에 관련된 다양한 기능을 제공한다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리스너로 등록되어 있는 </a:t>
            </a:r>
            <a:r>
              <a:rPr lang="en-US" altLang="ko-KR">
                <a:latin typeface="나눔고딕"/>
                <a:ea typeface="나눔고딕"/>
              </a:rPr>
              <a:t>Bean</a:t>
            </a:r>
            <a:r>
              <a:rPr lang="ko-KR" altLang="en-US">
                <a:latin typeface="나눔고딕"/>
                <a:ea typeface="나눔고딕"/>
              </a:rPr>
              <a:t>에 이벤트를 발생시킬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Bean</a:t>
            </a:r>
            <a:r>
              <a:rPr lang="ko-KR" altLang="en-US">
                <a:latin typeface="나눔고딕"/>
                <a:ea typeface="나눔고딕"/>
              </a:rPr>
              <a:t>에 관련된 설정을 위한 </a:t>
            </a:r>
            <a:r>
              <a:rPr lang="en-US" altLang="ko-KR">
                <a:latin typeface="나눔고딕"/>
                <a:ea typeface="나눔고딕"/>
              </a:rPr>
              <a:t>xml </a:t>
            </a:r>
            <a:r>
              <a:rPr lang="ko-KR" altLang="en-US">
                <a:latin typeface="나눔고딕"/>
                <a:ea typeface="나눔고딕"/>
              </a:rPr>
              <a:t>파일은 즉시 로딩하면서 객체를 미리 생성해서 가지고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ClassPathXmlApplicationContext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FileSystemXmlApplicationContext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XmlWebApplicationContext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스프링 프레임워크는 </a:t>
            </a:r>
            <a:r>
              <a:rPr lang="en-US" altLang="ko-KR">
                <a:latin typeface="나눔고딕"/>
                <a:ea typeface="나눔고딕"/>
              </a:rPr>
              <a:t>IoC </a:t>
            </a:r>
            <a:r>
              <a:rPr lang="ko-KR" altLang="en-US">
                <a:latin typeface="나눔고딕"/>
                <a:ea typeface="나눔고딕"/>
              </a:rPr>
              <a:t>컨테이너를 이용해 </a:t>
            </a:r>
            <a:r>
              <a:rPr lang="en-US" altLang="ko-KR">
                <a:latin typeface="나눔고딕"/>
                <a:ea typeface="나눔고딕"/>
              </a:rPr>
              <a:t>Bean </a:t>
            </a:r>
            <a:r>
              <a:rPr lang="ko-KR" altLang="en-US">
                <a:latin typeface="나눔고딕"/>
                <a:ea typeface="나눔고딕"/>
              </a:rPr>
              <a:t>객체들을 관리한다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</ep:Words>
  <ep:PresentationFormat>와이드스크린</ep:PresentationFormat>
  <ep:Paragraphs>30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다이아몬드 눈금 16x9</vt:lpstr>
      <vt:lpstr>Spring Framework</vt:lpstr>
      <vt:lpstr>IoC 컨테이너</vt:lpstr>
      <vt:lpstr>POJO Class</vt:lpstr>
      <vt:lpstr>스프링 프레임워크의 IoC 컨테이너</vt:lpstr>
      <vt:lpstr>IoC 컨테이너의 종류</vt:lpstr>
      <vt:lpstr>BeanFactory</vt:lpstr>
      <vt:lpstr>ApplicationContext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2020-03-16T08:06:37.316</dcterms:modified>
  <cp:revision>21</cp:revision>
  <dc:title>Spring Framework</dc:title>
  <cp:version>0906.0100.01</cp:version>
</cp:coreProperties>
</file>