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 autoCompressPictures="0">
  <p:sldMasterIdLst>
    <p:sldMasterId id="214748367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74"/>
    <p:restoredTop sz="94706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>
        <p:guide orient="horz" pos="215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rtl="0">
              <a:defRPr/>
            </a:pPr>
            <a:fld id="{4F6CC08C-0E47-404A-9C27-EA1B4EE4C7CA}" type="datetime4">
              <a:rPr lang="ko-KR" altLang="en-US">
                <a:latin typeface="맑은 고딕"/>
                <a:ea typeface="맑은 고딕"/>
              </a:rPr>
              <a:pPr rtl="0">
                <a:defRPr/>
              </a:pPr>
              <a:t>2020년 3월 16일</a:t>
            </a:fld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rtl="0">
              <a:defRPr/>
            </a:pPr>
            <a:fld id="{1604A0D4-B89B-4ADD-AF9E-38636B40EE4E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‹#›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BE16EC8A-0758-4FA9-BF4D-3119057076D1}" type="datetime4">
              <a:rPr lang="ko-KR" altLang="en-US"/>
              <a:pPr lvl="0">
                <a:defRPr/>
              </a:pPr>
              <a:t>2020년 3월 16일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  <a:endParaRPr lang="en-US" altLang="ko-KR"/>
          </a:p>
          <a:p>
            <a:pPr lvl="1" rtl="0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rtl="0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rtl="0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rtl="0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82869989-EB00-4EE7-BCB5-25BDC5BB29F8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82869989-EB00-4EE7-BCB5-25BDC5BB29F8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1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8월 5일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8월 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rtl="0">
              <a:defRPr/>
            </a:pPr>
            <a:r>
              <a:rPr lang="en-US" altLang="ko-KR">
                <a:latin typeface="나눔고딕"/>
                <a:ea typeface="나눔고딕"/>
              </a:rPr>
              <a:t>Spring Framework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>
              <a:defRPr/>
            </a:pPr>
            <a:r>
              <a:rPr lang="en-US" altLang="ko-KR">
                <a:latin typeface="나눔고딕"/>
                <a:ea typeface="나눔고딕"/>
                <a:cs typeface="+mj-cs"/>
              </a:rPr>
              <a:t>Bean </a:t>
            </a:r>
            <a:r>
              <a:rPr lang="ko-KR" altLang="en-US">
                <a:latin typeface="나눔고딕"/>
                <a:ea typeface="나눔고딕"/>
                <a:cs typeface="+mj-cs"/>
              </a:rPr>
              <a:t>생성하기</a:t>
            </a:r>
            <a:endParaRPr lang="ko-KR" altLang="en-US">
              <a:latin typeface="나눔고딕"/>
              <a:ea typeface="나눔고딕"/>
              <a:cs typeface="+mj-cs"/>
            </a:endParaRPr>
          </a:p>
        </p:txBody>
      </p:sp>
      <p:pic>
        <p:nvPicPr>
          <p:cNvPr id="1028" name="Picture 4" descr="Pivotal Java Spring Logo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540386" y="364264"/>
            <a:ext cx="3095904" cy="100314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Spring Bean </a:t>
            </a:r>
            <a:r>
              <a:rPr lang="ko-KR" altLang="en-US">
                <a:latin typeface="나눔고딕"/>
                <a:ea typeface="나눔고딕"/>
              </a:rPr>
              <a:t>객체 생성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Spring</a:t>
            </a:r>
            <a:r>
              <a:rPr lang="ko-KR" altLang="en-US">
                <a:latin typeface="나눔고딕"/>
                <a:ea typeface="나눔고딕"/>
              </a:rPr>
              <a:t>에서는 사용할 </a:t>
            </a:r>
            <a:r>
              <a:rPr lang="en-US" altLang="ko-KR">
                <a:latin typeface="나눔고딕"/>
                <a:ea typeface="나눔고딕"/>
              </a:rPr>
              <a:t>Bean </a:t>
            </a:r>
            <a:r>
              <a:rPr lang="ko-KR" altLang="en-US">
                <a:latin typeface="나눔고딕"/>
                <a:ea typeface="나눔고딕"/>
              </a:rPr>
              <a:t>객체를 </a:t>
            </a:r>
            <a:r>
              <a:rPr lang="en-US" altLang="ko-KR">
                <a:latin typeface="나눔고딕"/>
                <a:ea typeface="나눔고딕"/>
              </a:rPr>
              <a:t>bean configuration file</a:t>
            </a:r>
            <a:r>
              <a:rPr lang="ko-KR" altLang="en-US">
                <a:latin typeface="나눔고딕"/>
                <a:ea typeface="나눔고딕"/>
              </a:rPr>
              <a:t>에 정의를 하고 필요할 때 객체를 가져와 사용하는 방법을 이용한다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bean </a:t>
            </a:r>
            <a:r>
              <a:rPr lang="ko-KR" altLang="en-US">
                <a:latin typeface="나눔고딕"/>
                <a:ea typeface="나눔고딕"/>
              </a:rPr>
              <a:t>태그 </a:t>
            </a:r>
            <a:r>
              <a:rPr lang="en-US" altLang="ko-KR">
                <a:latin typeface="나눔고딕"/>
                <a:ea typeface="나눔고딕"/>
              </a:rPr>
              <a:t>: </a:t>
            </a:r>
            <a:r>
              <a:rPr lang="ko-KR" altLang="en-US">
                <a:latin typeface="나눔고딕"/>
                <a:ea typeface="나눔고딕"/>
              </a:rPr>
              <a:t>사용할 </a:t>
            </a:r>
            <a:r>
              <a:rPr lang="en-US" altLang="ko-KR">
                <a:latin typeface="나눔고딕"/>
                <a:ea typeface="나눔고딕"/>
              </a:rPr>
              <a:t>Bean</a:t>
            </a:r>
            <a:r>
              <a:rPr lang="ko-KR" altLang="en-US">
                <a:latin typeface="나눔고딕"/>
                <a:ea typeface="나눔고딕"/>
              </a:rPr>
              <a:t>을 정의하는 태그</a:t>
            </a:r>
            <a:endParaRPr lang="en-US" altLang="ko-KR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bean </a:t>
            </a:r>
            <a:r>
              <a:rPr lang="ko-KR" altLang="en-US">
                <a:latin typeface="나눔고딕"/>
                <a:ea typeface="나눔고딕"/>
              </a:rPr>
              <a:t>태그의 기본 속성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class : </a:t>
            </a:r>
            <a:r>
              <a:rPr lang="ko-KR" altLang="en-US">
                <a:latin typeface="나눔고딕"/>
                <a:ea typeface="나눔고딕"/>
              </a:rPr>
              <a:t>객체를 생성하기 위해 사용할 클래스를 지정한다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id : Bean </a:t>
            </a:r>
            <a:r>
              <a:rPr lang="ko-KR" altLang="en-US">
                <a:latin typeface="나눔고딕"/>
                <a:ea typeface="나눔고딕"/>
              </a:rPr>
              <a:t>객체를 가져오기 위해 사용하는 이름을 지정한다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lazy-init : </a:t>
            </a:r>
            <a:r>
              <a:rPr lang="ko-KR" altLang="en-US">
                <a:latin typeface="나눔고딕"/>
                <a:ea typeface="나눔고딕"/>
              </a:rPr>
              <a:t>싱글톤인 경우 </a:t>
            </a:r>
            <a:r>
              <a:rPr lang="en-US" altLang="ko-KR">
                <a:latin typeface="나눔고딕"/>
                <a:ea typeface="나눔고딕"/>
              </a:rPr>
              <a:t>xml</a:t>
            </a:r>
            <a:r>
              <a:rPr lang="ko-KR" altLang="en-US">
                <a:latin typeface="나눔고딕"/>
                <a:ea typeface="나눔고딕"/>
              </a:rPr>
              <a:t>을 로딩할 때 객체 생성 여부를 설정한다</a:t>
            </a:r>
            <a:r>
              <a:rPr lang="en-US" altLang="ko-KR">
                <a:latin typeface="나눔고딕"/>
                <a:ea typeface="나눔고딕"/>
              </a:rPr>
              <a:t>. </a:t>
            </a:r>
            <a:br>
              <a:rPr lang="en-US" altLang="ko-KR">
                <a:latin typeface="나눔고딕"/>
                <a:ea typeface="나눔고딕"/>
              </a:rPr>
            </a:br>
            <a:r>
              <a:rPr lang="en-US" altLang="ko-KR">
                <a:latin typeface="나눔고딕"/>
                <a:ea typeface="나눔고딕"/>
              </a:rPr>
              <a:t>             true : xml </a:t>
            </a:r>
            <a:r>
              <a:rPr lang="ko-KR" altLang="en-US">
                <a:latin typeface="나눔고딕"/>
                <a:ea typeface="나눔고딕"/>
              </a:rPr>
              <a:t>로딩 시 객체를 생성하지 않고 객체를 가져올 때 생성한다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scope : </a:t>
            </a:r>
            <a:r>
              <a:rPr lang="ko-KR" altLang="en-US">
                <a:latin typeface="나눔고딕"/>
                <a:ea typeface="나눔고딕"/>
              </a:rPr>
              <a:t>객체의 범위를 설정한다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br>
              <a:rPr lang="en-US" altLang="ko-KR">
                <a:latin typeface="나눔고딕"/>
                <a:ea typeface="나눔고딕"/>
              </a:rPr>
            </a:br>
            <a:r>
              <a:rPr lang="en-US" altLang="ko-KR">
                <a:latin typeface="나눔고딕"/>
                <a:ea typeface="나눔고딕"/>
              </a:rPr>
              <a:t>          singleton : </a:t>
            </a:r>
            <a:r>
              <a:rPr lang="ko-KR" altLang="en-US">
                <a:latin typeface="나눔고딕"/>
                <a:ea typeface="나눔고딕"/>
              </a:rPr>
              <a:t>객체를 하나만 생성해서 사용한다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br>
              <a:rPr lang="en-US" altLang="ko-KR">
                <a:latin typeface="나눔고딕"/>
                <a:ea typeface="나눔고딕"/>
              </a:rPr>
            </a:br>
            <a:r>
              <a:rPr lang="en-US" altLang="ko-KR">
                <a:latin typeface="나눔고딕"/>
                <a:ea typeface="나눔고딕"/>
              </a:rPr>
              <a:t>          prototype : </a:t>
            </a:r>
            <a:r>
              <a:rPr lang="ko-KR" altLang="en-US">
                <a:latin typeface="나눔고딕"/>
                <a:ea typeface="나눔고딕"/>
              </a:rPr>
              <a:t>객체를 가져올 때 마다 객체를 생성한다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고딕"/>
                <a:ea typeface="나눔고딕"/>
              </a:rPr>
              <a:t>학습정리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Spring </a:t>
            </a:r>
            <a:r>
              <a:rPr lang="ko-KR" altLang="en-US">
                <a:latin typeface="나눔고딕"/>
                <a:ea typeface="나눔고딕"/>
              </a:rPr>
              <a:t>에서는 프로그램에서 사용할 객체를 </a:t>
            </a:r>
            <a:r>
              <a:rPr lang="en-US" altLang="ko-KR">
                <a:latin typeface="나눔고딕"/>
                <a:ea typeface="나눔고딕"/>
              </a:rPr>
              <a:t>bean configuration </a:t>
            </a:r>
            <a:r>
              <a:rPr lang="ko-KR" altLang="en-US">
                <a:latin typeface="나눔고딕"/>
                <a:ea typeface="나눔고딕"/>
              </a:rPr>
              <a:t>파일에 정의하여 사용한다</a:t>
            </a:r>
            <a:r>
              <a:rPr lang="en-US" altLang="ko-KR">
                <a:latin typeface="나눔고딕"/>
                <a:ea typeface="나눔고딕"/>
              </a:rPr>
              <a:t>.</a:t>
            </a:r>
            <a:endParaRPr lang="en-US" altLang="ko-KR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Gothic"/>
        <a:font script="Hang" typeface="HY중고딕"/>
        <a:font script="Hans" typeface="幼圆"/>
        <a:font script="Hant" typeface="Microsoft JhengHei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102</ep:Words>
  <ep:PresentationFormat>와이드스크린</ep:PresentationFormat>
  <ep:Paragraphs>12</ep:Paragraphs>
  <ep:Slides>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다이아몬드 눈금 16x9</vt:lpstr>
      <vt:lpstr>Spring Framework</vt:lpstr>
      <vt:lpstr>Spring Bean 객체 생성</vt:lpstr>
      <vt:lpstr>bean 태그의 기본 속성</vt:lpstr>
      <vt:lpstr>학습정리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2018-05-11T05:26:24.000</dcterms:created>
  <dc:creator>Office365</dc:creator>
  <cp:lastModifiedBy>myjunelove</cp:lastModifiedBy>
  <dcterms:modified xsi:type="dcterms:W3CDTF">2020-03-16T08:07:07.808</dcterms:modified>
  <cp:revision>24</cp:revision>
  <dc:title>Spring Framework</dc:title>
  <cp:version>0906.0100.01</cp:version>
</cp:coreProperties>
</file>