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80" r:id="rId4"/>
    <p:sldId id="279" r:id="rId5"/>
    <p:sldId id="281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59" d="100"/>
          <a:sy n="159" d="100"/>
        </p:scale>
        <p:origin x="306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8월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2023년 8월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2023년 8월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2023년 8월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생명주기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객체의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은 다음과 같은 상황일 때 객체가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Singleton</a:t>
            </a:r>
            <a:r>
              <a:rPr lang="ko-KR" altLang="en-US" dirty="0"/>
              <a:t>인 경우 </a:t>
            </a:r>
            <a:r>
              <a:rPr lang="en-US" altLang="ko-KR" dirty="0"/>
              <a:t>xml </a:t>
            </a:r>
            <a:r>
              <a:rPr lang="ko-KR" altLang="en-US" dirty="0"/>
              <a:t>파일을 로딩 할 때 객체가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Singleton</a:t>
            </a:r>
            <a:r>
              <a:rPr lang="ko-KR" altLang="en-US" dirty="0"/>
              <a:t>이고 </a:t>
            </a:r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true</a:t>
            </a:r>
            <a:r>
              <a:rPr lang="ko-KR" altLang="en-US" dirty="0"/>
              <a:t>일 경우 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메서드를 사용할 때 객체가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prototype </a:t>
            </a:r>
            <a:r>
              <a:rPr lang="ko-KR" altLang="en-US" dirty="0"/>
              <a:t>일 경우 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메서드를 사용할 때 </a:t>
            </a:r>
            <a:r>
              <a:rPr lang="ko-KR" altLang="en-US"/>
              <a:t>객체가 생성된다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객체의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은 다음과 같은 상황일 때 객체가 소멸된다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loC</a:t>
            </a:r>
            <a:r>
              <a:rPr lang="en-US" altLang="ko-KR" dirty="0"/>
              <a:t> </a:t>
            </a:r>
            <a:r>
              <a:rPr lang="ko-KR" altLang="en-US" dirty="0"/>
              <a:t>컨테이너가 종료 때 객체가 소멸된다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생성과 소멸 시 호출될 메서드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객체가 생성되면 가장 먼저 생성자가 호출된다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생성자 호출 이후 자동으로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destroy-method : </a:t>
            </a:r>
            <a:r>
              <a:rPr lang="ko-KR" altLang="en-US" dirty="0"/>
              <a:t>객체가 소멸될 때 자동으로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default-</a:t>
            </a:r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en-US" altLang="ko-KR" dirty="0" err="1"/>
              <a:t>init</a:t>
            </a:r>
            <a:r>
              <a:rPr lang="en-US" altLang="ko-KR" dirty="0"/>
              <a:t>-method</a:t>
            </a:r>
            <a:r>
              <a:rPr lang="ko-KR" altLang="en-US" dirty="0"/>
              <a:t>를 설정하지 않은 경우 자동으로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default-destroy-method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destroy-method</a:t>
            </a:r>
            <a:r>
              <a:rPr lang="ko-KR" altLang="en-US" dirty="0"/>
              <a:t>를 설정하지 않은 경우 자동으로 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1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메서드가 없을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default-</a:t>
            </a:r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아무 일도 발생하지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default-destroy-method : </a:t>
            </a:r>
            <a:r>
              <a:rPr lang="ko-KR" altLang="en-US" dirty="0"/>
              <a:t>아무 일도 발생하지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오류가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destroy-method : </a:t>
            </a:r>
            <a:r>
              <a:rPr lang="ko-KR" altLang="en-US" dirty="0"/>
              <a:t>오류가 발생한다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에서는 객체가 생성될 때 호출될 메서드가 소멸될 때 호출될 메서드를 지정할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127</TotalTime>
  <Words>169</Words>
  <Application>Microsoft Office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Framework</vt:lpstr>
      <vt:lpstr>Bean 객체의 생명주기</vt:lpstr>
      <vt:lpstr>Bean 객체의 생명주기</vt:lpstr>
      <vt:lpstr>객체 생성과 소멸 시 호출될 메서드 등록</vt:lpstr>
      <vt:lpstr>메서드가 없을 경우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821027690701</cp:lastModifiedBy>
  <cp:revision>30</cp:revision>
  <dcterms:created xsi:type="dcterms:W3CDTF">2018-05-11T05:26:24Z</dcterms:created>
  <dcterms:modified xsi:type="dcterms:W3CDTF">2023-08-03T07:22:02Z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