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555"/>
  </p:normalViewPr>
  <p:slideViewPr>
    <p:cSldViewPr snapToObjects="1">
      <p:cViewPr varScale="1">
        <p:scale>
          <a:sx n="99" d="100"/>
          <a:sy n="99" d="100"/>
        </p:scale>
        <p:origin x="192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0A3E-249D-8D47-995B-6DD86F0F7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FED2-CA24-3640-A7A1-BAA6F62F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018-C235-CF42-AD57-9C8BE5B0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7E0D-9013-BD45-A3A4-352E4398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57A1F-8810-3348-884A-43D185F1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36E0-FB4C-E047-93B3-8AC6C87D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DBBC9-F8D6-814E-A0DA-E6F104341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36C0-C02A-A349-9BCB-36D20F2A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FA323-B858-0445-AF20-92F57D29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14D3-295A-7F41-BF5D-B72DF1E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53D91-B6A2-8446-910B-4D32B3032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3E537-A416-374D-9E50-38F97E3AA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2550-C828-1845-97C9-3A11797CA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F543-26FC-D54D-96E2-0F9E8715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96A6-BFD8-B342-A18F-42AF8B91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8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311A-F020-7D40-9BFE-781B629F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86C3-AC23-2D4A-BC25-2296870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1BA0-D8DF-BA4C-B1BC-8F79BFE2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F2F45-79FA-2F4F-8587-587A806B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FFCBA-037C-084C-AA7A-9E65AE8E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6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7F67-85F0-B54A-9CB8-BD0F5457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BD07-17D5-4843-AA5B-6EBA97B5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68A-A359-FB48-9E54-78713D51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0A09-9E40-CA40-B417-D897708E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998C3-2119-9E40-B6F1-506782A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03E-2443-4542-B036-3CAF83CC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20A6-C614-1346-A7D1-694FF6C90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737F2-60D3-1344-9341-C30B4FD8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3428-99D6-D346-BF54-1BE566B1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1B406-3E3D-9A40-8EAE-C0339850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2182-EC71-584E-832A-78F63419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32F0-63B8-2C4B-89B9-99B48583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F327-8627-374E-A41A-2A06B117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B8EF2-0656-6640-BAE2-B2BD3014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FB437-5EA6-9F41-A470-0907264A8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FDF51-89C5-D745-93D7-2C178B589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A9E40-CC48-0A4C-BE57-A50EB9A6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5E9AF-93BF-D14E-BE71-48FA0FF5B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B4EB1-746D-D741-9423-40CA5C7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9A7-D4AC-9441-AF72-286A1855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8463-5E11-2C44-B58E-4CEB1997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6AF4C-C93F-B44D-BA0E-BD404BED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0690C-C843-7140-BDA2-9F85B1C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5EB6-6A91-2747-8BF2-EAEF5E2D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75FB9-FF96-934E-A1A0-D1ACEF8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8F09-3A87-8548-B171-1B36F6A6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C087-A4B0-EF4A-923C-0BC70415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1F58-CE45-5948-9B5A-72D3B494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7CB6C-DECE-C54B-A0A0-980708432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574AC-9919-FC46-993E-9F5539A2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9CDA-5D81-4F43-9944-6E7B43FD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ACED-612B-B544-8C82-69DFEED5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1BC-5E71-3D43-976B-0BD295DFB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D87A74-885F-1C44-A2F9-29B79D906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2DAB9-29DC-724B-96FD-4FF74B10D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1ECC4-5889-D348-9182-39F1378F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B5E8B-D603-3341-9BE6-D03B575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15630-90A2-7C4C-8CF2-58C27B14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4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A50C2-7B23-0043-A042-F4E9260F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2F19-0C9B-6F49-8D8D-0245B4FD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9F4E-CFAE-7040-AD72-DE67E30E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8929-17D4-794E-89F3-86E6F40BD04F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0395-609E-974E-82A8-C50E1DED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937A-01DD-1946-9760-35D895F8D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7435-A797-CE45-B9BB-DB3F68B81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3593182-3AB7-0148-875C-7A24B93B4B99}"/>
              </a:ext>
            </a:extLst>
          </p:cNvPr>
          <p:cNvSpPr txBox="1"/>
          <p:nvPr/>
        </p:nvSpPr>
        <p:spPr>
          <a:xfrm>
            <a:off x="3276600" y="2602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R$ 8,000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BFFD5F-0629-1F41-8B86-1D7E1A09B67F}"/>
              </a:ext>
            </a:extLst>
          </p:cNvPr>
          <p:cNvSpPr txBox="1"/>
          <p:nvPr/>
        </p:nvSpPr>
        <p:spPr>
          <a:xfrm>
            <a:off x="3200400" y="388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R$ 15,000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10882-E570-5C4D-AF1F-E020378DCC32}"/>
              </a:ext>
            </a:extLst>
          </p:cNvPr>
          <p:cNvSpPr txBox="1"/>
          <p:nvPr/>
        </p:nvSpPr>
        <p:spPr>
          <a:xfrm>
            <a:off x="5421086" y="2602468"/>
            <a:ext cx="128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R$ 80,000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C703D1-5568-4047-8E4A-1C96793D0800}"/>
              </a:ext>
            </a:extLst>
          </p:cNvPr>
          <p:cNvSpPr txBox="1"/>
          <p:nvPr/>
        </p:nvSpPr>
        <p:spPr>
          <a:xfrm>
            <a:off x="5344886" y="3886200"/>
            <a:ext cx="136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R$ 150,000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E2BB17-7459-A746-91E4-C28F9405BD81}"/>
              </a:ext>
            </a:extLst>
          </p:cNvPr>
          <p:cNvSpPr txBox="1"/>
          <p:nvPr/>
        </p:nvSpPr>
        <p:spPr>
          <a:xfrm>
            <a:off x="7696200" y="26024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R$ 650,000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C2A2CD-065D-F149-AD84-E7ACF545AD55}"/>
              </a:ext>
            </a:extLst>
          </p:cNvPr>
          <p:cNvSpPr txBox="1"/>
          <p:nvPr/>
        </p:nvSpPr>
        <p:spPr>
          <a:xfrm>
            <a:off x="7619999" y="3886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in Modern Roman 10" pitchFamily="2" charset="77"/>
              </a:rPr>
              <a:t>R$ 1,500,000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04A807-17D3-DD4E-B8AC-4E0F15D34BA4}"/>
              </a:ext>
            </a:extLst>
          </p:cNvPr>
          <p:cNvGrpSpPr/>
          <p:nvPr/>
        </p:nvGrpSpPr>
        <p:grpSpPr>
          <a:xfrm>
            <a:off x="457200" y="1461008"/>
            <a:ext cx="10210800" cy="2699512"/>
            <a:chOff x="457200" y="1461008"/>
            <a:chExt cx="10210800" cy="269951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D6F071-47DE-B04C-A7CA-81B11B0FD101}"/>
                </a:ext>
              </a:extLst>
            </p:cNvPr>
            <p:cNvGrpSpPr/>
            <p:nvPr/>
          </p:nvGrpSpPr>
          <p:grpSpPr>
            <a:xfrm>
              <a:off x="1524000" y="1461008"/>
              <a:ext cx="9144000" cy="2425192"/>
              <a:chOff x="1524000" y="1461008"/>
              <a:chExt cx="9144000" cy="242519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A58EB70-40BB-4C4A-B603-408C5FFABC13}"/>
                  </a:ext>
                </a:extLst>
              </p:cNvPr>
              <p:cNvGrpSpPr/>
              <p:nvPr/>
            </p:nvGrpSpPr>
            <p:grpSpPr>
              <a:xfrm>
                <a:off x="1874948" y="1461008"/>
                <a:ext cx="8239262" cy="2425192"/>
                <a:chOff x="1874948" y="1461008"/>
                <a:chExt cx="8239262" cy="2425192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AC30011C-06B5-5941-AAB6-28DCD57B6121}"/>
                    </a:ext>
                  </a:extLst>
                </p:cNvPr>
                <p:cNvGrpSpPr/>
                <p:nvPr/>
              </p:nvGrpSpPr>
              <p:grpSpPr>
                <a:xfrm>
                  <a:off x="3810000" y="2971800"/>
                  <a:ext cx="4572000" cy="914400"/>
                  <a:chOff x="3810000" y="2971800"/>
                  <a:chExt cx="4572000" cy="914400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7925F563-885F-314B-8C91-106A5A5EAD2A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DD6F334D-4FCD-814D-AED8-E2E95658820B}"/>
                      </a:ext>
                    </a:extLst>
                  </p:cNvPr>
                  <p:cNvCxnSpPr/>
                  <p:nvPr/>
                </p:nvCxnSpPr>
                <p:spPr>
                  <a:xfrm>
                    <a:off x="8382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F44BDCCD-0725-974F-8E9C-05264B3C777A}"/>
                      </a:ext>
                    </a:extLst>
                  </p:cNvPr>
                  <p:cNvCxnSpPr/>
                  <p:nvPr/>
                </p:nvCxnSpPr>
                <p:spPr>
                  <a:xfrm>
                    <a:off x="3810000" y="2971800"/>
                    <a:ext cx="0" cy="9144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C2C9095-77CC-E240-90A2-2A03CB892D4C}"/>
                    </a:ext>
                  </a:extLst>
                </p:cNvPr>
                <p:cNvSpPr txBox="1"/>
                <p:nvPr/>
              </p:nvSpPr>
              <p:spPr>
                <a:xfrm>
                  <a:off x="1874948" y="1461009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Direct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Contracting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ED10DF8-73EE-E744-B443-7E255FF3A239}"/>
                    </a:ext>
                  </a:extLst>
                </p:cNvPr>
                <p:cNvSpPr txBox="1"/>
                <p:nvPr/>
              </p:nvSpPr>
              <p:spPr>
                <a:xfrm>
                  <a:off x="4090670" y="1461008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Invitational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Bidding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A72CF2-16F1-DB4D-A955-7DB16189AA58}"/>
                    </a:ext>
                  </a:extLst>
                </p:cNvPr>
                <p:cNvSpPr txBox="1"/>
                <p:nvPr/>
              </p:nvSpPr>
              <p:spPr>
                <a:xfrm>
                  <a:off x="6300471" y="1461010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Price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Comparison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B6D4678-4686-F64A-8908-58B9C900CE9E}"/>
                    </a:ext>
                  </a:extLst>
                </p:cNvPr>
                <p:cNvSpPr txBox="1"/>
                <p:nvPr/>
              </p:nvSpPr>
              <p:spPr>
                <a:xfrm>
                  <a:off x="8514010" y="1461008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Competitive</a:t>
                  </a:r>
                </a:p>
                <a:p>
                  <a:pPr algn="ctr"/>
                  <a:r>
                    <a:rPr lang="en-US" dirty="0">
                      <a:latin typeface="Latin Modern Roman 10" pitchFamily="2" charset="77"/>
                    </a:rPr>
                    <a:t>Bidding</a:t>
                  </a:r>
                </a:p>
              </p:txBody>
            </p:sp>
            <p:sp>
              <p:nvSpPr>
                <p:cNvPr id="38" name="Left Brace 37">
                  <a:extLst>
                    <a:ext uri="{FF2B5EF4-FFF2-40B4-BE49-F238E27FC236}">
                      <a16:creationId xmlns:a16="http://schemas.microsoft.com/office/drawing/2014/main" id="{EB56BD46-8A43-794F-AFC6-9C6E64824704}"/>
                    </a:ext>
                  </a:extLst>
                </p:cNvPr>
                <p:cNvSpPr/>
                <p:nvPr/>
              </p:nvSpPr>
              <p:spPr>
                <a:xfrm rot="5400000">
                  <a:off x="2528569" y="1529212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Left Brace 38">
                  <a:extLst>
                    <a:ext uri="{FF2B5EF4-FFF2-40B4-BE49-F238E27FC236}">
                      <a16:creationId xmlns:a16="http://schemas.microsoft.com/office/drawing/2014/main" id="{8ED591D0-04E9-9940-9382-D521B25B73B7}"/>
                    </a:ext>
                  </a:extLst>
                </p:cNvPr>
                <p:cNvSpPr/>
                <p:nvPr/>
              </p:nvSpPr>
              <p:spPr>
                <a:xfrm rot="5400000">
                  <a:off x="4738370" y="1512658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Left Brace 39">
                  <a:extLst>
                    <a:ext uri="{FF2B5EF4-FFF2-40B4-BE49-F238E27FC236}">
                      <a16:creationId xmlns:a16="http://schemas.microsoft.com/office/drawing/2014/main" id="{441E6317-E245-6246-8A47-C74078813007}"/>
                    </a:ext>
                  </a:extLst>
                </p:cNvPr>
                <p:cNvSpPr/>
                <p:nvPr/>
              </p:nvSpPr>
              <p:spPr>
                <a:xfrm rot="5400000">
                  <a:off x="6948171" y="1512658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Left Brace 40">
                  <a:extLst>
                    <a:ext uri="{FF2B5EF4-FFF2-40B4-BE49-F238E27FC236}">
                      <a16:creationId xmlns:a16="http://schemas.microsoft.com/office/drawing/2014/main" id="{1FA6307B-1107-B548-A469-1C1388915394}"/>
                    </a:ext>
                  </a:extLst>
                </p:cNvPr>
                <p:cNvSpPr/>
                <p:nvPr/>
              </p:nvSpPr>
              <p:spPr>
                <a:xfrm rot="5400000">
                  <a:off x="9157972" y="1510376"/>
                  <a:ext cx="304800" cy="1551939"/>
                </a:xfrm>
                <a:prstGeom prst="leftBrac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91D0470-515C-E448-8D1D-E93819555B4B}"/>
                  </a:ext>
                </a:extLst>
              </p:cNvPr>
              <p:cNvCxnSpPr/>
              <p:nvPr/>
            </p:nvCxnSpPr>
            <p:spPr>
              <a:xfrm>
                <a:off x="1524000" y="3429000"/>
                <a:ext cx="9144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32DC8F-380B-774C-B490-6A0619D64662}"/>
                </a:ext>
              </a:extLst>
            </p:cNvPr>
            <p:cNvSpPr txBox="1"/>
            <p:nvPr/>
          </p:nvSpPr>
          <p:spPr>
            <a:xfrm>
              <a:off x="609600" y="2743200"/>
              <a:ext cx="1005840" cy="7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in Modern Roman 10" pitchFamily="2" charset="77"/>
                </a:rPr>
                <a:t>Goods/Services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A16B1F-9ECC-3844-900A-0E1B04741033}"/>
                </a:ext>
              </a:extLst>
            </p:cNvPr>
            <p:cNvSpPr txBox="1"/>
            <p:nvPr/>
          </p:nvSpPr>
          <p:spPr>
            <a:xfrm>
              <a:off x="609600" y="3429000"/>
              <a:ext cx="1005840" cy="731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in Modern Roman 10" pitchFamily="2" charset="77"/>
                </a:rPr>
                <a:t>Public Works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9572F8-4075-7645-ABF8-6981127C845F}"/>
                </a:ext>
              </a:extLst>
            </p:cNvPr>
            <p:cNvCxnSpPr/>
            <p:nvPr/>
          </p:nvCxnSpPr>
          <p:spPr>
            <a:xfrm flipH="1">
              <a:off x="457200" y="3429000"/>
              <a:ext cx="1066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16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Assumpcao, Andre</dc:creator>
  <cp:lastModifiedBy>Assumpcao, Andre</cp:lastModifiedBy>
  <cp:revision>4</cp:revision>
  <dcterms:created xsi:type="dcterms:W3CDTF">2018-10-11T16:34:33Z</dcterms:created>
  <dcterms:modified xsi:type="dcterms:W3CDTF">2018-10-11T17:06:11Z</dcterms:modified>
</cp:coreProperties>
</file>