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y="9296400" cx="70104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97225" x="1168625"/>
            <a:ext cy="3486150" cx="46738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415775" x="701025"/>
            <a:ext cy="4183374" cx="5608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y="4415775" x="701025"/>
            <a:ext cy="4183374" cx="56082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y="697225" x="1168625"/>
            <a:ext cy="3486150" cx="46738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y="4415775" x="701025"/>
            <a:ext cy="4183374" cx="56082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y="697225" x="1168625"/>
            <a:ext cy="3486150" cx="46738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y="4415775" x="701025"/>
            <a:ext cy="4183374" cx="56082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y="697225" x="1168625"/>
            <a:ext cy="3486150" cx="46738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y="4415775" x="701025"/>
            <a:ext cy="4183500" cx="56082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y="697225" x="1168625"/>
            <a:ext cy="3486299" cx="4673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y="4415775" x="701025"/>
            <a:ext cy="4183500" cx="56082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y="697225" x="1168625"/>
            <a:ext cy="3486299" cx="4673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y="4415775" x="701025"/>
            <a:ext cy="4183374" cx="56082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y="697225" x="1168625"/>
            <a:ext cy="3486150" cx="46738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y="4415775" x="701025"/>
            <a:ext cy="4183374" cx="56082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y="697225" x="1168625"/>
            <a:ext cy="3486150" cx="46738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y="4415775" x="701025"/>
            <a:ext cy="4183374" cx="56082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y="697225" x="1168625"/>
            <a:ext cy="3486150" cx="46738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6930">
              <a:spcBef>
                <a:spcPts val="0"/>
              </a:spcBef>
              <a:spcAft>
                <a:spcPts val="0"/>
              </a:spcAft>
              <a:defRPr/>
            </a:lvl6pPr>
            <a:lvl7pPr algn="ctr" rtl="0" marL="91386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079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772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8113" marL="341313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indent="-106362" marL="741363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indent="-74612" marL="1141413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indent="-100012" marL="1598613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100013" marL="2055813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indent="-112815" marL="251311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2545" marL="297004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2274" marL="342697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2005" marL="388390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-12430" marL="456930">
              <a:spcBef>
                <a:spcPts val="0"/>
              </a:spcBef>
              <a:defRPr/>
            </a:lvl2pPr>
            <a:lvl3pPr algn="l" rtl="0" marR="0" indent="-12160" marL="913860">
              <a:spcBef>
                <a:spcPts val="0"/>
              </a:spcBef>
              <a:defRPr/>
            </a:lvl3pPr>
            <a:lvl4pPr algn="l" rtl="0" marR="0" indent="-11889" marL="1370790">
              <a:spcBef>
                <a:spcPts val="0"/>
              </a:spcBef>
              <a:defRPr/>
            </a:lvl4pPr>
            <a:lvl5pPr algn="l" rtl="0" marR="0" indent="-11620" marL="1827720">
              <a:spcBef>
                <a:spcPts val="0"/>
              </a:spcBef>
              <a:defRPr/>
            </a:lvl5pPr>
            <a:lvl6pPr algn="l" rtl="0" marR="0" indent="-11350" marL="2284650">
              <a:spcBef>
                <a:spcPts val="0"/>
              </a:spcBef>
              <a:defRPr/>
            </a:lvl6pPr>
            <a:lvl7pPr algn="l" rtl="0" marR="0" indent="-11079" marL="2741580">
              <a:spcBef>
                <a:spcPts val="0"/>
              </a:spcBef>
              <a:defRPr/>
            </a:lvl7pPr>
            <a:lvl8pPr algn="l" rtl="0" marR="0" indent="-10809" marL="3198510">
              <a:spcBef>
                <a:spcPts val="0"/>
              </a:spcBef>
              <a:defRPr/>
            </a:lvl8pPr>
            <a:lvl9pPr algn="l" rtl="0" marR="0" indent="-10540" marL="365544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ctr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-12430" marL="45693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-12160" marL="91386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-11889" marL="137079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-11620" marL="182772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-11350" marL="228465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-11079" marL="274158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-10809" marL="319851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-10540" marL="365544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-12430" marL="456930">
              <a:spcBef>
                <a:spcPts val="0"/>
              </a:spcBef>
              <a:defRPr/>
            </a:lvl2pPr>
            <a:lvl3pPr algn="l" rtl="0" marR="0" indent="-12160" marL="913860">
              <a:spcBef>
                <a:spcPts val="0"/>
              </a:spcBef>
              <a:defRPr/>
            </a:lvl3pPr>
            <a:lvl4pPr algn="l" rtl="0" marR="0" indent="-11889" marL="1370790">
              <a:spcBef>
                <a:spcPts val="0"/>
              </a:spcBef>
              <a:defRPr/>
            </a:lvl4pPr>
            <a:lvl5pPr algn="l" rtl="0" marR="0" indent="-11620" marL="1827720">
              <a:spcBef>
                <a:spcPts val="0"/>
              </a:spcBef>
              <a:defRPr/>
            </a:lvl5pPr>
            <a:lvl6pPr algn="l" rtl="0" marR="0" indent="-11350" marL="2284650">
              <a:spcBef>
                <a:spcPts val="0"/>
              </a:spcBef>
              <a:defRPr/>
            </a:lvl6pPr>
            <a:lvl7pPr algn="l" rtl="0" marR="0" indent="-11079" marL="2741580">
              <a:spcBef>
                <a:spcPts val="0"/>
              </a:spcBef>
              <a:defRPr/>
            </a:lvl7pPr>
            <a:lvl8pPr algn="l" rtl="0" marR="0" indent="-10809" marL="3198510">
              <a:spcBef>
                <a:spcPts val="0"/>
              </a:spcBef>
              <a:defRPr/>
            </a:lvl8pPr>
            <a:lvl9pPr algn="l" rtl="0" marR="0" indent="-10540" marL="365544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ctr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-12430" marL="45693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-12160" marL="91386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-11889" marL="137079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-11620" marL="182772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algn="ctr" rtl="0" marR="0" indent="-12430" marL="45693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algn="ctr" rtl="0" marR="0" indent="-12160" marL="91386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algn="ctr" rtl="0" marR="0" indent="-11889" marL="137079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algn="ctr" rtl="0" marR="0" indent="-11620" marL="182772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algn="ctr" rtl="0" marR="0" indent="-11350" marL="228465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algn="ctr" rtl="0" marR="0" indent="-11079" marL="274158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algn="ctr" rtl="0" marR="0" indent="-10809" marL="319851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algn="ctr" rtl="0" marR="0" indent="-10540" marL="365544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-12430" marL="456930">
              <a:spcBef>
                <a:spcPts val="0"/>
              </a:spcBef>
              <a:defRPr/>
            </a:lvl2pPr>
            <a:lvl3pPr algn="l" rtl="0" marR="0" indent="-12160" marL="913860">
              <a:spcBef>
                <a:spcPts val="0"/>
              </a:spcBef>
              <a:defRPr/>
            </a:lvl3pPr>
            <a:lvl4pPr algn="l" rtl="0" marR="0" indent="-11889" marL="1370790">
              <a:spcBef>
                <a:spcPts val="0"/>
              </a:spcBef>
              <a:defRPr/>
            </a:lvl4pPr>
            <a:lvl5pPr algn="l" rtl="0" marR="0" indent="-11620" marL="1827720">
              <a:spcBef>
                <a:spcPts val="0"/>
              </a:spcBef>
              <a:defRPr/>
            </a:lvl5pPr>
            <a:lvl6pPr algn="l" rtl="0" marR="0" indent="-11350" marL="2284650">
              <a:spcBef>
                <a:spcPts val="0"/>
              </a:spcBef>
              <a:defRPr/>
            </a:lvl6pPr>
            <a:lvl7pPr algn="l" rtl="0" marR="0" indent="-11079" marL="2741580">
              <a:spcBef>
                <a:spcPts val="0"/>
              </a:spcBef>
              <a:defRPr/>
            </a:lvl7pPr>
            <a:lvl8pPr algn="l" rtl="0" marR="0" indent="-10809" marL="3198510">
              <a:spcBef>
                <a:spcPts val="0"/>
              </a:spcBef>
              <a:defRPr/>
            </a:lvl8pPr>
            <a:lvl9pPr algn="l" rtl="0" marR="0" indent="-10540" marL="365544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ctr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6930">
              <a:spcBef>
                <a:spcPts val="0"/>
              </a:spcBef>
              <a:spcAft>
                <a:spcPts val="0"/>
              </a:spcAft>
              <a:defRPr/>
            </a:lvl6pPr>
            <a:lvl7pPr algn="ctr" rtl="0" marL="91386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079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772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8113" marL="341313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indent="-106362" marL="741363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indent="-74612" marL="1141413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indent="-100012" marL="1598613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100013" marL="2055813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indent="-112815" marL="251311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2545" marL="297004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2274" marL="342697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2005" marL="388390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-12430" marL="456930">
              <a:spcBef>
                <a:spcPts val="0"/>
              </a:spcBef>
              <a:defRPr/>
            </a:lvl2pPr>
            <a:lvl3pPr algn="l" rtl="0" marR="0" indent="-12160" marL="913860">
              <a:spcBef>
                <a:spcPts val="0"/>
              </a:spcBef>
              <a:defRPr/>
            </a:lvl3pPr>
            <a:lvl4pPr algn="l" rtl="0" marR="0" indent="-11889" marL="1370790">
              <a:spcBef>
                <a:spcPts val="0"/>
              </a:spcBef>
              <a:defRPr/>
            </a:lvl4pPr>
            <a:lvl5pPr algn="l" rtl="0" marR="0" indent="-11620" marL="1827720">
              <a:spcBef>
                <a:spcPts val="0"/>
              </a:spcBef>
              <a:defRPr/>
            </a:lvl5pPr>
            <a:lvl6pPr algn="l" rtl="0" marR="0" indent="-11350" marL="2284650">
              <a:spcBef>
                <a:spcPts val="0"/>
              </a:spcBef>
              <a:defRPr/>
            </a:lvl6pPr>
            <a:lvl7pPr algn="l" rtl="0" marR="0" indent="-11079" marL="2741580">
              <a:spcBef>
                <a:spcPts val="0"/>
              </a:spcBef>
              <a:defRPr/>
            </a:lvl7pPr>
            <a:lvl8pPr algn="l" rtl="0" marR="0" indent="-10809" marL="3198510">
              <a:spcBef>
                <a:spcPts val="0"/>
              </a:spcBef>
              <a:defRPr/>
            </a:lvl8pPr>
            <a:lvl9pPr algn="l" rtl="0" marR="0" indent="-10540" marL="365544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ctr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6930">
              <a:spcBef>
                <a:spcPts val="0"/>
              </a:spcBef>
              <a:spcAft>
                <a:spcPts val="0"/>
              </a:spcAft>
              <a:defRPr/>
            </a:lvl6pPr>
            <a:lvl7pPr algn="ctr" rtl="0" marL="91386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079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772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 rot="5400000">
            <a:off y="-251619" x="2309018"/>
            <a:ext cy="8229600" cx="45259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8113" marL="341313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indent="-106362" marL="741363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indent="-74612" marL="1141413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indent="-100012" marL="1598613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100013" marL="2055813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indent="-112815" marL="251311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2545" marL="297004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2274" marL="342697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2005" marL="388390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-12430" marL="456930">
              <a:spcBef>
                <a:spcPts val="0"/>
              </a:spcBef>
              <a:defRPr/>
            </a:lvl2pPr>
            <a:lvl3pPr algn="l" rtl="0" marR="0" indent="-12160" marL="913860">
              <a:spcBef>
                <a:spcPts val="0"/>
              </a:spcBef>
              <a:defRPr/>
            </a:lvl3pPr>
            <a:lvl4pPr algn="l" rtl="0" marR="0" indent="-11889" marL="1370790">
              <a:spcBef>
                <a:spcPts val="0"/>
              </a:spcBef>
              <a:defRPr/>
            </a:lvl4pPr>
            <a:lvl5pPr algn="l" rtl="0" marR="0" indent="-11620" marL="1827720">
              <a:spcBef>
                <a:spcPts val="0"/>
              </a:spcBef>
              <a:defRPr/>
            </a:lvl5pPr>
            <a:lvl6pPr algn="l" rtl="0" marR="0" indent="-11350" marL="2284650">
              <a:spcBef>
                <a:spcPts val="0"/>
              </a:spcBef>
              <a:defRPr/>
            </a:lvl6pPr>
            <a:lvl7pPr algn="l" rtl="0" marR="0" indent="-11079" marL="2741580">
              <a:spcBef>
                <a:spcPts val="0"/>
              </a:spcBef>
              <a:defRPr/>
            </a:lvl7pPr>
            <a:lvl8pPr algn="l" rtl="0" marR="0" indent="-10809" marL="3198510">
              <a:spcBef>
                <a:spcPts val="0"/>
              </a:spcBef>
              <a:defRPr/>
            </a:lvl8pPr>
            <a:lvl9pPr algn="l" rtl="0" marR="0" indent="-10540" marL="365544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ctr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-12430" marL="456930">
              <a:spcBef>
                <a:spcPts val="0"/>
              </a:spcBef>
              <a:buFont typeface="Calibri"/>
              <a:buNone/>
              <a:defRPr/>
            </a:lvl2pPr>
            <a:lvl3pPr rtl="0" indent="-12160" marL="913860">
              <a:spcBef>
                <a:spcPts val="0"/>
              </a:spcBef>
              <a:buFont typeface="Calibri"/>
              <a:buNone/>
              <a:defRPr/>
            </a:lvl3pPr>
            <a:lvl4pPr rtl="0" indent="-11889" marL="1370790">
              <a:spcBef>
                <a:spcPts val="0"/>
              </a:spcBef>
              <a:buFont typeface="Calibri"/>
              <a:buNone/>
              <a:defRPr/>
            </a:lvl4pPr>
            <a:lvl5pPr rtl="0" indent="-11620" marL="1827720">
              <a:spcBef>
                <a:spcPts val="0"/>
              </a:spcBef>
              <a:buFont typeface="Calibri"/>
              <a:buNone/>
              <a:defRPr/>
            </a:lvl5pPr>
            <a:lvl6pPr rtl="0" indent="-11350" marL="2284650">
              <a:spcBef>
                <a:spcPts val="0"/>
              </a:spcBef>
              <a:buFont typeface="Calibri"/>
              <a:buNone/>
              <a:defRPr/>
            </a:lvl6pPr>
            <a:lvl7pPr rtl="0" indent="-11079" marL="2741580">
              <a:spcBef>
                <a:spcPts val="0"/>
              </a:spcBef>
              <a:buFont typeface="Calibri"/>
              <a:buNone/>
              <a:defRPr/>
            </a:lvl7pPr>
            <a:lvl8pPr rtl="0" indent="-10809" marL="3198510">
              <a:spcBef>
                <a:spcPts val="0"/>
              </a:spcBef>
              <a:buFont typeface="Calibri"/>
              <a:buNone/>
              <a:defRPr/>
            </a:lvl8pPr>
            <a:lvl9pPr rtl="0" indent="-10540" marL="365544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-12430" marL="456930">
              <a:spcBef>
                <a:spcPts val="0"/>
              </a:spcBef>
              <a:defRPr/>
            </a:lvl2pPr>
            <a:lvl3pPr algn="l" rtl="0" marR="0" indent="-12160" marL="913860">
              <a:spcBef>
                <a:spcPts val="0"/>
              </a:spcBef>
              <a:defRPr/>
            </a:lvl3pPr>
            <a:lvl4pPr algn="l" rtl="0" marR="0" indent="-11889" marL="1370790">
              <a:spcBef>
                <a:spcPts val="0"/>
              </a:spcBef>
              <a:defRPr/>
            </a:lvl4pPr>
            <a:lvl5pPr algn="l" rtl="0" marR="0" indent="-11620" marL="1827720">
              <a:spcBef>
                <a:spcPts val="0"/>
              </a:spcBef>
              <a:defRPr/>
            </a:lvl5pPr>
            <a:lvl6pPr algn="l" rtl="0" marR="0" indent="-11350" marL="2284650">
              <a:spcBef>
                <a:spcPts val="0"/>
              </a:spcBef>
              <a:defRPr/>
            </a:lvl6pPr>
            <a:lvl7pPr algn="l" rtl="0" marR="0" indent="-11079" marL="2741580">
              <a:spcBef>
                <a:spcPts val="0"/>
              </a:spcBef>
              <a:defRPr/>
            </a:lvl7pPr>
            <a:lvl8pPr algn="l" rtl="0" marR="0" indent="-10809" marL="3198510">
              <a:spcBef>
                <a:spcPts val="0"/>
              </a:spcBef>
              <a:defRPr/>
            </a:lvl8pPr>
            <a:lvl9pPr algn="l" rtl="0" marR="0" indent="-10540" marL="365544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ctr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3051" x="457202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y="1435104" x="457202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-12430" marL="456930">
              <a:spcBef>
                <a:spcPts val="0"/>
              </a:spcBef>
              <a:buFont typeface="Calibri"/>
              <a:buNone/>
              <a:defRPr/>
            </a:lvl2pPr>
            <a:lvl3pPr rtl="0" indent="-12160" marL="913860">
              <a:spcBef>
                <a:spcPts val="0"/>
              </a:spcBef>
              <a:buFont typeface="Calibri"/>
              <a:buNone/>
              <a:defRPr/>
            </a:lvl3pPr>
            <a:lvl4pPr rtl="0" indent="-11889" marL="1370790">
              <a:spcBef>
                <a:spcPts val="0"/>
              </a:spcBef>
              <a:buFont typeface="Calibri"/>
              <a:buNone/>
              <a:defRPr/>
            </a:lvl4pPr>
            <a:lvl5pPr rtl="0" indent="-11620" marL="1827720">
              <a:spcBef>
                <a:spcPts val="0"/>
              </a:spcBef>
              <a:buFont typeface="Calibri"/>
              <a:buNone/>
              <a:defRPr/>
            </a:lvl5pPr>
            <a:lvl6pPr rtl="0" indent="-11350" marL="2284650">
              <a:spcBef>
                <a:spcPts val="0"/>
              </a:spcBef>
              <a:buFont typeface="Calibri"/>
              <a:buNone/>
              <a:defRPr/>
            </a:lvl6pPr>
            <a:lvl7pPr rtl="0" indent="-11079" marL="2741580">
              <a:spcBef>
                <a:spcPts val="0"/>
              </a:spcBef>
              <a:buFont typeface="Calibri"/>
              <a:buNone/>
              <a:defRPr/>
            </a:lvl7pPr>
            <a:lvl8pPr rtl="0" indent="-10809" marL="3198510">
              <a:spcBef>
                <a:spcPts val="0"/>
              </a:spcBef>
              <a:buFont typeface="Calibri"/>
              <a:buNone/>
              <a:defRPr/>
            </a:lvl8pPr>
            <a:lvl9pPr rtl="0" indent="-10540" marL="365544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-12430" marL="456930">
              <a:spcBef>
                <a:spcPts val="0"/>
              </a:spcBef>
              <a:defRPr/>
            </a:lvl2pPr>
            <a:lvl3pPr algn="l" rtl="0" marR="0" indent="-12160" marL="913860">
              <a:spcBef>
                <a:spcPts val="0"/>
              </a:spcBef>
              <a:defRPr/>
            </a:lvl3pPr>
            <a:lvl4pPr algn="l" rtl="0" marR="0" indent="-11889" marL="1370790">
              <a:spcBef>
                <a:spcPts val="0"/>
              </a:spcBef>
              <a:defRPr/>
            </a:lvl4pPr>
            <a:lvl5pPr algn="l" rtl="0" marR="0" indent="-11620" marL="1827720">
              <a:spcBef>
                <a:spcPts val="0"/>
              </a:spcBef>
              <a:defRPr/>
            </a:lvl5pPr>
            <a:lvl6pPr algn="l" rtl="0" marR="0" indent="-11350" marL="2284650">
              <a:spcBef>
                <a:spcPts val="0"/>
              </a:spcBef>
              <a:defRPr/>
            </a:lvl6pPr>
            <a:lvl7pPr algn="l" rtl="0" marR="0" indent="-11079" marL="2741580">
              <a:spcBef>
                <a:spcPts val="0"/>
              </a:spcBef>
              <a:defRPr/>
            </a:lvl7pPr>
            <a:lvl8pPr algn="l" rtl="0" marR="0" indent="-10809" marL="3198510">
              <a:spcBef>
                <a:spcPts val="0"/>
              </a:spcBef>
              <a:defRPr/>
            </a:lvl8pPr>
            <a:lvl9pPr algn="l" rtl="0" marR="0" indent="-10540" marL="365544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ctr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-12430" marL="456930">
              <a:spcBef>
                <a:spcPts val="0"/>
              </a:spcBef>
              <a:defRPr/>
            </a:lvl2pPr>
            <a:lvl3pPr algn="l" rtl="0" marR="0" indent="-12160" marL="913860">
              <a:spcBef>
                <a:spcPts val="0"/>
              </a:spcBef>
              <a:defRPr/>
            </a:lvl3pPr>
            <a:lvl4pPr algn="l" rtl="0" marR="0" indent="-11889" marL="1370790">
              <a:spcBef>
                <a:spcPts val="0"/>
              </a:spcBef>
              <a:defRPr/>
            </a:lvl4pPr>
            <a:lvl5pPr algn="l" rtl="0" marR="0" indent="-11620" marL="1827720">
              <a:spcBef>
                <a:spcPts val="0"/>
              </a:spcBef>
              <a:defRPr/>
            </a:lvl5pPr>
            <a:lvl6pPr algn="l" rtl="0" marR="0" indent="-11350" marL="2284650">
              <a:spcBef>
                <a:spcPts val="0"/>
              </a:spcBef>
              <a:defRPr/>
            </a:lvl6pPr>
            <a:lvl7pPr algn="l" rtl="0" marR="0" indent="-11079" marL="2741580">
              <a:spcBef>
                <a:spcPts val="0"/>
              </a:spcBef>
              <a:defRPr/>
            </a:lvl7pPr>
            <a:lvl8pPr algn="l" rtl="0" marR="0" indent="-10809" marL="3198510">
              <a:spcBef>
                <a:spcPts val="0"/>
              </a:spcBef>
              <a:defRPr/>
            </a:lvl8pPr>
            <a:lvl9pPr algn="l" rtl="0" marR="0" indent="-10540" marL="365544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ctr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6930">
              <a:spcBef>
                <a:spcPts val="0"/>
              </a:spcBef>
              <a:spcAft>
                <a:spcPts val="0"/>
              </a:spcAft>
              <a:defRPr/>
            </a:lvl6pPr>
            <a:lvl7pPr algn="ctr" rtl="0" marL="91386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079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772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-12430" marL="456930">
              <a:spcBef>
                <a:spcPts val="0"/>
              </a:spcBef>
              <a:defRPr/>
            </a:lvl2pPr>
            <a:lvl3pPr algn="l" rtl="0" marR="0" indent="-12160" marL="913860">
              <a:spcBef>
                <a:spcPts val="0"/>
              </a:spcBef>
              <a:defRPr/>
            </a:lvl3pPr>
            <a:lvl4pPr algn="l" rtl="0" marR="0" indent="-11889" marL="1370790">
              <a:spcBef>
                <a:spcPts val="0"/>
              </a:spcBef>
              <a:defRPr/>
            </a:lvl4pPr>
            <a:lvl5pPr algn="l" rtl="0" marR="0" indent="-11620" marL="1827720">
              <a:spcBef>
                <a:spcPts val="0"/>
              </a:spcBef>
              <a:defRPr/>
            </a:lvl5pPr>
            <a:lvl6pPr algn="l" rtl="0" marR="0" indent="-11350" marL="2284650">
              <a:spcBef>
                <a:spcPts val="0"/>
              </a:spcBef>
              <a:defRPr/>
            </a:lvl6pPr>
            <a:lvl7pPr algn="l" rtl="0" marR="0" indent="-11079" marL="2741580">
              <a:spcBef>
                <a:spcPts val="0"/>
              </a:spcBef>
              <a:defRPr/>
            </a:lvl7pPr>
            <a:lvl8pPr algn="l" rtl="0" marR="0" indent="-10809" marL="3198510">
              <a:spcBef>
                <a:spcPts val="0"/>
              </a:spcBef>
              <a:defRPr/>
            </a:lvl8pPr>
            <a:lvl9pPr algn="l" rtl="0" marR="0" indent="-10540" marL="365544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ctr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-12430" marL="456930">
              <a:spcBef>
                <a:spcPts val="0"/>
              </a:spcBef>
              <a:buFont typeface="Calibri"/>
              <a:buNone/>
              <a:defRPr/>
            </a:lvl2pPr>
            <a:lvl3pPr rtl="0" indent="-12160" marL="913860">
              <a:spcBef>
                <a:spcPts val="0"/>
              </a:spcBef>
              <a:buFont typeface="Calibri"/>
              <a:buNone/>
              <a:defRPr/>
            </a:lvl3pPr>
            <a:lvl4pPr rtl="0" indent="-11889" marL="1370790">
              <a:spcBef>
                <a:spcPts val="0"/>
              </a:spcBef>
              <a:buFont typeface="Calibri"/>
              <a:buNone/>
              <a:defRPr/>
            </a:lvl4pPr>
            <a:lvl5pPr rtl="0" indent="-11620" marL="1827720">
              <a:spcBef>
                <a:spcPts val="0"/>
              </a:spcBef>
              <a:buFont typeface="Calibri"/>
              <a:buNone/>
              <a:defRPr/>
            </a:lvl5pPr>
            <a:lvl6pPr rtl="0" indent="-11350" marL="2284650">
              <a:spcBef>
                <a:spcPts val="0"/>
              </a:spcBef>
              <a:buFont typeface="Calibri"/>
              <a:buNone/>
              <a:defRPr/>
            </a:lvl6pPr>
            <a:lvl7pPr rtl="0" indent="-11079" marL="2741580">
              <a:spcBef>
                <a:spcPts val="0"/>
              </a:spcBef>
              <a:buFont typeface="Calibri"/>
              <a:buNone/>
              <a:defRPr/>
            </a:lvl7pPr>
            <a:lvl8pPr rtl="0" indent="-10809" marL="3198510">
              <a:spcBef>
                <a:spcPts val="0"/>
              </a:spcBef>
              <a:buFont typeface="Calibri"/>
              <a:buNone/>
              <a:defRPr/>
            </a:lvl8pPr>
            <a:lvl9pPr rtl="0" indent="-10540" marL="365544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y="1535112" x="4645030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-12430" marL="456930">
              <a:spcBef>
                <a:spcPts val="0"/>
              </a:spcBef>
              <a:buFont typeface="Calibri"/>
              <a:buNone/>
              <a:defRPr/>
            </a:lvl2pPr>
            <a:lvl3pPr rtl="0" indent="-12160" marL="913860">
              <a:spcBef>
                <a:spcPts val="0"/>
              </a:spcBef>
              <a:buFont typeface="Calibri"/>
              <a:buNone/>
              <a:defRPr/>
            </a:lvl3pPr>
            <a:lvl4pPr rtl="0" indent="-11889" marL="1370790">
              <a:spcBef>
                <a:spcPts val="0"/>
              </a:spcBef>
              <a:buFont typeface="Calibri"/>
              <a:buNone/>
              <a:defRPr/>
            </a:lvl4pPr>
            <a:lvl5pPr rtl="0" indent="-11620" marL="1827720">
              <a:spcBef>
                <a:spcPts val="0"/>
              </a:spcBef>
              <a:buFont typeface="Calibri"/>
              <a:buNone/>
              <a:defRPr/>
            </a:lvl5pPr>
            <a:lvl6pPr rtl="0" indent="-11350" marL="2284650">
              <a:spcBef>
                <a:spcPts val="0"/>
              </a:spcBef>
              <a:buFont typeface="Calibri"/>
              <a:buNone/>
              <a:defRPr/>
            </a:lvl6pPr>
            <a:lvl7pPr rtl="0" indent="-11079" marL="2741580">
              <a:spcBef>
                <a:spcPts val="0"/>
              </a:spcBef>
              <a:buFont typeface="Calibri"/>
              <a:buNone/>
              <a:defRPr/>
            </a:lvl7pPr>
            <a:lvl8pPr rtl="0" indent="-10809" marL="3198510">
              <a:spcBef>
                <a:spcPts val="0"/>
              </a:spcBef>
              <a:buFont typeface="Calibri"/>
              <a:buNone/>
              <a:defRPr/>
            </a:lvl8pPr>
            <a:lvl9pPr rtl="0" indent="-10540" marL="365544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y="2174875" x="4645030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-12430" marL="456930">
              <a:spcBef>
                <a:spcPts val="0"/>
              </a:spcBef>
              <a:defRPr/>
            </a:lvl2pPr>
            <a:lvl3pPr algn="l" rtl="0" marR="0" indent="-12160" marL="913860">
              <a:spcBef>
                <a:spcPts val="0"/>
              </a:spcBef>
              <a:defRPr/>
            </a:lvl3pPr>
            <a:lvl4pPr algn="l" rtl="0" marR="0" indent="-11889" marL="1370790">
              <a:spcBef>
                <a:spcPts val="0"/>
              </a:spcBef>
              <a:defRPr/>
            </a:lvl4pPr>
            <a:lvl5pPr algn="l" rtl="0" marR="0" indent="-11620" marL="1827720">
              <a:spcBef>
                <a:spcPts val="0"/>
              </a:spcBef>
              <a:defRPr/>
            </a:lvl5pPr>
            <a:lvl6pPr algn="l" rtl="0" marR="0" indent="-11350" marL="2284650">
              <a:spcBef>
                <a:spcPts val="0"/>
              </a:spcBef>
              <a:defRPr/>
            </a:lvl6pPr>
            <a:lvl7pPr algn="l" rtl="0" marR="0" indent="-11079" marL="2741580">
              <a:spcBef>
                <a:spcPts val="0"/>
              </a:spcBef>
              <a:defRPr/>
            </a:lvl7pPr>
            <a:lvl8pPr algn="l" rtl="0" marR="0" indent="-10809" marL="3198510">
              <a:spcBef>
                <a:spcPts val="0"/>
              </a:spcBef>
              <a:defRPr/>
            </a:lvl8pPr>
            <a:lvl9pPr algn="l" rtl="0" marR="0" indent="-10540" marL="365544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ctr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6930">
              <a:spcBef>
                <a:spcPts val="0"/>
              </a:spcBef>
              <a:spcAft>
                <a:spcPts val="0"/>
              </a:spcAft>
              <a:defRPr/>
            </a:lvl6pPr>
            <a:lvl7pPr algn="ctr" rtl="0" marL="91386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079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772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600201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y="1600201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-12430" marL="456930">
              <a:spcBef>
                <a:spcPts val="0"/>
              </a:spcBef>
              <a:defRPr/>
            </a:lvl2pPr>
            <a:lvl3pPr algn="l" rtl="0" marR="0" indent="-12160" marL="913860">
              <a:spcBef>
                <a:spcPts val="0"/>
              </a:spcBef>
              <a:defRPr/>
            </a:lvl3pPr>
            <a:lvl4pPr algn="l" rtl="0" marR="0" indent="-11889" marL="1370790">
              <a:spcBef>
                <a:spcPts val="0"/>
              </a:spcBef>
              <a:defRPr/>
            </a:lvl4pPr>
            <a:lvl5pPr algn="l" rtl="0" marR="0" indent="-11620" marL="1827720">
              <a:spcBef>
                <a:spcPts val="0"/>
              </a:spcBef>
              <a:defRPr/>
            </a:lvl5pPr>
            <a:lvl6pPr algn="l" rtl="0" marR="0" indent="-11350" marL="2284650">
              <a:spcBef>
                <a:spcPts val="0"/>
              </a:spcBef>
              <a:defRPr/>
            </a:lvl6pPr>
            <a:lvl7pPr algn="l" rtl="0" marR="0" indent="-11079" marL="2741580">
              <a:spcBef>
                <a:spcPts val="0"/>
              </a:spcBef>
              <a:defRPr/>
            </a:lvl7pPr>
            <a:lvl8pPr algn="l" rtl="0" marR="0" indent="-10809" marL="3198510">
              <a:spcBef>
                <a:spcPts val="0"/>
              </a:spcBef>
              <a:defRPr/>
            </a:lvl8pPr>
            <a:lvl9pPr algn="l" rtl="0" marR="0" indent="-10540" marL="365544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ctr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-12430" marL="45693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-12160" marL="91386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-11889" marL="137079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-11620" marL="182772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8113" marL="341313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106362" marL="741363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marR="0" indent="-74612" marL="1141413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100012" marL="1598613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100013" marL="2055813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marR="0" indent="-112815" marL="251311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112545" marL="297004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112274" marL="342697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112005" marL="388390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-12430" marL="456930">
              <a:spcBef>
                <a:spcPts val="0"/>
              </a:spcBef>
              <a:defRPr/>
            </a:lvl2pPr>
            <a:lvl3pPr algn="l" rtl="0" marR="0" indent="-12160" marL="913860">
              <a:spcBef>
                <a:spcPts val="0"/>
              </a:spcBef>
              <a:defRPr/>
            </a:lvl3pPr>
            <a:lvl4pPr algn="l" rtl="0" marR="0" indent="-11889" marL="1370790">
              <a:spcBef>
                <a:spcPts val="0"/>
              </a:spcBef>
              <a:defRPr/>
            </a:lvl4pPr>
            <a:lvl5pPr algn="l" rtl="0" marR="0" indent="-11620" marL="1827720">
              <a:spcBef>
                <a:spcPts val="0"/>
              </a:spcBef>
              <a:defRPr/>
            </a:lvl5pPr>
            <a:lvl6pPr algn="l" rtl="0" marR="0" indent="-11350" marL="2284650">
              <a:spcBef>
                <a:spcPts val="0"/>
              </a:spcBef>
              <a:defRPr/>
            </a:lvl6pPr>
            <a:lvl7pPr algn="l" rtl="0" marR="0" indent="-11079" marL="2741580">
              <a:spcBef>
                <a:spcPts val="0"/>
              </a:spcBef>
              <a:defRPr/>
            </a:lvl7pPr>
            <a:lvl8pPr algn="l" rtl="0" marR="0" indent="-10809" marL="3198510">
              <a:spcBef>
                <a:spcPts val="0"/>
              </a:spcBef>
              <a:defRPr/>
            </a:lvl8pPr>
            <a:lvl9pPr algn="l" rtl="0" marR="0" indent="-10540" marL="3655440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-12430" marL="456930">
              <a:spcBef>
                <a:spcPts val="0"/>
              </a:spcBef>
              <a:defRPr/>
            </a:lvl2pPr>
            <a:lvl3pPr algn="l" rtl="0" marR="0" indent="-12160" marL="913860">
              <a:spcBef>
                <a:spcPts val="0"/>
              </a:spcBef>
              <a:defRPr/>
            </a:lvl3pPr>
            <a:lvl4pPr algn="l" rtl="0" marR="0" indent="-11889" marL="1370790">
              <a:spcBef>
                <a:spcPts val="0"/>
              </a:spcBef>
              <a:defRPr/>
            </a:lvl4pPr>
            <a:lvl5pPr algn="l" rtl="0" marR="0" indent="-11620" marL="1827720">
              <a:spcBef>
                <a:spcPts val="0"/>
              </a:spcBef>
              <a:defRPr/>
            </a:lvl5pPr>
            <a:lvl6pPr algn="l" rtl="0" marR="0" indent="-11350" marL="2284650">
              <a:spcBef>
                <a:spcPts val="0"/>
              </a:spcBef>
              <a:defRPr/>
            </a:lvl6pPr>
            <a:lvl7pPr algn="l" rtl="0" marR="0" indent="-11079" marL="2741580">
              <a:spcBef>
                <a:spcPts val="0"/>
              </a:spcBef>
              <a:defRPr/>
            </a:lvl7pPr>
            <a:lvl8pPr algn="l" rtl="0" marR="0" indent="-10809" marL="3198510">
              <a:spcBef>
                <a:spcPts val="0"/>
              </a:spcBef>
              <a:defRPr/>
            </a:lvl8pPr>
            <a:lvl9pPr algn="l" rtl="0" marR="0" indent="-10540" marL="3655440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ctr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mailto:PJOuzts@principiaengineering.com" Type="http://schemas.openxmlformats.org/officeDocument/2006/relationships/hyperlink" TargetMode="External" Id="rId4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/>
        </p:nvSpPr>
        <p:spPr>
          <a:xfrm rot="10800000" flipH="1">
            <a:off y="6857999" x="0"/>
            <a:ext cy="46036" cx="9144000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00" scaled="0"/>
          </a:gradFill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1436" x="6934200"/>
            <a:ext cy="895349" cx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y="149225" x="152400"/>
            <a:ext cy="739775" cx="6686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strike="noStrike" u="none" b="1" cap="none" baseline="0" sz="4200" lang="en-US" i="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2438400" x="457200"/>
            <a:ext cy="3687600" cx="8376299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Sponsored by </a:t>
            </a:r>
            <a:r>
              <a:rPr sz="26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Monterey Bay Sanctuary Building Display</a:t>
            </a:r>
            <a:r>
              <a:rPr strike="noStrike" u="none" b="0" cap="none" baseline="0" sz="26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 from company/organization</a:t>
            </a:r>
            <a:r>
              <a:rPr sz="26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u="sng" sz="2000" lang="en-US">
                <a:solidFill>
                  <a:schemeClr val="hlink"/>
                </a:solidFill>
                <a:hlinkClick r:id="rId4"/>
              </a:rPr>
              <a:t>PJOuzts@principiaengineering.com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</a:t>
            </a:r>
            <a:r>
              <a:rPr sz="28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Sustainers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Team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(Product Owner)     Howard Tjong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(Scrum Master)       Garrett Weng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z="20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(Developer)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Ashley Stallcop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or organization logo </a:t>
            </a:r>
            <a:r>
              <a:rPr strike="noStrike" u="none" b="0" cap="none" baseline="0" sz="20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(if applicable)</a:t>
            </a: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y="1046162" x="457200"/>
            <a:ext cy="1260474" cx="8229600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z="40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Saving Awareness</a:t>
            </a:r>
            <a:br>
              <a:rPr strike="noStrike" u="none" b="0" cap="none" baseline="0" sz="40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trike="noStrike" u="none" b="0" cap="none" baseline="0" sz="36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</a:t>
            </a:r>
            <a:r>
              <a:rPr sz="36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r>
              <a:rPr strike="noStrike" u="none" b="0" cap="none" baseline="0" sz="36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/15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y="6248400" x="0"/>
            <a:ext cy="609599" cx="9144000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00" scaled="0"/>
          </a:gradFill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/>
        </p:nvSpPr>
        <p:spPr>
          <a:xfrm>
            <a:off y="6248400" x="0"/>
            <a:ext cy="609599" cx="9144000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00" scaled="0"/>
          </a:gradFill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6934200"/>
            <a:ext cy="895349" cx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y="149225" x="152400"/>
            <a:ext cy="739775" cx="6686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strike="noStrike" u="none" b="1" cap="none" baseline="0" sz="4200" lang="en-US" i="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y="1066800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z="40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Saving Awareness</a:t>
            </a:r>
            <a:r>
              <a:rPr strike="noStrike" u="none" b="0" cap="none" baseline="0" sz="44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2286000" x="457200"/>
            <a:ext cy="3840161" cx="8229600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z="32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an interface that provides the audience with visual information about what they can do to conserve energy in their buildings.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6200" x="6915150"/>
            <a:ext cy="895349" cx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y="149225" x="152400"/>
            <a:ext cy="584200" cx="6686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strike="noStrike" u="none" b="1" cap="none" baseline="0" sz="3200" lang="en-US" i="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y="889000" x="5334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z="44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Saving Awareness</a:t>
            </a:r>
            <a:r>
              <a:rPr strike="noStrike" u="none" b="0" cap="none" baseline="0" sz="44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2133600" x="457200"/>
            <a:ext cy="3992562" cx="8229600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2400" lang="en-US">
                <a:solidFill>
                  <a:schemeClr val="dk1"/>
                </a:solidFill>
              </a:rPr>
              <a:t>Sprint 1 (Complete research and product design)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2400" lang="en-US">
                <a:solidFill>
                  <a:schemeClr val="dk1"/>
                </a:solidFill>
              </a:rPr>
              <a:t>As a team, we want to create a high level design so that can begin development and analysis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2400" lang="en-US">
                <a:solidFill>
                  <a:schemeClr val="dk1"/>
                </a:solidFill>
              </a:rPr>
              <a:t>As individuals, learn the relevant technologies so that we can develop our project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2400" lang="en-US">
                <a:solidFill>
                  <a:schemeClr val="dk1"/>
                </a:solidFill>
              </a:rPr>
              <a:t>As a team, communicate with the sponsor so that we have a better understanding of what the customer wants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y="6248400" x="0"/>
            <a:ext cy="609599" cx="9144000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00" scaled="0"/>
          </a:gradFill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6200" x="6915150"/>
            <a:ext cy="895200" cx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y="149225" x="152400"/>
            <a:ext cy="584100" cx="6686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strike="noStrike" u="none" b="1" cap="none" baseline="0" sz="3200" lang="en-US" i="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y="889000" x="5334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z="44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Saving Awareness</a:t>
            </a:r>
            <a:r>
              <a:rPr strike="noStrike" u="none" b="0" cap="none" baseline="0" sz="44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2133600" x="457200"/>
            <a:ext cy="3992699" cx="8229600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2400" lang="en-US">
                <a:solidFill>
                  <a:schemeClr val="dk1"/>
                </a:solidFill>
              </a:rPr>
              <a:t>Sprint 2	 (Complete basic functionality)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2400" lang="en-US">
                <a:solidFill>
                  <a:schemeClr val="dk1"/>
                </a:solidFill>
              </a:rPr>
              <a:t>As a user, I want a functional GUI/Interface so that I can see how to conserve energy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2400" lang="en-US">
                <a:solidFill>
                  <a:schemeClr val="dk1"/>
                </a:solidFill>
              </a:rPr>
              <a:t>As a back end developer, I want sufficient data and analysis so that I can develop a data structure for the front end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2400" lang="en-US">
                <a:solidFill>
                  <a:schemeClr val="dk1"/>
                </a:solidFill>
              </a:rPr>
              <a:t>As a front end developer, I want the backend data to be complete so that I can present the data using my interface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y="6248400" x="0"/>
            <a:ext cy="609599" cx="9144000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24" scaled="0"/>
          </a:gradFill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6200" x="6915150"/>
            <a:ext cy="895200" cx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y="149225" x="152400"/>
            <a:ext cy="584100" cx="6686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strike="noStrike" u="none" b="1" cap="none" baseline="0" sz="3200" lang="en-US" i="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y="889000" x="5334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z="44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Saving Awareness</a:t>
            </a:r>
            <a:r>
              <a:rPr strike="noStrike" u="none" b="0" cap="none" baseline="0" sz="44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2133600" x="457200"/>
            <a:ext cy="3992699" cx="8229600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2400" lang="en-US">
                <a:solidFill>
                  <a:schemeClr val="dk1"/>
                </a:solidFill>
              </a:rPr>
              <a:t>Sprint 3 (Advanced features and quality assurance)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2400" lang="en-US">
                <a:solidFill>
                  <a:schemeClr val="dk1"/>
                </a:solidFill>
              </a:rPr>
              <a:t>As a user, I want the user to be aesthetically pleasing so that all may be enticed by it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2400" lang="en-US">
                <a:solidFill>
                  <a:schemeClr val="dk1"/>
                </a:solidFill>
              </a:rPr>
              <a:t>As a team, we want to test our product to ensure that the customer is happy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y="6248400" x="0"/>
            <a:ext cy="609599" cx="9144000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24" scaled="0"/>
          </a:gradFill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6200" x="6915150"/>
            <a:ext cy="895349" cx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y="149225" x="152400"/>
            <a:ext cy="584200" cx="6686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strike="noStrike" u="none" b="1" cap="none" baseline="0" sz="3200" lang="en-US" i="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y="889000" x="5334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z="44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Saving Awareness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2133600" x="457200"/>
            <a:ext cy="3992562" cx="8229600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[Describe in words or, better,  with a diagram the overall structure/major components of your planned product.]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y="6248400" x="0"/>
            <a:ext cy="609599" cx="9144000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00" scaled="0"/>
          </a:gradFill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6200" x="6915150"/>
            <a:ext cy="895349" cx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y="149225" x="152400"/>
            <a:ext cy="584200" cx="67627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strike="noStrike" u="none" b="0" cap="none" baseline="0" sz="3200" lang="en-US" i="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Challenges/Risks </a:t>
            </a:r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y="889000" x="5334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z="44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Saving Awareness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2133600" x="457200"/>
            <a:ext cy="3992562" cx="8229600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Designing the frontend 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complex feature set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 or IOS application 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 figuring out whether to create a website or IOS application e.g. unfamiliar technology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3 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new/immature technology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</a:p>
          <a:p>
            <a:pPr algn="l" rtl="0" lvl="0" marR="0" indent="0" mar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(use several slides as necessary)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y="6248400" x="0"/>
            <a:ext cy="609599" cx="9144000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00" scaled="0"/>
          </a:gradFill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6200" x="6915150"/>
            <a:ext cy="895349" cx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y="149225" x="152400"/>
            <a:ext cy="584200" cx="67627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strike="noStrike" u="none" b="0" cap="none" baseline="0" sz="3200" lang="en-US" i="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y="889000" x="5334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z="44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Saving Awareness</a:t>
            </a:r>
            <a:r>
              <a:rPr strike="noStrike" u="none" b="0" cap="none" baseline="0" sz="44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2133600" x="457200"/>
            <a:ext cy="3992562" cx="8229600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C++, C, Java 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programming language(s)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Web2py 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web framework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3 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development environment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</a:p>
          <a:p>
            <a:pPr algn="l" rtl="0" lvl="0" marR="0" indent="0" mar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(use several slides as necessary)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y="6248400" x="0"/>
            <a:ext cy="609599" cx="9144000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00" scaled="0"/>
          </a:gradFill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