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3" r:id="rId5"/>
    <p:sldId id="262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8495-5C92-4092-893E-77446271C128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3FDA-9866-4AE0-A9BC-569B05A45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5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8495-5C92-4092-893E-77446271C128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3FDA-9866-4AE0-A9BC-569B05A45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6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8495-5C92-4092-893E-77446271C128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3FDA-9866-4AE0-A9BC-569B05A45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3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8495-5C92-4092-893E-77446271C128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3FDA-9866-4AE0-A9BC-569B05A45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4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8495-5C92-4092-893E-77446271C128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3FDA-9866-4AE0-A9BC-569B05A45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0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8495-5C92-4092-893E-77446271C128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3FDA-9866-4AE0-A9BC-569B05A45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7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8495-5C92-4092-893E-77446271C128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3FDA-9866-4AE0-A9BC-569B05A45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6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8495-5C92-4092-893E-77446271C128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3FDA-9866-4AE0-A9BC-569B05A45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2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8495-5C92-4092-893E-77446271C128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3FDA-9866-4AE0-A9BC-569B05A45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5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8495-5C92-4092-893E-77446271C128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3FDA-9866-4AE0-A9BC-569B05A45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5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8495-5C92-4092-893E-77446271C128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3FDA-9866-4AE0-A9BC-569B05A45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78495-5C92-4092-893E-77446271C128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03FDA-9866-4AE0-A9BC-569B05A45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3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v.koev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aster23@proton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Palladius" panose="01010502050101030304" pitchFamily="2" charset="0"/>
              </a:rPr>
              <a:t>Welcome to </a:t>
            </a:r>
            <a:r>
              <a:rPr lang="en-US" dirty="0" err="1" smtClean="0">
                <a:solidFill>
                  <a:srgbClr val="0070C0"/>
                </a:solidFill>
                <a:latin typeface="Palladius" panose="01010502050101030304" pitchFamily="2" charset="0"/>
              </a:rPr>
              <a:t>Loni’s</a:t>
            </a:r>
            <a:r>
              <a:rPr lang="en-US" dirty="0" smtClean="0">
                <a:solidFill>
                  <a:srgbClr val="0070C0"/>
                </a:solidFill>
                <a:latin typeface="Palladius" panose="01010502050101030304" pitchFamily="2" charset="0"/>
              </a:rPr>
              <a:t> Flashcards</a:t>
            </a:r>
            <a:endParaRPr lang="en-US" dirty="0">
              <a:solidFill>
                <a:srgbClr val="0070C0"/>
              </a:solidFill>
              <a:latin typeface="Palladius" panose="010105020501010303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Palladius" panose="01010502050101030304" pitchFamily="2" charset="0"/>
              </a:rPr>
              <a:t>The project's purpose is to create an single page application. </a:t>
            </a:r>
          </a:p>
          <a:p>
            <a:r>
              <a:rPr lang="en-US" dirty="0" smtClean="0">
                <a:solidFill>
                  <a:srgbClr val="0070C0"/>
                </a:solidFill>
                <a:latin typeface="Palladius" panose="01010502050101030304" pitchFamily="2" charset="0"/>
              </a:rPr>
              <a:t>The application will give the user the following functionalities:</a:t>
            </a:r>
          </a:p>
          <a:p>
            <a:endParaRPr lang="en-US" dirty="0" smtClean="0">
              <a:solidFill>
                <a:srgbClr val="0070C0"/>
              </a:solidFill>
              <a:latin typeface="Palladius" panose="01010502050101030304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  <a:latin typeface="Palladius" panose="01010502050101030304" pitchFamily="2" charset="0"/>
              </a:rPr>
              <a:t> Create and Delete Flash cards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  <a:latin typeface="Palladius" panose="01010502050101030304" pitchFamily="2" charset="0"/>
              </a:rPr>
              <a:t> Answer the Questions of the flashcards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  <a:latin typeface="Palladius" panose="01010502050101030304" pitchFamily="2" charset="0"/>
              </a:rPr>
              <a:t> Get an Acceptance Rate based on Yes and No answers</a:t>
            </a:r>
            <a:endParaRPr lang="en-US" dirty="0">
              <a:solidFill>
                <a:srgbClr val="0070C0"/>
              </a:solidFill>
              <a:latin typeface="Palladius" panose="010105020501010303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79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Palladius" panose="01010502050101030304" pitchFamily="2" charset="0"/>
              </a:rPr>
              <a:t>Team members: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Palladius" panose="01010502050101030304" pitchFamily="2" charset="0"/>
              </a:rPr>
              <a:t>Peter </a:t>
            </a:r>
            <a:r>
              <a:rPr lang="en-US" dirty="0" err="1" smtClean="0">
                <a:solidFill>
                  <a:srgbClr val="0070C0"/>
                </a:solidFill>
                <a:latin typeface="Palladius" panose="01010502050101030304" pitchFamily="2" charset="0"/>
              </a:rPr>
              <a:t>Koev</a:t>
            </a:r>
            <a:r>
              <a:rPr lang="en-US" dirty="0" smtClean="0">
                <a:solidFill>
                  <a:srgbClr val="0070C0"/>
                </a:solidFill>
                <a:latin typeface="Palladius" panose="01010502050101030304" pitchFamily="2" charset="0"/>
              </a:rPr>
              <a:t> - </a:t>
            </a:r>
            <a:r>
              <a:rPr lang="en-US" dirty="0" smtClean="0">
                <a:solidFill>
                  <a:srgbClr val="0070C0"/>
                </a:solidFill>
                <a:latin typeface="Palladius" panose="01010502050101030304" pitchFamily="2" charset="0"/>
                <a:hlinkClick r:id="rId3"/>
              </a:rPr>
              <a:t>peter.v.koev@gmail.com</a:t>
            </a:r>
            <a:endParaRPr lang="en-US" dirty="0" smtClean="0">
              <a:solidFill>
                <a:srgbClr val="0070C0"/>
              </a:solidFill>
              <a:latin typeface="Palladius" panose="01010502050101030304" pitchFamily="2" charset="0"/>
            </a:endParaRPr>
          </a:p>
          <a:p>
            <a:r>
              <a:rPr lang="en-US" dirty="0" err="1" smtClean="0">
                <a:solidFill>
                  <a:srgbClr val="0070C0"/>
                </a:solidFill>
                <a:latin typeface="Palladius" panose="01010502050101030304" pitchFamily="2" charset="0"/>
              </a:rPr>
              <a:t>Georgi</a:t>
            </a:r>
            <a:r>
              <a:rPr lang="en-US" dirty="0" smtClean="0">
                <a:solidFill>
                  <a:srgbClr val="0070C0"/>
                </a:solidFill>
                <a:latin typeface="Palladius" panose="01010502050101030304" pitchFamily="2" charset="0"/>
              </a:rPr>
              <a:t> Yordanov - </a:t>
            </a:r>
            <a:r>
              <a:rPr lang="en-US" dirty="0" smtClean="0">
                <a:solidFill>
                  <a:srgbClr val="0070C0"/>
                </a:solidFill>
                <a:latin typeface="Palladius" panose="01010502050101030304" pitchFamily="2" charset="0"/>
                <a:hlinkClick r:id="rId4"/>
              </a:rPr>
              <a:t>aaster23@protonmail.com</a:t>
            </a:r>
            <a:endParaRPr lang="en-US" dirty="0" smtClean="0">
              <a:solidFill>
                <a:srgbClr val="0070C0"/>
              </a:solidFill>
              <a:latin typeface="Palladius" panose="01010502050101030304" pitchFamily="2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Palladius" panose="01010502050101030304" pitchFamily="2" charset="0"/>
              </a:rPr>
              <a:t>Danail Kirilov - </a:t>
            </a:r>
            <a:r>
              <a:rPr lang="en-US" u="sng" dirty="0" smtClean="0">
                <a:solidFill>
                  <a:srgbClr val="0070C0"/>
                </a:solidFill>
                <a:latin typeface="Palladius" panose="01010502050101030304" pitchFamily="2" charset="0"/>
              </a:rPr>
              <a:t>vaitlspaak@gmail.com</a:t>
            </a:r>
            <a:endParaRPr lang="en-US" u="sng" dirty="0">
              <a:solidFill>
                <a:srgbClr val="0070C0"/>
              </a:solidFill>
              <a:latin typeface="Palladius" panose="010105020501010303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36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Palladius" panose="01010502050101030304" pitchFamily="2" charset="0"/>
              </a:rPr>
              <a:t>Initial idea:</a:t>
            </a:r>
            <a:endParaRPr lang="en-US" dirty="0">
              <a:solidFill>
                <a:srgbClr val="0070C0"/>
              </a:solidFill>
              <a:latin typeface="Palladius" panose="010105020501010303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410" y="1825625"/>
            <a:ext cx="8426476" cy="473989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419680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Palladius" panose="01010502050101030304" pitchFamily="2" charset="0"/>
              </a:rPr>
              <a:t>Trello board:</a:t>
            </a:r>
            <a:endParaRPr lang="en-US" dirty="0">
              <a:solidFill>
                <a:srgbClr val="0070C0"/>
              </a:solidFill>
              <a:latin typeface="Palladius" panose="010105020501010303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70" y="1825625"/>
            <a:ext cx="893990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Palladius" panose="01010502050101030304" pitchFamily="2" charset="0"/>
              </a:rPr>
              <a:t>Functionalities: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  <a:latin typeface="Palladius" panose="01010502050101030304" pitchFamily="2" charset="0"/>
              </a:rPr>
              <a:t> Add a new flash card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  <a:latin typeface="Palladius" panose="01010502050101030304" pitchFamily="2" charset="0"/>
              </a:rPr>
              <a:t> Have no duplicate flash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  <a:latin typeface="Palladius" panose="01010502050101030304" pitchFamily="2" charset="0"/>
              </a:rPr>
              <a:t> Delete the current flash card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  <a:latin typeface="Palladius" panose="01010502050101030304" pitchFamily="2" charset="0"/>
              </a:rPr>
              <a:t> Answering questions with "I answered" </a:t>
            </a:r>
            <a:r>
              <a:rPr lang="en-US" dirty="0" smtClean="0">
                <a:solidFill>
                  <a:srgbClr val="0070C0"/>
                </a:solidFill>
                <a:latin typeface="Palladius" panose="01010502050101030304" pitchFamily="2" charset="0"/>
              </a:rPr>
              <a:t>- "</a:t>
            </a:r>
            <a:r>
              <a:rPr lang="en-US" dirty="0" smtClean="0">
                <a:solidFill>
                  <a:srgbClr val="0070C0"/>
                </a:solidFill>
                <a:latin typeface="Palladius" panose="01010502050101030304" pitchFamily="2" charset="0"/>
              </a:rPr>
              <a:t>I didn't"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  <a:latin typeface="Palladius" panose="01010502050101030304" pitchFamily="2" charset="0"/>
              </a:rPr>
              <a:t> Buttons result in change of the Answers </a:t>
            </a:r>
            <a:r>
              <a:rPr lang="en-US" dirty="0" smtClean="0">
                <a:solidFill>
                  <a:srgbClr val="0070C0"/>
                </a:solidFill>
                <a:latin typeface="Palladius" panose="01010502050101030304" pitchFamily="2" charset="0"/>
              </a:rPr>
              <a:t>Rate 50</a:t>
            </a:r>
            <a:r>
              <a:rPr lang="en-US" dirty="0" smtClean="0">
                <a:solidFill>
                  <a:srgbClr val="0070C0"/>
                </a:solidFill>
                <a:latin typeface="Palladius" panose="01010502050101030304" pitchFamily="2" charset="0"/>
              </a:rPr>
              <a:t>%, 75%, 100% </a:t>
            </a:r>
            <a:r>
              <a:rPr lang="en-US" dirty="0" smtClean="0">
                <a:solidFill>
                  <a:srgbClr val="0070C0"/>
                </a:solidFill>
                <a:latin typeface="Palladius" panose="01010502050101030304" pitchFamily="2" charset="0"/>
              </a:rPr>
              <a:t>              borders</a:t>
            </a:r>
            <a:endParaRPr lang="en-US" dirty="0" smtClean="0">
              <a:solidFill>
                <a:srgbClr val="0070C0"/>
              </a:solidFill>
              <a:latin typeface="Palladius" panose="01010502050101030304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  <a:latin typeface="Palladius" panose="01010502050101030304" pitchFamily="2" charset="0"/>
              </a:rPr>
              <a:t> Play </a:t>
            </a:r>
            <a:r>
              <a:rPr lang="en-US" dirty="0" smtClean="0">
                <a:solidFill>
                  <a:srgbClr val="0070C0"/>
                </a:solidFill>
                <a:latin typeface="Palladius" panose="01010502050101030304" pitchFamily="2" charset="0"/>
              </a:rPr>
              <a:t>- Stop </a:t>
            </a:r>
            <a:r>
              <a:rPr lang="en-US" dirty="0" smtClean="0">
                <a:solidFill>
                  <a:srgbClr val="0070C0"/>
                </a:solidFill>
                <a:latin typeface="Palladius" panose="01010502050101030304" pitchFamily="2" charset="0"/>
              </a:rPr>
              <a:t>audio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  <a:latin typeface="Palladius" panose="01010502050101030304" pitchFamily="2" charset="0"/>
              </a:rPr>
              <a:t> Store the cards in the local storage, so when you open your browser next time, your cards are still there!</a:t>
            </a:r>
            <a:endParaRPr lang="en-US" u="sng" dirty="0">
              <a:solidFill>
                <a:srgbClr val="0070C0"/>
              </a:solidFill>
              <a:latin typeface="Palladius" panose="010105020501010303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40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Palladius" panose="01010502050101030304" pitchFamily="2" charset="0"/>
              </a:rPr>
              <a:t>Link to </a:t>
            </a:r>
            <a:r>
              <a:rPr lang="en-US" dirty="0" err="1" smtClean="0">
                <a:solidFill>
                  <a:srgbClr val="0070C0"/>
                </a:solidFill>
                <a:latin typeface="Palladius" panose="01010502050101030304" pitchFamily="2" charset="0"/>
              </a:rPr>
              <a:t>Gitlab</a:t>
            </a:r>
            <a:r>
              <a:rPr lang="en-US" dirty="0" smtClean="0">
                <a:solidFill>
                  <a:srgbClr val="0070C0"/>
                </a:solidFill>
                <a:latin typeface="Palladius" panose="01010502050101030304" pitchFamily="2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https:/gitlab.com/aaster23/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lonis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-flashcards</a:t>
            </a:r>
            <a:endParaRPr lang="en-US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45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23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154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Palladius</vt:lpstr>
      <vt:lpstr>Wingdings</vt:lpstr>
      <vt:lpstr>Office Theme</vt:lpstr>
      <vt:lpstr>Welcome to Loni’s Flashcards</vt:lpstr>
      <vt:lpstr>Team members:</vt:lpstr>
      <vt:lpstr>Initial idea:</vt:lpstr>
      <vt:lpstr>Trello board:</vt:lpstr>
      <vt:lpstr>Functionalities:</vt:lpstr>
      <vt:lpstr>Link to Gitlab:</vt:lpstr>
      <vt:lpstr>PowerPoint Presentation</vt:lpstr>
    </vt:vector>
  </TitlesOfParts>
  <Company>BlueCherryStudio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Loni’s Flashcards</dc:title>
  <dc:creator>Danail Kirilov</dc:creator>
  <cp:lastModifiedBy>Danail Kirilov</cp:lastModifiedBy>
  <cp:revision>6</cp:revision>
  <dcterms:created xsi:type="dcterms:W3CDTF">2018-10-15T09:04:00Z</dcterms:created>
  <dcterms:modified xsi:type="dcterms:W3CDTF">2018-10-15T09:33:04Z</dcterms:modified>
</cp:coreProperties>
</file>