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FC2C0F-12DB-4297-9FB7-A9C163C928D6}" type="doc">
      <dgm:prSet loTypeId="urn:microsoft.com/office/officeart/2005/8/layout/arrow1" loCatId="relationship" qsTypeId="urn:microsoft.com/office/officeart/2005/8/quickstyle/simple5" qsCatId="simple" csTypeId="urn:microsoft.com/office/officeart/2005/8/colors/accent2_2" csCatId="accent2" phldr="1"/>
      <dgm:spPr/>
      <dgm:t>
        <a:bodyPr/>
        <a:lstStyle/>
        <a:p>
          <a:endParaRPr lang="en-US"/>
        </a:p>
      </dgm:t>
    </dgm:pt>
    <dgm:pt modelId="{B1F32DC0-B0CF-4561-B9BD-9F442322CD2A}">
      <dgm:prSet phldrT="[Text]"/>
      <dgm:spPr/>
      <dgm:t>
        <a:bodyPr/>
        <a:lstStyle/>
        <a:p>
          <a:r>
            <a:rPr lang="en-US" b="1" dirty="0" smtClean="0"/>
            <a:t>SYSTEM</a:t>
          </a:r>
        </a:p>
        <a:p>
          <a:r>
            <a:rPr lang="en-US" b="1" dirty="0" smtClean="0"/>
            <a:t>SOFTWARE</a:t>
          </a:r>
          <a:endParaRPr lang="en-US" b="1" dirty="0"/>
        </a:p>
      </dgm:t>
    </dgm:pt>
    <dgm:pt modelId="{46902A78-BA8F-4321-ABEA-E122A8E5F8B9}" type="parTrans" cxnId="{F1B9A4C9-1AD7-4E53-A738-314E514EA27D}">
      <dgm:prSet/>
      <dgm:spPr/>
      <dgm:t>
        <a:bodyPr/>
        <a:lstStyle/>
        <a:p>
          <a:endParaRPr lang="en-US"/>
        </a:p>
      </dgm:t>
    </dgm:pt>
    <dgm:pt modelId="{0175B092-D23F-45F7-AE4E-3460469E6CDC}" type="sibTrans" cxnId="{F1B9A4C9-1AD7-4E53-A738-314E514EA27D}">
      <dgm:prSet/>
      <dgm:spPr/>
      <dgm:t>
        <a:bodyPr/>
        <a:lstStyle/>
        <a:p>
          <a:endParaRPr lang="en-US"/>
        </a:p>
      </dgm:t>
    </dgm:pt>
    <dgm:pt modelId="{A57C6849-147C-483F-9ECA-5016A528EC39}">
      <dgm:prSet phldrT="[Text]"/>
      <dgm:spPr/>
      <dgm:t>
        <a:bodyPr/>
        <a:lstStyle/>
        <a:p>
          <a:r>
            <a:rPr lang="en-US" b="1" dirty="0" smtClean="0"/>
            <a:t>APPLICATION</a:t>
          </a:r>
        </a:p>
        <a:p>
          <a:r>
            <a:rPr lang="en-US" b="1" dirty="0" smtClean="0"/>
            <a:t>SOFTWARE</a:t>
          </a:r>
          <a:endParaRPr lang="en-US" b="1" dirty="0"/>
        </a:p>
      </dgm:t>
    </dgm:pt>
    <dgm:pt modelId="{30765345-A4F7-4C47-90A5-AD56D5654A3D}" type="parTrans" cxnId="{68100CD9-8F8D-4C8B-92F5-6586D798A197}">
      <dgm:prSet/>
      <dgm:spPr/>
      <dgm:t>
        <a:bodyPr/>
        <a:lstStyle/>
        <a:p>
          <a:endParaRPr lang="en-US"/>
        </a:p>
      </dgm:t>
    </dgm:pt>
    <dgm:pt modelId="{84967C7C-FCC0-4A4F-83C7-EECCDCF0A8D1}" type="sibTrans" cxnId="{68100CD9-8F8D-4C8B-92F5-6586D798A197}">
      <dgm:prSet/>
      <dgm:spPr/>
      <dgm:t>
        <a:bodyPr/>
        <a:lstStyle/>
        <a:p>
          <a:endParaRPr lang="en-US"/>
        </a:p>
      </dgm:t>
    </dgm:pt>
    <dgm:pt modelId="{9107E330-923C-46CD-B7AF-41974C7DE43C}" type="pres">
      <dgm:prSet presAssocID="{89FC2C0F-12DB-4297-9FB7-A9C163C928D6}" presName="cycle" presStyleCnt="0">
        <dgm:presLayoutVars>
          <dgm:dir/>
          <dgm:resizeHandles val="exact"/>
        </dgm:presLayoutVars>
      </dgm:prSet>
      <dgm:spPr/>
      <dgm:t>
        <a:bodyPr/>
        <a:lstStyle/>
        <a:p>
          <a:endParaRPr lang="en-US"/>
        </a:p>
      </dgm:t>
    </dgm:pt>
    <dgm:pt modelId="{08DE0512-7D29-483C-AFB7-D78D3B561CDB}" type="pres">
      <dgm:prSet presAssocID="{B1F32DC0-B0CF-4561-B9BD-9F442322CD2A}" presName="arrow" presStyleLbl="node1" presStyleIdx="0" presStyleCnt="2" custScaleY="106115">
        <dgm:presLayoutVars>
          <dgm:bulletEnabled val="1"/>
        </dgm:presLayoutVars>
      </dgm:prSet>
      <dgm:spPr/>
      <dgm:t>
        <a:bodyPr/>
        <a:lstStyle/>
        <a:p>
          <a:endParaRPr lang="en-US"/>
        </a:p>
      </dgm:t>
    </dgm:pt>
    <dgm:pt modelId="{72D52EE1-EB6B-48F8-8501-08B40E746A9D}" type="pres">
      <dgm:prSet presAssocID="{A57C6849-147C-483F-9ECA-5016A528EC39}" presName="arrow" presStyleLbl="node1" presStyleIdx="1" presStyleCnt="2" custScaleY="108419">
        <dgm:presLayoutVars>
          <dgm:bulletEnabled val="1"/>
        </dgm:presLayoutVars>
      </dgm:prSet>
      <dgm:spPr/>
      <dgm:t>
        <a:bodyPr/>
        <a:lstStyle/>
        <a:p>
          <a:endParaRPr lang="en-US"/>
        </a:p>
      </dgm:t>
    </dgm:pt>
  </dgm:ptLst>
  <dgm:cxnLst>
    <dgm:cxn modelId="{C328D56A-E259-42A8-9A18-B95756915F6E}" type="presOf" srcId="{B1F32DC0-B0CF-4561-B9BD-9F442322CD2A}" destId="{08DE0512-7D29-483C-AFB7-D78D3B561CDB}" srcOrd="0" destOrd="0" presId="urn:microsoft.com/office/officeart/2005/8/layout/arrow1"/>
    <dgm:cxn modelId="{68100CD9-8F8D-4C8B-92F5-6586D798A197}" srcId="{89FC2C0F-12DB-4297-9FB7-A9C163C928D6}" destId="{A57C6849-147C-483F-9ECA-5016A528EC39}" srcOrd="1" destOrd="0" parTransId="{30765345-A4F7-4C47-90A5-AD56D5654A3D}" sibTransId="{84967C7C-FCC0-4A4F-83C7-EECCDCF0A8D1}"/>
    <dgm:cxn modelId="{F1B9A4C9-1AD7-4E53-A738-314E514EA27D}" srcId="{89FC2C0F-12DB-4297-9FB7-A9C163C928D6}" destId="{B1F32DC0-B0CF-4561-B9BD-9F442322CD2A}" srcOrd="0" destOrd="0" parTransId="{46902A78-BA8F-4321-ABEA-E122A8E5F8B9}" sibTransId="{0175B092-D23F-45F7-AE4E-3460469E6CDC}"/>
    <dgm:cxn modelId="{70140B8B-E179-4006-AE01-2879F8390D06}" type="presOf" srcId="{89FC2C0F-12DB-4297-9FB7-A9C163C928D6}" destId="{9107E330-923C-46CD-B7AF-41974C7DE43C}" srcOrd="0" destOrd="0" presId="urn:microsoft.com/office/officeart/2005/8/layout/arrow1"/>
    <dgm:cxn modelId="{45FAC32B-DFC2-414A-B2D3-068EBA016DF5}" type="presOf" srcId="{A57C6849-147C-483F-9ECA-5016A528EC39}" destId="{72D52EE1-EB6B-48F8-8501-08B40E746A9D}" srcOrd="0" destOrd="0" presId="urn:microsoft.com/office/officeart/2005/8/layout/arrow1"/>
    <dgm:cxn modelId="{21B61CE1-E88B-4D60-AB50-DFF909F92ACF}" type="presParOf" srcId="{9107E330-923C-46CD-B7AF-41974C7DE43C}" destId="{08DE0512-7D29-483C-AFB7-D78D3B561CDB}" srcOrd="0" destOrd="0" presId="urn:microsoft.com/office/officeart/2005/8/layout/arrow1"/>
    <dgm:cxn modelId="{1DA83354-8A75-4F86-AEF6-3D7FE5BD7F69}" type="presParOf" srcId="{9107E330-923C-46CD-B7AF-41974C7DE43C}" destId="{72D52EE1-EB6B-48F8-8501-08B40E746A9D}"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339793-D28A-418E-8F35-6307FF7EE515}" type="doc">
      <dgm:prSet loTypeId="urn:microsoft.com/office/officeart/2005/8/layout/default" loCatId="list" qsTypeId="urn:microsoft.com/office/officeart/2005/8/quickstyle/simple3" qsCatId="simple" csTypeId="urn:microsoft.com/office/officeart/2005/8/colors/colorful1" csCatId="colorful" phldr="1"/>
      <dgm:spPr/>
      <dgm:t>
        <a:bodyPr/>
        <a:lstStyle/>
        <a:p>
          <a:endParaRPr lang="en-US"/>
        </a:p>
      </dgm:t>
    </dgm:pt>
    <dgm:pt modelId="{5D4E93F7-ABBB-4040-A3C5-E1247B31EB1E}">
      <dgm:prSet phldrT="[Text]"/>
      <dgm:spPr/>
      <dgm:t>
        <a:bodyPr/>
        <a:lstStyle/>
        <a:p>
          <a:r>
            <a:rPr lang="en-US" dirty="0" smtClean="0"/>
            <a:t>Word Processing </a:t>
          </a:r>
          <a:r>
            <a:rPr lang="en-US" b="0" i="0" dirty="0" smtClean="0"/>
            <a:t>Software</a:t>
          </a:r>
          <a:endParaRPr lang="en-US" dirty="0"/>
        </a:p>
      </dgm:t>
    </dgm:pt>
    <dgm:pt modelId="{3F51B31E-8089-4C87-9A83-2D7C8F73219B}" type="parTrans" cxnId="{3725DDF1-2BDD-4565-9696-1C9EF57B557B}">
      <dgm:prSet/>
      <dgm:spPr/>
      <dgm:t>
        <a:bodyPr/>
        <a:lstStyle/>
        <a:p>
          <a:endParaRPr lang="en-US"/>
        </a:p>
      </dgm:t>
    </dgm:pt>
    <dgm:pt modelId="{74C7FC68-E259-46A8-9FCD-2A2C730CB63F}" type="sibTrans" cxnId="{3725DDF1-2BDD-4565-9696-1C9EF57B557B}">
      <dgm:prSet/>
      <dgm:spPr/>
      <dgm:t>
        <a:bodyPr/>
        <a:lstStyle/>
        <a:p>
          <a:endParaRPr lang="en-US"/>
        </a:p>
      </dgm:t>
    </dgm:pt>
    <dgm:pt modelId="{C02EBF2E-B04B-47CF-A2E9-CB7652AC78F1}">
      <dgm:prSet phldrT="[Text]"/>
      <dgm:spPr/>
      <dgm:t>
        <a:bodyPr/>
        <a:lstStyle/>
        <a:p>
          <a:r>
            <a:rPr lang="en-US" dirty="0" smtClean="0"/>
            <a:t>Database </a:t>
          </a:r>
          <a:r>
            <a:rPr lang="en-US" b="0" i="0" dirty="0" smtClean="0"/>
            <a:t>Software</a:t>
          </a:r>
          <a:endParaRPr lang="en-US" dirty="0"/>
        </a:p>
      </dgm:t>
    </dgm:pt>
    <dgm:pt modelId="{5999CB8D-BAFA-45F8-82FD-B1C37A1B8DDE}" type="parTrans" cxnId="{5BECD141-E505-44F0-8380-903414E8C658}">
      <dgm:prSet/>
      <dgm:spPr/>
      <dgm:t>
        <a:bodyPr/>
        <a:lstStyle/>
        <a:p>
          <a:endParaRPr lang="en-US"/>
        </a:p>
      </dgm:t>
    </dgm:pt>
    <dgm:pt modelId="{88AC1D91-0C20-4B25-A357-ADEB68913501}" type="sibTrans" cxnId="{5BECD141-E505-44F0-8380-903414E8C658}">
      <dgm:prSet/>
      <dgm:spPr/>
      <dgm:t>
        <a:bodyPr/>
        <a:lstStyle/>
        <a:p>
          <a:endParaRPr lang="en-US"/>
        </a:p>
      </dgm:t>
    </dgm:pt>
    <dgm:pt modelId="{245E1E31-DBBC-4E35-9ECD-3E2E2B6F85D6}">
      <dgm:prSet phldrT="[Text]"/>
      <dgm:spPr/>
      <dgm:t>
        <a:bodyPr/>
        <a:lstStyle/>
        <a:p>
          <a:r>
            <a:rPr lang="en-US" dirty="0" smtClean="0"/>
            <a:t>Spreadsheet </a:t>
          </a:r>
          <a:r>
            <a:rPr lang="en-US" b="0" i="0" dirty="0" smtClean="0"/>
            <a:t>Software</a:t>
          </a:r>
          <a:endParaRPr lang="en-US" dirty="0"/>
        </a:p>
      </dgm:t>
    </dgm:pt>
    <dgm:pt modelId="{C9D240B7-15C1-415D-A6D0-18B0898CE480}" type="parTrans" cxnId="{2EA1AF7D-FF0A-4AD4-A0DA-AB5E34C1905E}">
      <dgm:prSet/>
      <dgm:spPr/>
      <dgm:t>
        <a:bodyPr/>
        <a:lstStyle/>
        <a:p>
          <a:endParaRPr lang="en-US"/>
        </a:p>
      </dgm:t>
    </dgm:pt>
    <dgm:pt modelId="{849F7B80-6D87-4DA9-9D92-EC5733AB13A6}" type="sibTrans" cxnId="{2EA1AF7D-FF0A-4AD4-A0DA-AB5E34C1905E}">
      <dgm:prSet/>
      <dgm:spPr/>
      <dgm:t>
        <a:bodyPr/>
        <a:lstStyle/>
        <a:p>
          <a:endParaRPr lang="en-US"/>
        </a:p>
      </dgm:t>
    </dgm:pt>
    <dgm:pt modelId="{23AD8A93-DE58-491E-B62D-FD760F4F8E1F}">
      <dgm:prSet phldrT="[Text]"/>
      <dgm:spPr/>
      <dgm:t>
        <a:bodyPr/>
        <a:lstStyle/>
        <a:p>
          <a:r>
            <a:rPr lang="en-US" b="0" i="0" dirty="0" smtClean="0"/>
            <a:t>Multimedia Software</a:t>
          </a:r>
          <a:endParaRPr lang="en-US" dirty="0"/>
        </a:p>
      </dgm:t>
    </dgm:pt>
    <dgm:pt modelId="{D8B96B60-A934-44C4-9822-1B7924A2BD1C}" type="parTrans" cxnId="{7092B9A7-F369-4031-8EAE-766CD4D5CDAF}">
      <dgm:prSet/>
      <dgm:spPr/>
      <dgm:t>
        <a:bodyPr/>
        <a:lstStyle/>
        <a:p>
          <a:endParaRPr lang="en-US"/>
        </a:p>
      </dgm:t>
    </dgm:pt>
    <dgm:pt modelId="{76E63401-2885-4E70-B908-F6A303F3B9C8}" type="sibTrans" cxnId="{7092B9A7-F369-4031-8EAE-766CD4D5CDAF}">
      <dgm:prSet/>
      <dgm:spPr/>
      <dgm:t>
        <a:bodyPr/>
        <a:lstStyle/>
        <a:p>
          <a:endParaRPr lang="en-US"/>
        </a:p>
      </dgm:t>
    </dgm:pt>
    <dgm:pt modelId="{0B7BA889-45BC-4525-9B06-C260017DF793}">
      <dgm:prSet phldrT="[Text]"/>
      <dgm:spPr/>
      <dgm:t>
        <a:bodyPr/>
        <a:lstStyle/>
        <a:p>
          <a:r>
            <a:rPr lang="en-US" b="0" i="0" dirty="0" smtClean="0"/>
            <a:t>Presentation Software</a:t>
          </a:r>
          <a:endParaRPr lang="en-US" dirty="0"/>
        </a:p>
      </dgm:t>
    </dgm:pt>
    <dgm:pt modelId="{D52E7B6E-D15F-4C8B-927C-1061CCE4E491}" type="parTrans" cxnId="{880F3368-F451-473D-B3E4-E10EBE64B9FB}">
      <dgm:prSet/>
      <dgm:spPr/>
      <dgm:t>
        <a:bodyPr/>
        <a:lstStyle/>
        <a:p>
          <a:endParaRPr lang="en-US"/>
        </a:p>
      </dgm:t>
    </dgm:pt>
    <dgm:pt modelId="{4D46E5CE-27CF-408E-A3ED-CB5AF6A8BECE}" type="sibTrans" cxnId="{880F3368-F451-473D-B3E4-E10EBE64B9FB}">
      <dgm:prSet/>
      <dgm:spPr/>
      <dgm:t>
        <a:bodyPr/>
        <a:lstStyle/>
        <a:p>
          <a:endParaRPr lang="en-US"/>
        </a:p>
      </dgm:t>
    </dgm:pt>
    <dgm:pt modelId="{6D00E07B-2D40-4F56-BD20-B69BC49DB5BF}">
      <dgm:prSet phldrT="[Text]"/>
      <dgm:spPr/>
      <dgm:t>
        <a:bodyPr/>
        <a:lstStyle/>
        <a:p>
          <a:r>
            <a:rPr lang="en-US" b="0" i="0" dirty="0" smtClean="0"/>
            <a:t>Enterprise Software</a:t>
          </a:r>
          <a:endParaRPr lang="en-US" dirty="0"/>
        </a:p>
      </dgm:t>
    </dgm:pt>
    <dgm:pt modelId="{8A52317C-C8F0-46F0-8CEE-011EF23BCC4B}" type="parTrans" cxnId="{61384927-4291-4E91-A305-367F729F8D16}">
      <dgm:prSet/>
      <dgm:spPr/>
      <dgm:t>
        <a:bodyPr/>
        <a:lstStyle/>
        <a:p>
          <a:endParaRPr lang="en-US"/>
        </a:p>
      </dgm:t>
    </dgm:pt>
    <dgm:pt modelId="{67A621B5-917B-4B2C-8CDD-40EE1E07EE6E}" type="sibTrans" cxnId="{61384927-4291-4E91-A305-367F729F8D16}">
      <dgm:prSet/>
      <dgm:spPr/>
      <dgm:t>
        <a:bodyPr/>
        <a:lstStyle/>
        <a:p>
          <a:endParaRPr lang="en-US"/>
        </a:p>
      </dgm:t>
    </dgm:pt>
    <dgm:pt modelId="{5D1BBF98-A9A5-48FC-9BA8-CC4DC4305347}">
      <dgm:prSet phldrT="[Text]"/>
      <dgm:spPr/>
      <dgm:t>
        <a:bodyPr/>
        <a:lstStyle/>
        <a:p>
          <a:r>
            <a:rPr lang="en-US" b="0" i="0" dirty="0" smtClean="0"/>
            <a:t>Information Worker Software</a:t>
          </a:r>
          <a:endParaRPr lang="en-US" dirty="0"/>
        </a:p>
      </dgm:t>
    </dgm:pt>
    <dgm:pt modelId="{3A7307A5-91F0-4128-84DC-7607435B086F}" type="parTrans" cxnId="{88B4DF4C-2127-459F-A5E4-39C966E2DB41}">
      <dgm:prSet/>
      <dgm:spPr/>
      <dgm:t>
        <a:bodyPr/>
        <a:lstStyle/>
        <a:p>
          <a:endParaRPr lang="en-US"/>
        </a:p>
      </dgm:t>
    </dgm:pt>
    <dgm:pt modelId="{C1384C83-E2FC-4825-ADFC-192F686166F7}" type="sibTrans" cxnId="{88B4DF4C-2127-459F-A5E4-39C966E2DB41}">
      <dgm:prSet/>
      <dgm:spPr/>
      <dgm:t>
        <a:bodyPr/>
        <a:lstStyle/>
        <a:p>
          <a:endParaRPr lang="en-US"/>
        </a:p>
      </dgm:t>
    </dgm:pt>
    <dgm:pt modelId="{185978A4-BE0C-40BE-BE41-0B4B58AAE7D1}">
      <dgm:prSet phldrT="[Text]"/>
      <dgm:spPr/>
      <dgm:t>
        <a:bodyPr/>
        <a:lstStyle/>
        <a:p>
          <a:r>
            <a:rPr lang="en-US" b="0" i="0" dirty="0" smtClean="0"/>
            <a:t>Educational Software</a:t>
          </a:r>
          <a:endParaRPr lang="en-US" dirty="0"/>
        </a:p>
      </dgm:t>
    </dgm:pt>
    <dgm:pt modelId="{3A58D94F-20AD-4EE9-8567-FC6D10D910BC}" type="parTrans" cxnId="{3BE3945B-1834-4497-AFB1-9B4B920019F3}">
      <dgm:prSet/>
      <dgm:spPr/>
      <dgm:t>
        <a:bodyPr/>
        <a:lstStyle/>
        <a:p>
          <a:endParaRPr lang="en-US"/>
        </a:p>
      </dgm:t>
    </dgm:pt>
    <dgm:pt modelId="{DABCDA28-9D3F-42F0-9A75-F1F8FDD5E2A0}" type="sibTrans" cxnId="{3BE3945B-1834-4497-AFB1-9B4B920019F3}">
      <dgm:prSet/>
      <dgm:spPr/>
      <dgm:t>
        <a:bodyPr/>
        <a:lstStyle/>
        <a:p>
          <a:endParaRPr lang="en-US"/>
        </a:p>
      </dgm:t>
    </dgm:pt>
    <dgm:pt modelId="{F85A6045-81FF-4AD3-9A6E-8900B60EAA7D}">
      <dgm:prSet phldrT="[Text]"/>
      <dgm:spPr/>
      <dgm:t>
        <a:bodyPr/>
        <a:lstStyle/>
        <a:p>
          <a:r>
            <a:rPr lang="en-US" b="0" i="0" dirty="0" smtClean="0"/>
            <a:t>Simulation Software</a:t>
          </a:r>
          <a:endParaRPr lang="en-US" dirty="0"/>
        </a:p>
      </dgm:t>
    </dgm:pt>
    <dgm:pt modelId="{8FE71E52-AF5F-43D7-8F21-1603C597A4A6}" type="parTrans" cxnId="{74549E86-EF59-4575-8448-94A491300DFC}">
      <dgm:prSet/>
      <dgm:spPr/>
      <dgm:t>
        <a:bodyPr/>
        <a:lstStyle/>
        <a:p>
          <a:endParaRPr lang="en-US"/>
        </a:p>
      </dgm:t>
    </dgm:pt>
    <dgm:pt modelId="{68C7ED58-9438-48EB-9D82-773AB09D7EF1}" type="sibTrans" cxnId="{74549E86-EF59-4575-8448-94A491300DFC}">
      <dgm:prSet/>
      <dgm:spPr/>
      <dgm:t>
        <a:bodyPr/>
        <a:lstStyle/>
        <a:p>
          <a:endParaRPr lang="en-US"/>
        </a:p>
      </dgm:t>
    </dgm:pt>
    <dgm:pt modelId="{09853EEF-4467-4414-A3B7-2800BF2B7980}">
      <dgm:prSet phldrT="[Text]"/>
      <dgm:spPr/>
      <dgm:t>
        <a:bodyPr/>
        <a:lstStyle/>
        <a:p>
          <a:r>
            <a:rPr lang="en-US" b="0" i="0" dirty="0" smtClean="0"/>
            <a:t>Content Access Software</a:t>
          </a:r>
          <a:endParaRPr lang="en-US" dirty="0"/>
        </a:p>
      </dgm:t>
    </dgm:pt>
    <dgm:pt modelId="{10E821B9-85E7-438A-89FD-81709250E14D}" type="parTrans" cxnId="{EEE1446E-96DC-4D9F-8542-C8E119A8898A}">
      <dgm:prSet/>
      <dgm:spPr/>
      <dgm:t>
        <a:bodyPr/>
        <a:lstStyle/>
        <a:p>
          <a:endParaRPr lang="en-US"/>
        </a:p>
      </dgm:t>
    </dgm:pt>
    <dgm:pt modelId="{C149299D-DA17-4841-A65A-B889900510A4}" type="sibTrans" cxnId="{EEE1446E-96DC-4D9F-8542-C8E119A8898A}">
      <dgm:prSet/>
      <dgm:spPr/>
      <dgm:t>
        <a:bodyPr/>
        <a:lstStyle/>
        <a:p>
          <a:endParaRPr lang="en-US"/>
        </a:p>
      </dgm:t>
    </dgm:pt>
    <dgm:pt modelId="{F691DBB5-24DD-4F56-9377-4D23F45C8D8F}">
      <dgm:prSet phldrT="[Text]"/>
      <dgm:spPr/>
      <dgm:t>
        <a:bodyPr/>
        <a:lstStyle/>
        <a:p>
          <a:r>
            <a:rPr lang="en-US" b="0" i="0" dirty="0" smtClean="0"/>
            <a:t>Application Suites</a:t>
          </a:r>
          <a:endParaRPr lang="en-US" dirty="0"/>
        </a:p>
      </dgm:t>
    </dgm:pt>
    <dgm:pt modelId="{DEC6301F-28AB-407D-97F3-4BE4A68838DC}" type="parTrans" cxnId="{90955769-E78B-423F-9C7B-F3F3ED427BA5}">
      <dgm:prSet/>
      <dgm:spPr/>
      <dgm:t>
        <a:bodyPr/>
        <a:lstStyle/>
        <a:p>
          <a:endParaRPr lang="en-US"/>
        </a:p>
      </dgm:t>
    </dgm:pt>
    <dgm:pt modelId="{ED8D8E28-B13C-4958-B752-6C04DD094C83}" type="sibTrans" cxnId="{90955769-E78B-423F-9C7B-F3F3ED427BA5}">
      <dgm:prSet/>
      <dgm:spPr/>
      <dgm:t>
        <a:bodyPr/>
        <a:lstStyle/>
        <a:p>
          <a:endParaRPr lang="en-US"/>
        </a:p>
      </dgm:t>
    </dgm:pt>
    <dgm:pt modelId="{64CF41BD-426C-460C-88AB-B661E10FFAB4}">
      <dgm:prSet phldrT="[Text]"/>
      <dgm:spPr/>
      <dgm:t>
        <a:bodyPr/>
        <a:lstStyle/>
        <a:p>
          <a:r>
            <a:rPr lang="en-US" dirty="0" smtClean="0"/>
            <a:t>Engineering &amp; Product Development</a:t>
          </a:r>
          <a:br>
            <a:rPr lang="en-US" dirty="0" smtClean="0"/>
          </a:br>
          <a:endParaRPr lang="en-US" dirty="0"/>
        </a:p>
      </dgm:t>
    </dgm:pt>
    <dgm:pt modelId="{8142D1F3-325B-4049-A6B3-7F0D920E31CE}" type="parTrans" cxnId="{6D4267D7-809A-4A07-B088-40A4A40E6625}">
      <dgm:prSet/>
      <dgm:spPr/>
      <dgm:t>
        <a:bodyPr/>
        <a:lstStyle/>
        <a:p>
          <a:endParaRPr lang="en-US"/>
        </a:p>
      </dgm:t>
    </dgm:pt>
    <dgm:pt modelId="{F18AB108-AE1B-40EE-B4C7-6B22B7A567E8}" type="sibTrans" cxnId="{6D4267D7-809A-4A07-B088-40A4A40E6625}">
      <dgm:prSet/>
      <dgm:spPr/>
      <dgm:t>
        <a:bodyPr/>
        <a:lstStyle/>
        <a:p>
          <a:endParaRPr lang="en-US"/>
        </a:p>
      </dgm:t>
    </dgm:pt>
    <dgm:pt modelId="{868759E1-E5FB-4825-8879-1BD09DA37974}" type="pres">
      <dgm:prSet presAssocID="{A4339793-D28A-418E-8F35-6307FF7EE515}" presName="diagram" presStyleCnt="0">
        <dgm:presLayoutVars>
          <dgm:dir/>
          <dgm:resizeHandles val="exact"/>
        </dgm:presLayoutVars>
      </dgm:prSet>
      <dgm:spPr/>
      <dgm:t>
        <a:bodyPr/>
        <a:lstStyle/>
        <a:p>
          <a:endParaRPr lang="en-US"/>
        </a:p>
      </dgm:t>
    </dgm:pt>
    <dgm:pt modelId="{5854B967-20BE-4CFA-A923-8EB80E878F13}" type="pres">
      <dgm:prSet presAssocID="{5D4E93F7-ABBB-4040-A3C5-E1247B31EB1E}" presName="node" presStyleLbl="node1" presStyleIdx="0" presStyleCnt="12">
        <dgm:presLayoutVars>
          <dgm:bulletEnabled val="1"/>
        </dgm:presLayoutVars>
      </dgm:prSet>
      <dgm:spPr/>
      <dgm:t>
        <a:bodyPr/>
        <a:lstStyle/>
        <a:p>
          <a:endParaRPr lang="en-US"/>
        </a:p>
      </dgm:t>
    </dgm:pt>
    <dgm:pt modelId="{F95B79B7-6679-4A93-BD3B-7F4281262002}" type="pres">
      <dgm:prSet presAssocID="{74C7FC68-E259-46A8-9FCD-2A2C730CB63F}" presName="sibTrans" presStyleCnt="0"/>
      <dgm:spPr/>
    </dgm:pt>
    <dgm:pt modelId="{A236388B-A926-458D-88A1-473775B0D2A5}" type="pres">
      <dgm:prSet presAssocID="{C02EBF2E-B04B-47CF-A2E9-CB7652AC78F1}" presName="node" presStyleLbl="node1" presStyleIdx="1" presStyleCnt="12">
        <dgm:presLayoutVars>
          <dgm:bulletEnabled val="1"/>
        </dgm:presLayoutVars>
      </dgm:prSet>
      <dgm:spPr/>
      <dgm:t>
        <a:bodyPr/>
        <a:lstStyle/>
        <a:p>
          <a:endParaRPr lang="en-US"/>
        </a:p>
      </dgm:t>
    </dgm:pt>
    <dgm:pt modelId="{12E0192C-3F94-4AB8-B7FE-BE7774DE6EC1}" type="pres">
      <dgm:prSet presAssocID="{88AC1D91-0C20-4B25-A357-ADEB68913501}" presName="sibTrans" presStyleCnt="0"/>
      <dgm:spPr/>
    </dgm:pt>
    <dgm:pt modelId="{937A8A2C-0AE3-41D6-9774-802CB9C4C15C}" type="pres">
      <dgm:prSet presAssocID="{245E1E31-DBBC-4E35-9ECD-3E2E2B6F85D6}" presName="node" presStyleLbl="node1" presStyleIdx="2" presStyleCnt="12">
        <dgm:presLayoutVars>
          <dgm:bulletEnabled val="1"/>
        </dgm:presLayoutVars>
      </dgm:prSet>
      <dgm:spPr/>
      <dgm:t>
        <a:bodyPr/>
        <a:lstStyle/>
        <a:p>
          <a:endParaRPr lang="en-US"/>
        </a:p>
      </dgm:t>
    </dgm:pt>
    <dgm:pt modelId="{D1DB8D5A-B9DB-4E24-8D79-F002E7497D3C}" type="pres">
      <dgm:prSet presAssocID="{849F7B80-6D87-4DA9-9D92-EC5733AB13A6}" presName="sibTrans" presStyleCnt="0"/>
      <dgm:spPr/>
    </dgm:pt>
    <dgm:pt modelId="{5CC7499A-6D6C-4FE1-B03A-0341EA17AB78}" type="pres">
      <dgm:prSet presAssocID="{23AD8A93-DE58-491E-B62D-FD760F4F8E1F}" presName="node" presStyleLbl="node1" presStyleIdx="3" presStyleCnt="12">
        <dgm:presLayoutVars>
          <dgm:bulletEnabled val="1"/>
        </dgm:presLayoutVars>
      </dgm:prSet>
      <dgm:spPr/>
      <dgm:t>
        <a:bodyPr/>
        <a:lstStyle/>
        <a:p>
          <a:endParaRPr lang="en-US"/>
        </a:p>
      </dgm:t>
    </dgm:pt>
    <dgm:pt modelId="{AB750F20-B3BB-4EFE-AAE2-B8E083FD5340}" type="pres">
      <dgm:prSet presAssocID="{76E63401-2885-4E70-B908-F6A303F3B9C8}" presName="sibTrans" presStyleCnt="0"/>
      <dgm:spPr/>
    </dgm:pt>
    <dgm:pt modelId="{549052A9-0DCE-4B71-A8AE-00071F6FEEC9}" type="pres">
      <dgm:prSet presAssocID="{0B7BA889-45BC-4525-9B06-C260017DF793}" presName="node" presStyleLbl="node1" presStyleIdx="4" presStyleCnt="12">
        <dgm:presLayoutVars>
          <dgm:bulletEnabled val="1"/>
        </dgm:presLayoutVars>
      </dgm:prSet>
      <dgm:spPr/>
      <dgm:t>
        <a:bodyPr/>
        <a:lstStyle/>
        <a:p>
          <a:endParaRPr lang="en-US"/>
        </a:p>
      </dgm:t>
    </dgm:pt>
    <dgm:pt modelId="{74475B8C-3350-4C82-9BFE-C13D6DE227E8}" type="pres">
      <dgm:prSet presAssocID="{4D46E5CE-27CF-408E-A3ED-CB5AF6A8BECE}" presName="sibTrans" presStyleCnt="0"/>
      <dgm:spPr/>
    </dgm:pt>
    <dgm:pt modelId="{3594025D-A0FC-492D-B78C-F4C1B932D0B9}" type="pres">
      <dgm:prSet presAssocID="{6D00E07B-2D40-4F56-BD20-B69BC49DB5BF}" presName="node" presStyleLbl="node1" presStyleIdx="5" presStyleCnt="12">
        <dgm:presLayoutVars>
          <dgm:bulletEnabled val="1"/>
        </dgm:presLayoutVars>
      </dgm:prSet>
      <dgm:spPr/>
      <dgm:t>
        <a:bodyPr/>
        <a:lstStyle/>
        <a:p>
          <a:endParaRPr lang="en-US"/>
        </a:p>
      </dgm:t>
    </dgm:pt>
    <dgm:pt modelId="{BB3EEC61-8769-4D25-84AE-17C82456126D}" type="pres">
      <dgm:prSet presAssocID="{67A621B5-917B-4B2C-8CDD-40EE1E07EE6E}" presName="sibTrans" presStyleCnt="0"/>
      <dgm:spPr/>
    </dgm:pt>
    <dgm:pt modelId="{67C0147D-DEB2-458C-8985-42B00D5D6566}" type="pres">
      <dgm:prSet presAssocID="{5D1BBF98-A9A5-48FC-9BA8-CC4DC4305347}" presName="node" presStyleLbl="node1" presStyleIdx="6" presStyleCnt="12">
        <dgm:presLayoutVars>
          <dgm:bulletEnabled val="1"/>
        </dgm:presLayoutVars>
      </dgm:prSet>
      <dgm:spPr/>
      <dgm:t>
        <a:bodyPr/>
        <a:lstStyle/>
        <a:p>
          <a:endParaRPr lang="en-US"/>
        </a:p>
      </dgm:t>
    </dgm:pt>
    <dgm:pt modelId="{D419214C-248F-4A08-B9B6-B55F175C3644}" type="pres">
      <dgm:prSet presAssocID="{C1384C83-E2FC-4825-ADFC-192F686166F7}" presName="sibTrans" presStyleCnt="0"/>
      <dgm:spPr/>
    </dgm:pt>
    <dgm:pt modelId="{8F44975C-67A6-458B-8750-44FE07048A2C}" type="pres">
      <dgm:prSet presAssocID="{185978A4-BE0C-40BE-BE41-0B4B58AAE7D1}" presName="node" presStyleLbl="node1" presStyleIdx="7" presStyleCnt="12">
        <dgm:presLayoutVars>
          <dgm:bulletEnabled val="1"/>
        </dgm:presLayoutVars>
      </dgm:prSet>
      <dgm:spPr/>
      <dgm:t>
        <a:bodyPr/>
        <a:lstStyle/>
        <a:p>
          <a:endParaRPr lang="en-US"/>
        </a:p>
      </dgm:t>
    </dgm:pt>
    <dgm:pt modelId="{CC55CBD8-6690-4F7F-B799-CFE7EF9AD844}" type="pres">
      <dgm:prSet presAssocID="{DABCDA28-9D3F-42F0-9A75-F1F8FDD5E2A0}" presName="sibTrans" presStyleCnt="0"/>
      <dgm:spPr/>
    </dgm:pt>
    <dgm:pt modelId="{A4831126-9950-4C51-BCB5-ECE9EF803EB1}" type="pres">
      <dgm:prSet presAssocID="{F85A6045-81FF-4AD3-9A6E-8900B60EAA7D}" presName="node" presStyleLbl="node1" presStyleIdx="8" presStyleCnt="12">
        <dgm:presLayoutVars>
          <dgm:bulletEnabled val="1"/>
        </dgm:presLayoutVars>
      </dgm:prSet>
      <dgm:spPr/>
      <dgm:t>
        <a:bodyPr/>
        <a:lstStyle/>
        <a:p>
          <a:endParaRPr lang="en-US"/>
        </a:p>
      </dgm:t>
    </dgm:pt>
    <dgm:pt modelId="{0E97D589-BF73-441E-A3D7-7321D9360AB7}" type="pres">
      <dgm:prSet presAssocID="{68C7ED58-9438-48EB-9D82-773AB09D7EF1}" presName="sibTrans" presStyleCnt="0"/>
      <dgm:spPr/>
    </dgm:pt>
    <dgm:pt modelId="{2E052BB5-BB74-4598-A4A1-76E1FB3BC9AD}" type="pres">
      <dgm:prSet presAssocID="{09853EEF-4467-4414-A3B7-2800BF2B7980}" presName="node" presStyleLbl="node1" presStyleIdx="9" presStyleCnt="12">
        <dgm:presLayoutVars>
          <dgm:bulletEnabled val="1"/>
        </dgm:presLayoutVars>
      </dgm:prSet>
      <dgm:spPr/>
      <dgm:t>
        <a:bodyPr/>
        <a:lstStyle/>
        <a:p>
          <a:endParaRPr lang="en-US"/>
        </a:p>
      </dgm:t>
    </dgm:pt>
    <dgm:pt modelId="{5DCE5D44-218C-4FE2-9099-BED4376AA5CC}" type="pres">
      <dgm:prSet presAssocID="{C149299D-DA17-4841-A65A-B889900510A4}" presName="sibTrans" presStyleCnt="0"/>
      <dgm:spPr/>
    </dgm:pt>
    <dgm:pt modelId="{BADB6691-9509-49ED-A89B-20E53C69DAFB}" type="pres">
      <dgm:prSet presAssocID="{F691DBB5-24DD-4F56-9377-4D23F45C8D8F}" presName="node" presStyleLbl="node1" presStyleIdx="10" presStyleCnt="12">
        <dgm:presLayoutVars>
          <dgm:bulletEnabled val="1"/>
        </dgm:presLayoutVars>
      </dgm:prSet>
      <dgm:spPr/>
      <dgm:t>
        <a:bodyPr/>
        <a:lstStyle/>
        <a:p>
          <a:endParaRPr lang="en-US"/>
        </a:p>
      </dgm:t>
    </dgm:pt>
    <dgm:pt modelId="{59F588F9-3894-45F8-9787-57275CBC4F89}" type="pres">
      <dgm:prSet presAssocID="{ED8D8E28-B13C-4958-B752-6C04DD094C83}" presName="sibTrans" presStyleCnt="0"/>
      <dgm:spPr/>
    </dgm:pt>
    <dgm:pt modelId="{F523C9BC-E52E-4ADD-87BD-10E4B59F1E28}" type="pres">
      <dgm:prSet presAssocID="{64CF41BD-426C-460C-88AB-B661E10FFAB4}" presName="node" presStyleLbl="node1" presStyleIdx="11" presStyleCnt="12">
        <dgm:presLayoutVars>
          <dgm:bulletEnabled val="1"/>
        </dgm:presLayoutVars>
      </dgm:prSet>
      <dgm:spPr/>
      <dgm:t>
        <a:bodyPr/>
        <a:lstStyle/>
        <a:p>
          <a:endParaRPr lang="en-US"/>
        </a:p>
      </dgm:t>
    </dgm:pt>
  </dgm:ptLst>
  <dgm:cxnLst>
    <dgm:cxn modelId="{7092B9A7-F369-4031-8EAE-766CD4D5CDAF}" srcId="{A4339793-D28A-418E-8F35-6307FF7EE515}" destId="{23AD8A93-DE58-491E-B62D-FD760F4F8E1F}" srcOrd="3" destOrd="0" parTransId="{D8B96B60-A934-44C4-9822-1B7924A2BD1C}" sibTransId="{76E63401-2885-4E70-B908-F6A303F3B9C8}"/>
    <dgm:cxn modelId="{16060A7F-4874-4990-A22E-3092F478DAB0}" type="presOf" srcId="{6D00E07B-2D40-4F56-BD20-B69BC49DB5BF}" destId="{3594025D-A0FC-492D-B78C-F4C1B932D0B9}" srcOrd="0" destOrd="0" presId="urn:microsoft.com/office/officeart/2005/8/layout/default"/>
    <dgm:cxn modelId="{880F3368-F451-473D-B3E4-E10EBE64B9FB}" srcId="{A4339793-D28A-418E-8F35-6307FF7EE515}" destId="{0B7BA889-45BC-4525-9B06-C260017DF793}" srcOrd="4" destOrd="0" parTransId="{D52E7B6E-D15F-4C8B-927C-1061CCE4E491}" sibTransId="{4D46E5CE-27CF-408E-A3ED-CB5AF6A8BECE}"/>
    <dgm:cxn modelId="{74E94532-E4DA-4E47-AB31-A605CDC07600}" type="presOf" srcId="{5D4E93F7-ABBB-4040-A3C5-E1247B31EB1E}" destId="{5854B967-20BE-4CFA-A923-8EB80E878F13}" srcOrd="0" destOrd="0" presId="urn:microsoft.com/office/officeart/2005/8/layout/default"/>
    <dgm:cxn modelId="{90955769-E78B-423F-9C7B-F3F3ED427BA5}" srcId="{A4339793-D28A-418E-8F35-6307FF7EE515}" destId="{F691DBB5-24DD-4F56-9377-4D23F45C8D8F}" srcOrd="10" destOrd="0" parTransId="{DEC6301F-28AB-407D-97F3-4BE4A68838DC}" sibTransId="{ED8D8E28-B13C-4958-B752-6C04DD094C83}"/>
    <dgm:cxn modelId="{2EA1AF7D-FF0A-4AD4-A0DA-AB5E34C1905E}" srcId="{A4339793-D28A-418E-8F35-6307FF7EE515}" destId="{245E1E31-DBBC-4E35-9ECD-3E2E2B6F85D6}" srcOrd="2" destOrd="0" parTransId="{C9D240B7-15C1-415D-A6D0-18B0898CE480}" sibTransId="{849F7B80-6D87-4DA9-9D92-EC5733AB13A6}"/>
    <dgm:cxn modelId="{17B18D21-0CBA-4204-9689-B51A45CF2961}" type="presOf" srcId="{F691DBB5-24DD-4F56-9377-4D23F45C8D8F}" destId="{BADB6691-9509-49ED-A89B-20E53C69DAFB}" srcOrd="0" destOrd="0" presId="urn:microsoft.com/office/officeart/2005/8/layout/default"/>
    <dgm:cxn modelId="{6D4267D7-809A-4A07-B088-40A4A40E6625}" srcId="{A4339793-D28A-418E-8F35-6307FF7EE515}" destId="{64CF41BD-426C-460C-88AB-B661E10FFAB4}" srcOrd="11" destOrd="0" parTransId="{8142D1F3-325B-4049-A6B3-7F0D920E31CE}" sibTransId="{F18AB108-AE1B-40EE-B4C7-6B22B7A567E8}"/>
    <dgm:cxn modelId="{F1BA9252-D201-4A6B-850A-505934DE383E}" type="presOf" srcId="{A4339793-D28A-418E-8F35-6307FF7EE515}" destId="{868759E1-E5FB-4825-8879-1BD09DA37974}" srcOrd="0" destOrd="0" presId="urn:microsoft.com/office/officeart/2005/8/layout/default"/>
    <dgm:cxn modelId="{C57A980F-C7AF-4D5E-92B7-C54F0E4D05D7}" type="presOf" srcId="{245E1E31-DBBC-4E35-9ECD-3E2E2B6F85D6}" destId="{937A8A2C-0AE3-41D6-9774-802CB9C4C15C}" srcOrd="0" destOrd="0" presId="urn:microsoft.com/office/officeart/2005/8/layout/default"/>
    <dgm:cxn modelId="{61384927-4291-4E91-A305-367F729F8D16}" srcId="{A4339793-D28A-418E-8F35-6307FF7EE515}" destId="{6D00E07B-2D40-4F56-BD20-B69BC49DB5BF}" srcOrd="5" destOrd="0" parTransId="{8A52317C-C8F0-46F0-8CEE-011EF23BCC4B}" sibTransId="{67A621B5-917B-4B2C-8CDD-40EE1E07EE6E}"/>
    <dgm:cxn modelId="{FC9C903C-C82A-49F3-9887-53D7B9CBC450}" type="presOf" srcId="{5D1BBF98-A9A5-48FC-9BA8-CC4DC4305347}" destId="{67C0147D-DEB2-458C-8985-42B00D5D6566}" srcOrd="0" destOrd="0" presId="urn:microsoft.com/office/officeart/2005/8/layout/default"/>
    <dgm:cxn modelId="{EEE1446E-96DC-4D9F-8542-C8E119A8898A}" srcId="{A4339793-D28A-418E-8F35-6307FF7EE515}" destId="{09853EEF-4467-4414-A3B7-2800BF2B7980}" srcOrd="9" destOrd="0" parTransId="{10E821B9-85E7-438A-89FD-81709250E14D}" sibTransId="{C149299D-DA17-4841-A65A-B889900510A4}"/>
    <dgm:cxn modelId="{7ADAEC3F-A76E-4CC9-9A5A-52CCA3AEE362}" type="presOf" srcId="{185978A4-BE0C-40BE-BE41-0B4B58AAE7D1}" destId="{8F44975C-67A6-458B-8750-44FE07048A2C}" srcOrd="0" destOrd="0" presId="urn:microsoft.com/office/officeart/2005/8/layout/default"/>
    <dgm:cxn modelId="{FA4E9351-845B-4987-92D0-9D2DBD122E57}" type="presOf" srcId="{C02EBF2E-B04B-47CF-A2E9-CB7652AC78F1}" destId="{A236388B-A926-458D-88A1-473775B0D2A5}" srcOrd="0" destOrd="0" presId="urn:microsoft.com/office/officeart/2005/8/layout/default"/>
    <dgm:cxn modelId="{3BE3945B-1834-4497-AFB1-9B4B920019F3}" srcId="{A4339793-D28A-418E-8F35-6307FF7EE515}" destId="{185978A4-BE0C-40BE-BE41-0B4B58AAE7D1}" srcOrd="7" destOrd="0" parTransId="{3A58D94F-20AD-4EE9-8567-FC6D10D910BC}" sibTransId="{DABCDA28-9D3F-42F0-9A75-F1F8FDD5E2A0}"/>
    <dgm:cxn modelId="{4D7F5470-39E4-4E00-833E-A002C6DD2E3E}" type="presOf" srcId="{09853EEF-4467-4414-A3B7-2800BF2B7980}" destId="{2E052BB5-BB74-4598-A4A1-76E1FB3BC9AD}" srcOrd="0" destOrd="0" presId="urn:microsoft.com/office/officeart/2005/8/layout/default"/>
    <dgm:cxn modelId="{3725DDF1-2BDD-4565-9696-1C9EF57B557B}" srcId="{A4339793-D28A-418E-8F35-6307FF7EE515}" destId="{5D4E93F7-ABBB-4040-A3C5-E1247B31EB1E}" srcOrd="0" destOrd="0" parTransId="{3F51B31E-8089-4C87-9A83-2D7C8F73219B}" sibTransId="{74C7FC68-E259-46A8-9FCD-2A2C730CB63F}"/>
    <dgm:cxn modelId="{F8BDFC28-A4D3-4DE2-BB20-9EC8CF57165F}" type="presOf" srcId="{64CF41BD-426C-460C-88AB-B661E10FFAB4}" destId="{F523C9BC-E52E-4ADD-87BD-10E4B59F1E28}" srcOrd="0" destOrd="0" presId="urn:microsoft.com/office/officeart/2005/8/layout/default"/>
    <dgm:cxn modelId="{5BECD141-E505-44F0-8380-903414E8C658}" srcId="{A4339793-D28A-418E-8F35-6307FF7EE515}" destId="{C02EBF2E-B04B-47CF-A2E9-CB7652AC78F1}" srcOrd="1" destOrd="0" parTransId="{5999CB8D-BAFA-45F8-82FD-B1C37A1B8DDE}" sibTransId="{88AC1D91-0C20-4B25-A357-ADEB68913501}"/>
    <dgm:cxn modelId="{F86AC375-8940-440B-AAF1-8B8553A113FF}" type="presOf" srcId="{23AD8A93-DE58-491E-B62D-FD760F4F8E1F}" destId="{5CC7499A-6D6C-4FE1-B03A-0341EA17AB78}" srcOrd="0" destOrd="0" presId="urn:microsoft.com/office/officeart/2005/8/layout/default"/>
    <dgm:cxn modelId="{88B4DF4C-2127-459F-A5E4-39C966E2DB41}" srcId="{A4339793-D28A-418E-8F35-6307FF7EE515}" destId="{5D1BBF98-A9A5-48FC-9BA8-CC4DC4305347}" srcOrd="6" destOrd="0" parTransId="{3A7307A5-91F0-4128-84DC-7607435B086F}" sibTransId="{C1384C83-E2FC-4825-ADFC-192F686166F7}"/>
    <dgm:cxn modelId="{464F343D-ACF6-464F-AC5E-04386FC4C3C2}" type="presOf" srcId="{F85A6045-81FF-4AD3-9A6E-8900B60EAA7D}" destId="{A4831126-9950-4C51-BCB5-ECE9EF803EB1}" srcOrd="0" destOrd="0" presId="urn:microsoft.com/office/officeart/2005/8/layout/default"/>
    <dgm:cxn modelId="{74549E86-EF59-4575-8448-94A491300DFC}" srcId="{A4339793-D28A-418E-8F35-6307FF7EE515}" destId="{F85A6045-81FF-4AD3-9A6E-8900B60EAA7D}" srcOrd="8" destOrd="0" parTransId="{8FE71E52-AF5F-43D7-8F21-1603C597A4A6}" sibTransId="{68C7ED58-9438-48EB-9D82-773AB09D7EF1}"/>
    <dgm:cxn modelId="{D48130E8-B1FC-4AA9-8A2A-2BBF1673E7CB}" type="presOf" srcId="{0B7BA889-45BC-4525-9B06-C260017DF793}" destId="{549052A9-0DCE-4B71-A8AE-00071F6FEEC9}" srcOrd="0" destOrd="0" presId="urn:microsoft.com/office/officeart/2005/8/layout/default"/>
    <dgm:cxn modelId="{3687D8B3-B45E-48A6-AADB-84E9EA048DE5}" type="presParOf" srcId="{868759E1-E5FB-4825-8879-1BD09DA37974}" destId="{5854B967-20BE-4CFA-A923-8EB80E878F13}" srcOrd="0" destOrd="0" presId="urn:microsoft.com/office/officeart/2005/8/layout/default"/>
    <dgm:cxn modelId="{88D0C706-9BE4-4DAF-BD09-D06FD1A9FA86}" type="presParOf" srcId="{868759E1-E5FB-4825-8879-1BD09DA37974}" destId="{F95B79B7-6679-4A93-BD3B-7F4281262002}" srcOrd="1" destOrd="0" presId="urn:microsoft.com/office/officeart/2005/8/layout/default"/>
    <dgm:cxn modelId="{77539B36-C701-4C2B-A0E7-134783A11012}" type="presParOf" srcId="{868759E1-E5FB-4825-8879-1BD09DA37974}" destId="{A236388B-A926-458D-88A1-473775B0D2A5}" srcOrd="2" destOrd="0" presId="urn:microsoft.com/office/officeart/2005/8/layout/default"/>
    <dgm:cxn modelId="{ABF051C9-6959-4583-B3A9-44FDA1F5E287}" type="presParOf" srcId="{868759E1-E5FB-4825-8879-1BD09DA37974}" destId="{12E0192C-3F94-4AB8-B7FE-BE7774DE6EC1}" srcOrd="3" destOrd="0" presId="urn:microsoft.com/office/officeart/2005/8/layout/default"/>
    <dgm:cxn modelId="{DC4F4E0D-6AF4-4620-8375-0EC32CADB892}" type="presParOf" srcId="{868759E1-E5FB-4825-8879-1BD09DA37974}" destId="{937A8A2C-0AE3-41D6-9774-802CB9C4C15C}" srcOrd="4" destOrd="0" presId="urn:microsoft.com/office/officeart/2005/8/layout/default"/>
    <dgm:cxn modelId="{B872C8C2-31EA-4DDA-ACEF-ED49EDD4BCD6}" type="presParOf" srcId="{868759E1-E5FB-4825-8879-1BD09DA37974}" destId="{D1DB8D5A-B9DB-4E24-8D79-F002E7497D3C}" srcOrd="5" destOrd="0" presId="urn:microsoft.com/office/officeart/2005/8/layout/default"/>
    <dgm:cxn modelId="{5BE98277-64CC-4DC5-B329-0EA594DD3216}" type="presParOf" srcId="{868759E1-E5FB-4825-8879-1BD09DA37974}" destId="{5CC7499A-6D6C-4FE1-B03A-0341EA17AB78}" srcOrd="6" destOrd="0" presId="urn:microsoft.com/office/officeart/2005/8/layout/default"/>
    <dgm:cxn modelId="{36A59BEA-4AE9-440E-863F-3D991A1305ED}" type="presParOf" srcId="{868759E1-E5FB-4825-8879-1BD09DA37974}" destId="{AB750F20-B3BB-4EFE-AAE2-B8E083FD5340}" srcOrd="7" destOrd="0" presId="urn:microsoft.com/office/officeart/2005/8/layout/default"/>
    <dgm:cxn modelId="{253A2F1E-3743-4814-8F21-3D664123BB3A}" type="presParOf" srcId="{868759E1-E5FB-4825-8879-1BD09DA37974}" destId="{549052A9-0DCE-4B71-A8AE-00071F6FEEC9}" srcOrd="8" destOrd="0" presId="urn:microsoft.com/office/officeart/2005/8/layout/default"/>
    <dgm:cxn modelId="{06F0F941-6ED6-4DD7-A72A-34BFE64F3C43}" type="presParOf" srcId="{868759E1-E5FB-4825-8879-1BD09DA37974}" destId="{74475B8C-3350-4C82-9BFE-C13D6DE227E8}" srcOrd="9" destOrd="0" presId="urn:microsoft.com/office/officeart/2005/8/layout/default"/>
    <dgm:cxn modelId="{2BABE896-363F-43F9-92FB-A4AB6E4A1D07}" type="presParOf" srcId="{868759E1-E5FB-4825-8879-1BD09DA37974}" destId="{3594025D-A0FC-492D-B78C-F4C1B932D0B9}" srcOrd="10" destOrd="0" presId="urn:microsoft.com/office/officeart/2005/8/layout/default"/>
    <dgm:cxn modelId="{934D040C-0282-4F5B-ADB7-160DF39AA6B4}" type="presParOf" srcId="{868759E1-E5FB-4825-8879-1BD09DA37974}" destId="{BB3EEC61-8769-4D25-84AE-17C82456126D}" srcOrd="11" destOrd="0" presId="urn:microsoft.com/office/officeart/2005/8/layout/default"/>
    <dgm:cxn modelId="{20B6766C-C52A-47D0-A1BF-ADADB7AA55E4}" type="presParOf" srcId="{868759E1-E5FB-4825-8879-1BD09DA37974}" destId="{67C0147D-DEB2-458C-8985-42B00D5D6566}" srcOrd="12" destOrd="0" presId="urn:microsoft.com/office/officeart/2005/8/layout/default"/>
    <dgm:cxn modelId="{D5A0B558-205B-4B61-B46A-5798D03D4078}" type="presParOf" srcId="{868759E1-E5FB-4825-8879-1BD09DA37974}" destId="{D419214C-248F-4A08-B9B6-B55F175C3644}" srcOrd="13" destOrd="0" presId="urn:microsoft.com/office/officeart/2005/8/layout/default"/>
    <dgm:cxn modelId="{91B4280A-693D-48D5-A6B0-22C60B8F12E3}" type="presParOf" srcId="{868759E1-E5FB-4825-8879-1BD09DA37974}" destId="{8F44975C-67A6-458B-8750-44FE07048A2C}" srcOrd="14" destOrd="0" presId="urn:microsoft.com/office/officeart/2005/8/layout/default"/>
    <dgm:cxn modelId="{5CDFF544-0A2C-4B1C-ACAA-692449B72700}" type="presParOf" srcId="{868759E1-E5FB-4825-8879-1BD09DA37974}" destId="{CC55CBD8-6690-4F7F-B799-CFE7EF9AD844}" srcOrd="15" destOrd="0" presId="urn:microsoft.com/office/officeart/2005/8/layout/default"/>
    <dgm:cxn modelId="{57598095-6E1F-4851-81EA-8D6CF651D6EA}" type="presParOf" srcId="{868759E1-E5FB-4825-8879-1BD09DA37974}" destId="{A4831126-9950-4C51-BCB5-ECE9EF803EB1}" srcOrd="16" destOrd="0" presId="urn:microsoft.com/office/officeart/2005/8/layout/default"/>
    <dgm:cxn modelId="{6D93D7F8-E422-4E17-8458-8BEA17C881B2}" type="presParOf" srcId="{868759E1-E5FB-4825-8879-1BD09DA37974}" destId="{0E97D589-BF73-441E-A3D7-7321D9360AB7}" srcOrd="17" destOrd="0" presId="urn:microsoft.com/office/officeart/2005/8/layout/default"/>
    <dgm:cxn modelId="{B7FDE7B1-7CD9-4323-9D48-A07DFC497E6B}" type="presParOf" srcId="{868759E1-E5FB-4825-8879-1BD09DA37974}" destId="{2E052BB5-BB74-4598-A4A1-76E1FB3BC9AD}" srcOrd="18" destOrd="0" presId="urn:microsoft.com/office/officeart/2005/8/layout/default"/>
    <dgm:cxn modelId="{E321C86A-5D25-40D1-AA8B-3E073ABFDD55}" type="presParOf" srcId="{868759E1-E5FB-4825-8879-1BD09DA37974}" destId="{5DCE5D44-218C-4FE2-9099-BED4376AA5CC}" srcOrd="19" destOrd="0" presId="urn:microsoft.com/office/officeart/2005/8/layout/default"/>
    <dgm:cxn modelId="{120DE21A-30DE-4085-AEFD-65D53CD5BFB1}" type="presParOf" srcId="{868759E1-E5FB-4825-8879-1BD09DA37974}" destId="{BADB6691-9509-49ED-A89B-20E53C69DAFB}" srcOrd="20" destOrd="0" presId="urn:microsoft.com/office/officeart/2005/8/layout/default"/>
    <dgm:cxn modelId="{609D2E2A-38A8-436C-8B52-485BCD32B6BD}" type="presParOf" srcId="{868759E1-E5FB-4825-8879-1BD09DA37974}" destId="{59F588F9-3894-45F8-9787-57275CBC4F89}" srcOrd="21" destOrd="0" presId="urn:microsoft.com/office/officeart/2005/8/layout/default"/>
    <dgm:cxn modelId="{AE2CE1CB-D39B-4377-9992-DE3493DB13CF}" type="presParOf" srcId="{868759E1-E5FB-4825-8879-1BD09DA37974}" destId="{F523C9BC-E52E-4ADD-87BD-10E4B59F1E28}"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 Id="rId5"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capgemini.com/optimize-your-business-and-it-operations" TargetMode="Externa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hyperlink" Target="https://www.capgemini.com/optimize-your-business-and-it-operations" TargetMode="Externa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 Id="rId5" Type="http://schemas.openxmlformats.org/officeDocument/2006/relationships/image" Target="../media/image4.svg"/></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E5129B-9135-42DA-AD07-B44675AC42A0}"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086B0-11D5-4C68-94BD-014B7BE4E30C}" type="slidenum">
              <a:rPr lang="en-US" smtClean="0"/>
              <a:t>‹#›</a:t>
            </a:fld>
            <a:endParaRPr lang="en-US"/>
          </a:p>
        </p:txBody>
      </p:sp>
    </p:spTree>
    <p:extLst>
      <p:ext uri="{BB962C8B-B14F-4D97-AF65-F5344CB8AC3E}">
        <p14:creationId xmlns:p14="http://schemas.microsoft.com/office/powerpoint/2010/main" val="324674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29B-9135-42DA-AD07-B44675AC42A0}"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086B0-11D5-4C68-94BD-014B7BE4E30C}" type="slidenum">
              <a:rPr lang="en-US" smtClean="0"/>
              <a:t>‹#›</a:t>
            </a:fld>
            <a:endParaRPr lang="en-US"/>
          </a:p>
        </p:txBody>
      </p:sp>
    </p:spTree>
    <p:extLst>
      <p:ext uri="{BB962C8B-B14F-4D97-AF65-F5344CB8AC3E}">
        <p14:creationId xmlns:p14="http://schemas.microsoft.com/office/powerpoint/2010/main" val="1953018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29B-9135-42DA-AD07-B44675AC42A0}"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086B0-11D5-4C68-94BD-014B7BE4E30C}" type="slidenum">
              <a:rPr lang="en-US" smtClean="0"/>
              <a:t>‹#›</a:t>
            </a:fld>
            <a:endParaRPr lang="en-US"/>
          </a:p>
        </p:txBody>
      </p:sp>
    </p:spTree>
    <p:extLst>
      <p:ext uri="{BB962C8B-B14F-4D97-AF65-F5344CB8AC3E}">
        <p14:creationId xmlns:p14="http://schemas.microsoft.com/office/powerpoint/2010/main" val="873960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rgbClr val="FF304C"/>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4400" b="1">
                <a:solidFill>
                  <a:schemeClr val="bg1"/>
                </a:solidFill>
                <a:latin typeface="+mn-lt"/>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139891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4400" b="1">
                <a:solidFill>
                  <a:schemeClr val="bg1"/>
                </a:solidFill>
                <a:latin typeface="+mn-lt"/>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594076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00B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35" name="Text Placeholder 7">
            <a:extLst>
              <a:ext uri="{FF2B5EF4-FFF2-40B4-BE49-F238E27FC236}">
                <a16:creationId xmlns="" xmlns:a16="http://schemas.microsoft.com/office/drawing/2014/main" id="{053B0AF9-F410-4C47-9D9C-CAC9890E4210}"/>
              </a:ext>
            </a:extLst>
          </p:cNvPr>
          <p:cNvSpPr>
            <a:spLocks noGrp="1"/>
          </p:cNvSpPr>
          <p:nvPr>
            <p:ph type="body" sz="quarter" idx="10" hasCustomPrompt="1"/>
          </p:nvPr>
        </p:nvSpPr>
        <p:spPr>
          <a:xfrm>
            <a:off x="375331" y="1905000"/>
            <a:ext cx="6297894" cy="894840"/>
          </a:xfrm>
          <a:prstGeom prst="rect">
            <a:avLst/>
          </a:prstGeom>
        </p:spPr>
        <p:txBody>
          <a:bodyPr>
            <a:noAutofit/>
          </a:bodyPr>
          <a:lstStyle>
            <a:lvl1pPr marL="285750" indent="-285750">
              <a:lnSpc>
                <a:spcPts val="2200"/>
              </a:lnSpc>
              <a:buClr>
                <a:srgbClr val="00B4F1"/>
              </a:buClr>
              <a:buFont typeface="Wingdings" panose="05000000000000000000" pitchFamily="2" charset="2"/>
              <a:buChar char="§"/>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0"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539504"/>
            <a:ext cx="11016604" cy="863600"/>
          </a:xfrm>
          <a:prstGeom prst="rect">
            <a:avLst/>
          </a:prstGeom>
        </p:spPr>
        <p:txBody>
          <a:bodyPr vert="horz" lIns="0" tIns="0" rIns="0" bIns="0" rtlCol="0" anchor="t">
            <a:normAutofit/>
          </a:bodyPr>
          <a:lstStyle>
            <a:lvl1pPr>
              <a:defRPr lang="pt-PT" sz="5400" b="1" dirty="0">
                <a:solidFill>
                  <a:srgbClr val="0075B3"/>
                </a:solidFill>
                <a:latin typeface="+mj-lt"/>
              </a:defRPr>
            </a:lvl1pPr>
          </a:lstStyle>
          <a:p>
            <a:pPr lvl="0">
              <a:lnSpc>
                <a:spcPts val="3000"/>
              </a:lnSpc>
            </a:pPr>
            <a:r>
              <a:rPr lang="en-US" dirty="0"/>
              <a:t>Click to add title</a:t>
            </a:r>
            <a:endParaRPr lang="pt-PT" dirty="0"/>
          </a:p>
        </p:txBody>
      </p:sp>
      <p:sp>
        <p:nvSpPr>
          <p:cNvPr id="11"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6"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pic>
        <p:nvPicPr>
          <p:cNvPr id="12" name="Graphic 14">
            <a:extLst>
              <a:ext uri="{FF2B5EF4-FFF2-40B4-BE49-F238E27FC236}">
                <a16:creationId xmlns="" xmlns:a16="http://schemas.microsoft.com/office/drawing/2014/main" id="{CA70D5E4-F0EE-4368-A09C-60021E85A04E}"/>
              </a:ext>
            </a:extLst>
          </p:cNvPr>
          <p:cNvPicPr>
            <a:picLocks noChangeAspect="1"/>
          </p:cNvPicPr>
          <p:nvPr userDrawn="1"/>
        </p:nvPicPr>
        <p:blipFill rotWithShape="1">
          <a:blip r:embed="rId3">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spTree>
    <p:extLst>
      <p:ext uri="{BB962C8B-B14F-4D97-AF65-F5344CB8AC3E}">
        <p14:creationId xmlns:p14="http://schemas.microsoft.com/office/powerpoint/2010/main" val="574884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539504"/>
            <a:ext cx="11016604" cy="863600"/>
          </a:xfrm>
          <a:prstGeom prst="rect">
            <a:avLst/>
          </a:prstGeom>
        </p:spPr>
        <p:txBody>
          <a:bodyPr vert="horz" lIns="0" tIns="0" rIns="0" bIns="0" rtlCol="0" anchor="t">
            <a:normAutofit/>
          </a:bodyPr>
          <a:lstStyle>
            <a:lvl1pPr>
              <a:defRPr lang="pt-PT" sz="5400" b="1" dirty="0">
                <a:solidFill>
                  <a:srgbClr val="0075B3"/>
                </a:solidFill>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898434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9768D5B-91BB-4532-85B8-B20305CCC883}" type="datetimeFigureOut">
              <a:rPr lang="en-IN">
                <a:solidFill>
                  <a:srgbClr val="000000"/>
                </a:solidFill>
              </a:rPr>
              <a:pPr/>
              <a:t>26-07-2018</a:t>
            </a:fld>
            <a:endParaRPr lang="en-IN">
              <a:solidFill>
                <a:srgbClr val="000000"/>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solidFill>
                <a:srgbClr val="000000"/>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6669F8E3-5DEC-4B1D-BB8F-954B57031320}" type="slidenum">
              <a:rPr lang="en-IN">
                <a:solidFill>
                  <a:srgbClr val="000000"/>
                </a:solidFill>
              </a:rPr>
              <a:pPr/>
              <a:t>‹#›</a:t>
            </a:fld>
            <a:endParaRPr lang="en-IN">
              <a:solidFill>
                <a:srgbClr val="000000"/>
              </a:solidFill>
            </a:endParaRPr>
          </a:p>
        </p:txBody>
      </p:sp>
    </p:spTree>
    <p:extLst>
      <p:ext uri="{BB962C8B-B14F-4D97-AF65-F5344CB8AC3E}">
        <p14:creationId xmlns:p14="http://schemas.microsoft.com/office/powerpoint/2010/main" val="3436377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pic>
        <p:nvPicPr>
          <p:cNvPr id="14" name="Graphic 41">
            <a:extLst>
              <a:ext uri="{FF2B5EF4-FFF2-40B4-BE49-F238E27FC236}">
                <a16:creationId xmlns="" xmlns:a16="http://schemas.microsoft.com/office/drawing/2014/main" id="{39882BC4-7320-49FC-B1BE-AEB377EFC01A}"/>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sz="3600" b="1" dirty="0">
                <a:solidFill>
                  <a:schemeClr val="bg1"/>
                </a:solidFill>
                <a:latin typeface="+mn-lt"/>
              </a:defRPr>
            </a:lvl1pPr>
          </a:lstStyle>
          <a:p>
            <a:pPr lvl="0">
              <a:lnSpc>
                <a:spcPts val="3000"/>
              </a:lnSpc>
            </a:pPr>
            <a:r>
              <a:rPr lang="en-US" dirty="0"/>
              <a:t>Click to add title</a:t>
            </a:r>
            <a:endParaRPr lang="pt-PT" dirty="0"/>
          </a:p>
        </p:txBody>
      </p:sp>
      <p:sp>
        <p:nvSpPr>
          <p:cNvPr id="37"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40" name="Retângulo 43">
            <a:extLst>
              <a:ext uri="{FF2B5EF4-FFF2-40B4-BE49-F238E27FC236}">
                <a16:creationId xmlns=""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54051706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pic>
        <p:nvPicPr>
          <p:cNvPr id="14" name="Graphic 13">
            <a:extLst>
              <a:ext uri="{FF2B5EF4-FFF2-40B4-BE49-F238E27FC236}">
                <a16:creationId xmlns="" xmlns:a16="http://schemas.microsoft.com/office/drawing/2014/main" id="{CBFCF213-9AB8-422B-8F8D-9F6A01ED15F1}"/>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15"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sz="4800" b="1" dirty="0">
                <a:latin typeface="+mn-lt"/>
              </a:defRPr>
            </a:lvl1pPr>
          </a:lstStyle>
          <a:p>
            <a:pPr lvl="0">
              <a:lnSpc>
                <a:spcPts val="3000"/>
              </a:lnSpc>
            </a:pPr>
            <a:r>
              <a:rPr lang="en-US" dirty="0"/>
              <a:t>Click to add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5" cstate="print">
            <a:extLst>
              <a:ext uri="{96DAC541-7B7A-43D3-8B79-37D633B846F1}">
                <asvg:svgBlip xmlns:asvg="http://schemas.microsoft.com/office/drawing/2016/SVG/main" xmlns=""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31711675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539504"/>
            <a:ext cx="11016604" cy="863600"/>
          </a:xfrm>
          <a:prstGeom prst="rect">
            <a:avLst/>
          </a:prstGeom>
        </p:spPr>
        <p:txBody>
          <a:bodyPr vert="horz" lIns="0" tIns="0" rIns="0" bIns="0" rtlCol="0" anchor="t">
            <a:normAutofit/>
          </a:bodyPr>
          <a:lstStyle>
            <a:lvl1pPr>
              <a:defRPr lang="pt-PT" sz="5400" b="1" dirty="0">
                <a:solidFill>
                  <a:srgbClr val="0075B3"/>
                </a:solidFill>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417438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5129B-9135-42DA-AD07-B44675AC42A0}"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086B0-11D5-4C68-94BD-014B7BE4E30C}" type="slidenum">
              <a:rPr lang="en-US" smtClean="0"/>
              <a:t>‹#›</a:t>
            </a:fld>
            <a:endParaRPr lang="en-US"/>
          </a:p>
        </p:txBody>
      </p:sp>
    </p:spTree>
    <p:extLst>
      <p:ext uri="{BB962C8B-B14F-4D97-AF65-F5344CB8AC3E}">
        <p14:creationId xmlns:p14="http://schemas.microsoft.com/office/powerpoint/2010/main" val="53591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 name="Rectangle 1"/>
          <p:cNvSpPr/>
          <p:nvPr userDrawn="1"/>
        </p:nvSpPr>
        <p:spPr>
          <a:xfrm>
            <a:off x="0" y="0"/>
            <a:ext cx="6134101" cy="6858000"/>
          </a:xfrm>
          <a:prstGeom prst="rect">
            <a:avLst/>
          </a:prstGeom>
          <a:solidFill>
            <a:srgbClr val="FF304C"/>
          </a:solidFill>
          <a:ln>
            <a:solidFill>
              <a:srgbClr val="FF30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spc="50">
              <a:ln w="0"/>
              <a:solidFill>
                <a:srgbClr val="EDEDED"/>
              </a:solidFill>
              <a:effectLst>
                <a:innerShdw blurRad="63500" dist="50800" dir="13500000">
                  <a:srgbClr val="000000">
                    <a:alpha val="50000"/>
                  </a:srgbClr>
                </a:innerShdw>
              </a:effectLst>
            </a:endParaRPr>
          </a:p>
        </p:txBody>
      </p:sp>
      <p:sp>
        <p:nvSpPr>
          <p:cNvPr id="10" name="Rectangle 9"/>
          <p:cNvSpPr/>
          <p:nvPr userDrawn="1"/>
        </p:nvSpPr>
        <p:spPr>
          <a:xfrm>
            <a:off x="6134101" y="0"/>
            <a:ext cx="6057900" cy="6858000"/>
          </a:xfrm>
          <a:prstGeom prst="rect">
            <a:avLst/>
          </a:prstGeom>
          <a:solidFill>
            <a:srgbClr val="12ABDB"/>
          </a:solidFill>
          <a:ln>
            <a:solidFill>
              <a:srgbClr val="12AB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spc="50">
              <a:ln w="0"/>
              <a:solidFill>
                <a:srgbClr val="EDEDED"/>
              </a:solidFill>
              <a:effectLst>
                <a:innerShdw blurRad="63500" dist="50800" dir="13500000">
                  <a:srgbClr val="000000">
                    <a:alpha val="50000"/>
                  </a:srgbClr>
                </a:innerShdw>
              </a:effectLst>
            </a:endParaRPr>
          </a:p>
        </p:txBody>
      </p:sp>
      <p:sp>
        <p:nvSpPr>
          <p:cNvPr id="11"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539504"/>
            <a:ext cx="11016604" cy="863600"/>
          </a:xfrm>
          <a:prstGeom prst="rect">
            <a:avLst/>
          </a:prstGeom>
        </p:spPr>
        <p:txBody>
          <a:bodyPr vert="horz" lIns="0" tIns="0" rIns="0" bIns="0" rtlCol="0" anchor="t">
            <a:normAutofit/>
          </a:bodyPr>
          <a:lstStyle>
            <a:lvl1pPr>
              <a:defRPr lang="pt-PT" sz="5400" b="1" dirty="0">
                <a:solidFill>
                  <a:srgbClr val="0075B3"/>
                </a:solidFill>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930533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539504"/>
            <a:ext cx="11016604" cy="863600"/>
          </a:xfrm>
          <a:prstGeom prst="rect">
            <a:avLst/>
          </a:prstGeom>
        </p:spPr>
        <p:txBody>
          <a:bodyPr vert="horz" lIns="0" tIns="0" rIns="0" bIns="0" rtlCol="0" anchor="t">
            <a:normAutofit/>
          </a:bodyPr>
          <a:lstStyle>
            <a:lvl1pPr>
              <a:defRPr lang="pt-PT" sz="5400" b="1" dirty="0">
                <a:solidFill>
                  <a:srgbClr val="0075B3"/>
                </a:solidFill>
                <a:latin typeface="+mj-lt"/>
              </a:defRPr>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123573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35" name="Text Placeholder 7">
            <a:extLst>
              <a:ext uri="{FF2B5EF4-FFF2-40B4-BE49-F238E27FC236}">
                <a16:creationId xmlns="" xmlns:a16="http://schemas.microsoft.com/office/drawing/2014/main" id="{053B0AF9-F410-4C47-9D9C-CAC9890E4210}"/>
              </a:ext>
            </a:extLst>
          </p:cNvPr>
          <p:cNvSpPr>
            <a:spLocks noGrp="1"/>
          </p:cNvSpPr>
          <p:nvPr>
            <p:ph type="body" sz="quarter" idx="10" hasCustomPrompt="1"/>
          </p:nvPr>
        </p:nvSpPr>
        <p:spPr>
          <a:xfrm>
            <a:off x="375331" y="1905000"/>
            <a:ext cx="6297894" cy="894840"/>
          </a:xfrm>
          <a:prstGeom prst="rect">
            <a:avLst/>
          </a:prstGeom>
        </p:spPr>
        <p:txBody>
          <a:bodyPr>
            <a:noAutofit/>
          </a:bodyPr>
          <a:lstStyle>
            <a:lvl1pPr marL="285750" indent="-285750">
              <a:lnSpc>
                <a:spcPts val="2200"/>
              </a:lnSpc>
              <a:buClr>
                <a:srgbClr val="FF304C"/>
              </a:buClr>
              <a:buFont typeface="Wingdings" panose="05000000000000000000" pitchFamily="2" charset="2"/>
              <a:buChar char="§"/>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0"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539504"/>
            <a:ext cx="11016604" cy="863600"/>
          </a:xfrm>
          <a:prstGeom prst="rect">
            <a:avLst/>
          </a:prstGeom>
        </p:spPr>
        <p:txBody>
          <a:bodyPr vert="horz" lIns="0" tIns="0" rIns="0" bIns="0" rtlCol="0" anchor="t">
            <a:normAutofit/>
          </a:bodyPr>
          <a:lstStyle>
            <a:lvl1pPr>
              <a:defRPr lang="pt-PT" sz="5400" b="1" dirty="0">
                <a:solidFill>
                  <a:srgbClr val="0075B3"/>
                </a:solidFill>
                <a:latin typeface="+mj-lt"/>
              </a:defRPr>
            </a:lvl1pPr>
          </a:lstStyle>
          <a:p>
            <a:pPr lvl="0">
              <a:lnSpc>
                <a:spcPts val="3000"/>
              </a:lnSpc>
            </a:pPr>
            <a:r>
              <a:rPr lang="en-US" dirty="0"/>
              <a:t>Click to add title</a:t>
            </a:r>
            <a:endParaRPr lang="pt-PT" dirty="0"/>
          </a:p>
        </p:txBody>
      </p:sp>
      <p:sp>
        <p:nvSpPr>
          <p:cNvPr id="11"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6"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4185224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00B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35" name="Text Placeholder 7">
            <a:extLst>
              <a:ext uri="{FF2B5EF4-FFF2-40B4-BE49-F238E27FC236}">
                <a16:creationId xmlns="" xmlns:a16="http://schemas.microsoft.com/office/drawing/2014/main" id="{053B0AF9-F410-4C47-9D9C-CAC9890E4210}"/>
              </a:ext>
            </a:extLst>
          </p:cNvPr>
          <p:cNvSpPr>
            <a:spLocks noGrp="1"/>
          </p:cNvSpPr>
          <p:nvPr>
            <p:ph type="body" sz="quarter" idx="10" hasCustomPrompt="1"/>
          </p:nvPr>
        </p:nvSpPr>
        <p:spPr>
          <a:xfrm>
            <a:off x="375331" y="1905000"/>
            <a:ext cx="6297894" cy="894840"/>
          </a:xfrm>
          <a:prstGeom prst="rect">
            <a:avLst/>
          </a:prstGeom>
        </p:spPr>
        <p:txBody>
          <a:bodyPr>
            <a:noAutofit/>
          </a:bodyPr>
          <a:lstStyle>
            <a:lvl1pPr marL="285750" indent="-285750">
              <a:lnSpc>
                <a:spcPts val="2200"/>
              </a:lnSpc>
              <a:buClr>
                <a:srgbClr val="00B4F1"/>
              </a:buClr>
              <a:buFont typeface="Wingdings" panose="05000000000000000000" pitchFamily="2" charset="2"/>
              <a:buChar char="§"/>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0"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539504"/>
            <a:ext cx="11016604" cy="863600"/>
          </a:xfrm>
          <a:prstGeom prst="rect">
            <a:avLst/>
          </a:prstGeom>
        </p:spPr>
        <p:txBody>
          <a:bodyPr vert="horz" lIns="0" tIns="0" rIns="0" bIns="0" rtlCol="0" anchor="t">
            <a:normAutofit/>
          </a:bodyPr>
          <a:lstStyle>
            <a:lvl1pPr>
              <a:defRPr lang="pt-PT" sz="5400" b="1" dirty="0">
                <a:solidFill>
                  <a:srgbClr val="0075B3"/>
                </a:solidFill>
                <a:latin typeface="+mj-lt"/>
              </a:defRPr>
            </a:lvl1pPr>
          </a:lstStyle>
          <a:p>
            <a:pPr lvl="0">
              <a:lnSpc>
                <a:spcPts val="3000"/>
              </a:lnSpc>
            </a:pPr>
            <a:r>
              <a:rPr lang="en-US" dirty="0"/>
              <a:t>Click to add title</a:t>
            </a:r>
            <a:endParaRPr lang="pt-PT" dirty="0"/>
          </a:p>
        </p:txBody>
      </p:sp>
      <p:sp>
        <p:nvSpPr>
          <p:cNvPr id="11"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a:solidFill>
                  <a:prstClr val="white"/>
                </a:solidFill>
                <a:cs typeface="Arial" panose="020B0604020202020204" pitchFamily="34" charset="0"/>
              </a:rPr>
              <a:pPr algn="r"/>
              <a:t>‹#›</a:t>
            </a:fld>
            <a:endParaRPr lang="en-US" sz="800" dirty="0">
              <a:solidFill>
                <a:prstClr val="white"/>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16"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pic>
        <p:nvPicPr>
          <p:cNvPr id="12" name="Graphic 14">
            <a:extLst>
              <a:ext uri="{FF2B5EF4-FFF2-40B4-BE49-F238E27FC236}">
                <a16:creationId xmlns="" xmlns:a16="http://schemas.microsoft.com/office/drawing/2014/main" id="{CA70D5E4-F0EE-4368-A09C-60021E85A04E}"/>
              </a:ext>
            </a:extLst>
          </p:cNvPr>
          <p:cNvPicPr>
            <a:picLocks noChangeAspect="1"/>
          </p:cNvPicPr>
          <p:nvPr userDrawn="1"/>
        </p:nvPicPr>
        <p:blipFill rotWithShape="1">
          <a:blip r:embed="rId3">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spTree>
    <p:extLst>
      <p:ext uri="{BB962C8B-B14F-4D97-AF65-F5344CB8AC3E}">
        <p14:creationId xmlns:p14="http://schemas.microsoft.com/office/powerpoint/2010/main" val="19580295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solidFill>
                <a:prstClr val="white"/>
              </a:solidFill>
            </a:endParaRPr>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908381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 xmlns:a16="http://schemas.microsoft.com/office/drawing/2014/main"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prstClr val="white"/>
              </a:solidFill>
            </a:endParaRPr>
          </a:p>
        </p:txBody>
      </p:sp>
      <p:sp>
        <p:nvSpPr>
          <p:cNvPr id="38" name="Chart Placeholder 29">
            <a:extLst>
              <a:ext uri="{FF2B5EF4-FFF2-40B4-BE49-F238E27FC236}">
                <a16:creationId xmlns="" xmlns:a16="http://schemas.microsoft.com/office/drawing/2014/main"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 xmlns:a16="http://schemas.microsoft.com/office/drawing/2014/main"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 xmlns:a16="http://schemas.microsoft.com/office/drawing/2014/main"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 xmlns:a16="http://schemas.microsoft.com/office/drawing/2014/main"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 xmlns:a16="http://schemas.microsoft.com/office/drawing/2014/main"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 xmlns:a16="http://schemas.microsoft.com/office/drawing/2014/main"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 xmlns:a16="http://schemas.microsoft.com/office/drawing/2014/main"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 xmlns:a16="http://schemas.microsoft.com/office/drawing/2014/main"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 xmlns:a16="http://schemas.microsoft.com/office/drawing/2014/main"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 xmlns:a16="http://schemas.microsoft.com/office/drawing/2014/main"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 xmlns:a16="http://schemas.microsoft.com/office/drawing/2014/main"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 xmlns:a16="http://schemas.microsoft.com/office/drawing/2014/main"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 xmlns:a16="http://schemas.microsoft.com/office/drawing/2014/main"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 xmlns:a16="http://schemas.microsoft.com/office/drawing/2014/main"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a:lnSpc>
                <a:spcPct val="85000"/>
              </a:lnSpc>
              <a:defRPr/>
            </a:pPr>
            <a:r>
              <a:rPr lang="en-US" sz="800" kern="0" dirty="0">
                <a:solidFill>
                  <a:srgbClr val="00458D"/>
                </a:solidFill>
                <a:cs typeface="Arial" panose="020B0604020202020204" pitchFamily="34" charset="0"/>
              </a:rPr>
              <a:t>Presentation Title | Author | Date</a:t>
            </a:r>
          </a:p>
        </p:txBody>
      </p:sp>
      <p:sp>
        <p:nvSpPr>
          <p:cNvPr id="23"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9779174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5129B-9135-42DA-AD07-B44675AC42A0}"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086B0-11D5-4C68-94BD-014B7BE4E30C}" type="slidenum">
              <a:rPr lang="en-US" smtClean="0"/>
              <a:t>‹#›</a:t>
            </a:fld>
            <a:endParaRPr lang="en-US"/>
          </a:p>
        </p:txBody>
      </p:sp>
    </p:spTree>
    <p:extLst>
      <p:ext uri="{BB962C8B-B14F-4D97-AF65-F5344CB8AC3E}">
        <p14:creationId xmlns:p14="http://schemas.microsoft.com/office/powerpoint/2010/main" val="14456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E5129B-9135-42DA-AD07-B44675AC42A0}"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086B0-11D5-4C68-94BD-014B7BE4E30C}" type="slidenum">
              <a:rPr lang="en-US" smtClean="0"/>
              <a:t>‹#›</a:t>
            </a:fld>
            <a:endParaRPr lang="en-US"/>
          </a:p>
        </p:txBody>
      </p:sp>
    </p:spTree>
    <p:extLst>
      <p:ext uri="{BB962C8B-B14F-4D97-AF65-F5344CB8AC3E}">
        <p14:creationId xmlns:p14="http://schemas.microsoft.com/office/powerpoint/2010/main" val="274717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E5129B-9135-42DA-AD07-B44675AC42A0}" type="datetimeFigureOut">
              <a:rPr lang="en-US" smtClean="0"/>
              <a:t>7/26/2018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086B0-11D5-4C68-94BD-014B7BE4E30C}" type="slidenum">
              <a:rPr lang="en-US" smtClean="0"/>
              <a:t>‹#›</a:t>
            </a:fld>
            <a:endParaRPr lang="en-US"/>
          </a:p>
        </p:txBody>
      </p:sp>
    </p:spTree>
    <p:extLst>
      <p:ext uri="{BB962C8B-B14F-4D97-AF65-F5344CB8AC3E}">
        <p14:creationId xmlns:p14="http://schemas.microsoft.com/office/powerpoint/2010/main" val="196824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E5129B-9135-42DA-AD07-B44675AC42A0}" type="datetimeFigureOut">
              <a:rPr lang="en-US" smtClean="0"/>
              <a:t>7/26/2018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086B0-11D5-4C68-94BD-014B7BE4E30C}" type="slidenum">
              <a:rPr lang="en-US" smtClean="0"/>
              <a:t>‹#›</a:t>
            </a:fld>
            <a:endParaRPr lang="en-US"/>
          </a:p>
        </p:txBody>
      </p:sp>
    </p:spTree>
    <p:extLst>
      <p:ext uri="{BB962C8B-B14F-4D97-AF65-F5344CB8AC3E}">
        <p14:creationId xmlns:p14="http://schemas.microsoft.com/office/powerpoint/2010/main" val="3371766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5129B-9135-42DA-AD07-B44675AC42A0}" type="datetimeFigureOut">
              <a:rPr lang="en-US" smtClean="0"/>
              <a:t>7/26/2018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086B0-11D5-4C68-94BD-014B7BE4E30C}" type="slidenum">
              <a:rPr lang="en-US" smtClean="0"/>
              <a:t>‹#›</a:t>
            </a:fld>
            <a:endParaRPr lang="en-US"/>
          </a:p>
        </p:txBody>
      </p:sp>
    </p:spTree>
    <p:extLst>
      <p:ext uri="{BB962C8B-B14F-4D97-AF65-F5344CB8AC3E}">
        <p14:creationId xmlns:p14="http://schemas.microsoft.com/office/powerpoint/2010/main" val="307008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5129B-9135-42DA-AD07-B44675AC42A0}"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086B0-11D5-4C68-94BD-014B7BE4E30C}" type="slidenum">
              <a:rPr lang="en-US" smtClean="0"/>
              <a:t>‹#›</a:t>
            </a:fld>
            <a:endParaRPr lang="en-US"/>
          </a:p>
        </p:txBody>
      </p:sp>
    </p:spTree>
    <p:extLst>
      <p:ext uri="{BB962C8B-B14F-4D97-AF65-F5344CB8AC3E}">
        <p14:creationId xmlns:p14="http://schemas.microsoft.com/office/powerpoint/2010/main" val="133185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5129B-9135-42DA-AD07-B44675AC42A0}"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086B0-11D5-4C68-94BD-014B7BE4E30C}" type="slidenum">
              <a:rPr lang="en-US" smtClean="0"/>
              <a:t>‹#›</a:t>
            </a:fld>
            <a:endParaRPr lang="en-US"/>
          </a:p>
        </p:txBody>
      </p:sp>
    </p:spTree>
    <p:extLst>
      <p:ext uri="{BB962C8B-B14F-4D97-AF65-F5344CB8AC3E}">
        <p14:creationId xmlns:p14="http://schemas.microsoft.com/office/powerpoint/2010/main" val="364025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4.svg"/><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40" Type="http://schemas.openxmlformats.org/officeDocument/2006/relationships/image" Target="../media/image4.svg"/><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5129B-9135-42DA-AD07-B44675AC42A0}" type="datetimeFigureOut">
              <a:rPr lang="en-US" smtClean="0"/>
              <a:t>7/26/2018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086B0-11D5-4C68-94BD-014B7BE4E30C}" type="slidenum">
              <a:rPr lang="en-US" smtClean="0"/>
              <a:t>‹#›</a:t>
            </a:fld>
            <a:endParaRPr lang="en-US"/>
          </a:p>
        </p:txBody>
      </p:sp>
    </p:spTree>
    <p:extLst>
      <p:ext uri="{BB962C8B-B14F-4D97-AF65-F5344CB8AC3E}">
        <p14:creationId xmlns:p14="http://schemas.microsoft.com/office/powerpoint/2010/main" val="261125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9">
            <a:extLst>
              <a:ext uri="{96DAC541-7B7A-43D3-8B79-37D633B846F1}">
                <asvg:svgBlip xmlns="" xmlns:asvg="http://schemas.microsoft.com/office/drawing/2016/SVG/main" r:embed="rId11"/>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3471382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55">
          <p15:clr>
            <a:srgbClr val="F26B43"/>
          </p15:clr>
        </p15:guide>
        <p15:guide id="4294967295" pos="7423">
          <p15:clr>
            <a:srgbClr val="F26B43"/>
          </p15:clr>
        </p15:guide>
        <p15:guide id="4294967295" pos="257">
          <p15:clr>
            <a:srgbClr val="F26B43"/>
          </p15:clr>
        </p15:guide>
        <p15:guide id="4294967295" orient="horz" pos="4065">
          <p15:clr>
            <a:srgbClr val="F26B43"/>
          </p15:clr>
        </p15:guide>
        <p15:guide id="4294967295" orient="horz" pos="799">
          <p15:clr>
            <a:srgbClr val="F26B43"/>
          </p15:clr>
        </p15:guide>
        <p15:guide id="4294967295"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9">
            <a:extLst>
              <a:ext uri="{96DAC541-7B7A-43D3-8B79-37D633B846F1}">
                <asvg:svgBlip xmlns="" xmlns:asvg="http://schemas.microsoft.com/office/drawing/2016/SVG/main" r:embed="rId40"/>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Capgemini Blue</a:t>
            </a:r>
          </a:p>
          <a:p>
            <a:pPr marL="171450"/>
            <a:r>
              <a:rPr lang="en-US" sz="600" dirty="0">
                <a:solidFill>
                  <a:prstClr val="white"/>
                </a:solidFill>
              </a:rPr>
              <a:t>R 0</a:t>
            </a:r>
          </a:p>
          <a:p>
            <a:pPr marL="171450"/>
            <a:r>
              <a:rPr lang="en-US" sz="600" dirty="0">
                <a:solidFill>
                  <a:prstClr val="white"/>
                </a:solidFill>
              </a:rPr>
              <a:t>G 112</a:t>
            </a:r>
          </a:p>
          <a:p>
            <a:pPr marL="171450"/>
            <a:r>
              <a:rPr lang="en-US" sz="600" dirty="0">
                <a:solidFill>
                  <a:prstClr val="white"/>
                </a:solidFill>
              </a:rPr>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Vibrant</a:t>
            </a:r>
            <a:br>
              <a:rPr lang="en-US" sz="600" b="1" dirty="0">
                <a:solidFill>
                  <a:prstClr val="white"/>
                </a:solidFill>
              </a:rPr>
            </a:br>
            <a:r>
              <a:rPr lang="en-US" sz="600" b="1" dirty="0">
                <a:solidFill>
                  <a:prstClr val="white"/>
                </a:solidFill>
              </a:rPr>
              <a:t>Blue</a:t>
            </a:r>
          </a:p>
          <a:p>
            <a:pPr marL="171450"/>
            <a:r>
              <a:rPr lang="en-US" sz="600" dirty="0">
                <a:solidFill>
                  <a:prstClr val="white"/>
                </a:solidFill>
              </a:rPr>
              <a:t>R 18</a:t>
            </a:r>
          </a:p>
          <a:p>
            <a:pPr marL="171450"/>
            <a:r>
              <a:rPr lang="en-US" sz="600" dirty="0">
                <a:solidFill>
                  <a:prstClr val="white"/>
                </a:solidFill>
              </a:rPr>
              <a:t>G 171</a:t>
            </a:r>
          </a:p>
          <a:p>
            <a:pPr marL="171450"/>
            <a:r>
              <a:rPr lang="en-US" sz="600" dirty="0">
                <a:solidFill>
                  <a:prstClr val="white"/>
                </a:solidFill>
              </a:rPr>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Deep</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43</a:t>
            </a:r>
          </a:p>
          <a:p>
            <a:pPr marL="171450"/>
            <a:r>
              <a:rPr lang="en-US" sz="600" dirty="0">
                <a:solidFill>
                  <a:prstClr val="white"/>
                </a:solidFill>
              </a:rPr>
              <a:t>G 10</a:t>
            </a:r>
          </a:p>
          <a:p>
            <a:pPr marL="171450"/>
            <a:r>
              <a:rPr lang="en-US" sz="600" dirty="0">
                <a:solidFill>
                  <a:prstClr val="white"/>
                </a:solidFill>
              </a:rPr>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Tech</a:t>
            </a:r>
            <a:br>
              <a:rPr lang="en-US" sz="600" b="1" dirty="0">
                <a:solidFill>
                  <a:prstClr val="white"/>
                </a:solidFill>
              </a:rPr>
            </a:br>
            <a:r>
              <a:rPr lang="en-US" sz="600" b="1" dirty="0">
                <a:solidFill>
                  <a:prstClr val="white"/>
                </a:solidFill>
              </a:rPr>
              <a:t>Red</a:t>
            </a:r>
          </a:p>
          <a:p>
            <a:pPr marL="171450"/>
            <a:r>
              <a:rPr lang="en-US" sz="600" dirty="0">
                <a:solidFill>
                  <a:prstClr val="white"/>
                </a:solidFill>
              </a:rPr>
              <a:t>R 255</a:t>
            </a:r>
          </a:p>
          <a:p>
            <a:pPr marL="171450"/>
            <a:r>
              <a:rPr lang="en-US" sz="600" dirty="0">
                <a:solidFill>
                  <a:prstClr val="white"/>
                </a:solidFill>
              </a:rPr>
              <a:t>G 48</a:t>
            </a:r>
          </a:p>
          <a:p>
            <a:pPr marL="171450"/>
            <a:r>
              <a:rPr lang="en-US" sz="600" dirty="0">
                <a:solidFill>
                  <a:prstClr val="white"/>
                </a:solidFill>
              </a:rPr>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Zest</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149</a:t>
            </a:r>
          </a:p>
          <a:p>
            <a:pPr marL="171450"/>
            <a:r>
              <a:rPr lang="en-US" sz="600" dirty="0">
                <a:solidFill>
                  <a:prstClr val="white"/>
                </a:solidFill>
              </a:rPr>
              <a:t>G 230</a:t>
            </a:r>
          </a:p>
          <a:p>
            <a:pPr marL="171450"/>
            <a:r>
              <a:rPr lang="en-US" sz="600" dirty="0">
                <a:solidFill>
                  <a:prstClr val="white"/>
                </a:solidFill>
              </a:rPr>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solidFill>
                  <a:prstClr val="white"/>
                </a:solidFill>
              </a:rPr>
              <a:t>Capgemini Blue</a:t>
            </a:r>
            <a:r>
              <a:rPr lang="en-US" sz="600" dirty="0">
                <a:solidFill>
                  <a:prstClr val="white"/>
                </a:solidFill>
              </a:rPr>
              <a:t> (-50%)</a:t>
            </a:r>
          </a:p>
          <a:p>
            <a:pPr marL="171450"/>
            <a:r>
              <a:rPr lang="en-US" sz="600" dirty="0">
                <a:solidFill>
                  <a:prstClr val="white"/>
                </a:solidFill>
              </a:rPr>
              <a:t>R 128</a:t>
            </a:r>
          </a:p>
          <a:p>
            <a:pPr marL="171450"/>
            <a:r>
              <a:rPr lang="en-US" sz="600" dirty="0">
                <a:solidFill>
                  <a:prstClr val="white"/>
                </a:solidFill>
              </a:rPr>
              <a:t>G 184</a:t>
            </a:r>
          </a:p>
          <a:p>
            <a:pPr marL="171450"/>
            <a:r>
              <a:rPr lang="en-US" sz="600" dirty="0">
                <a:solidFill>
                  <a:prstClr val="white"/>
                </a:solidFill>
              </a:rPr>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solidFill>
                  <a:prstClr val="white"/>
                </a:solidFill>
              </a:rPr>
              <a:t>Vibrant</a:t>
            </a:r>
            <a:br>
              <a:rPr lang="en-US" sz="600" b="1" dirty="0">
                <a:solidFill>
                  <a:prstClr val="white"/>
                </a:solidFill>
              </a:rPr>
            </a:br>
            <a:r>
              <a:rPr lang="en-US" sz="600" b="1" dirty="0">
                <a:solidFill>
                  <a:prstClr val="white"/>
                </a:solidFill>
              </a:rPr>
              <a:t>Blue</a:t>
            </a:r>
            <a:r>
              <a:rPr lang="en-US" sz="600" dirty="0">
                <a:solidFill>
                  <a:prstClr val="white"/>
                </a:solidFill>
              </a:rPr>
              <a:t> (-50%)</a:t>
            </a:r>
          </a:p>
          <a:p>
            <a:pPr marL="171450"/>
            <a:r>
              <a:rPr lang="en-US" sz="600" dirty="0">
                <a:solidFill>
                  <a:prstClr val="white"/>
                </a:solidFill>
              </a:rPr>
              <a:t>R 136</a:t>
            </a:r>
          </a:p>
          <a:p>
            <a:pPr marL="171450"/>
            <a:r>
              <a:rPr lang="en-US" sz="600" dirty="0">
                <a:solidFill>
                  <a:prstClr val="white"/>
                </a:solidFill>
              </a:rPr>
              <a:t>G 213</a:t>
            </a:r>
          </a:p>
          <a:p>
            <a:pPr marL="171450"/>
            <a:r>
              <a:rPr lang="en-US" sz="600" dirty="0">
                <a:solidFill>
                  <a:prstClr val="white"/>
                </a:solidFill>
              </a:rPr>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109</a:t>
            </a:r>
          </a:p>
          <a:p>
            <a:pPr marL="171450"/>
            <a:r>
              <a:rPr lang="en-US" sz="600" dirty="0">
                <a:solidFill>
                  <a:prstClr val="white"/>
                </a:solidFill>
              </a:rPr>
              <a:t>G 100</a:t>
            </a:r>
          </a:p>
          <a:p>
            <a:pPr marL="171450"/>
            <a:r>
              <a:rPr lang="en-US" sz="600" dirty="0">
                <a:solidFill>
                  <a:prstClr val="white"/>
                </a:solidFill>
              </a:rPr>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Orange</a:t>
            </a:r>
          </a:p>
          <a:p>
            <a:pPr marL="171450"/>
            <a:r>
              <a:rPr lang="en-US" sz="600" dirty="0">
                <a:solidFill>
                  <a:prstClr val="white"/>
                </a:solidFill>
              </a:rPr>
              <a:t>R 255</a:t>
            </a:r>
          </a:p>
          <a:p>
            <a:pPr marL="171450"/>
            <a:r>
              <a:rPr lang="en-US" sz="600" dirty="0">
                <a:solidFill>
                  <a:prstClr val="white"/>
                </a:solidFill>
              </a:rPr>
              <a:t>G 99</a:t>
            </a:r>
          </a:p>
          <a:p>
            <a:pPr marL="171450"/>
            <a:r>
              <a:rPr lang="en-US" sz="600" dirty="0">
                <a:solidFill>
                  <a:prstClr val="white"/>
                </a:solidFill>
              </a:rPr>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200</a:t>
            </a:r>
          </a:p>
          <a:p>
            <a:pPr marL="171450"/>
            <a:r>
              <a:rPr lang="en-US" sz="600" dirty="0">
                <a:solidFill>
                  <a:prstClr val="white"/>
                </a:solidFill>
              </a:rPr>
              <a:t>G 255</a:t>
            </a:r>
          </a:p>
          <a:p>
            <a:pPr marL="171450"/>
            <a:r>
              <a:rPr lang="en-US" sz="600" dirty="0">
                <a:solidFill>
                  <a:prstClr val="white"/>
                </a:solidFill>
              </a:rPr>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Purple</a:t>
            </a:r>
          </a:p>
          <a:p>
            <a:pPr marL="171450"/>
            <a:r>
              <a:rPr lang="en-US" sz="600" dirty="0">
                <a:solidFill>
                  <a:prstClr val="white"/>
                </a:solidFill>
              </a:rPr>
              <a:t>R 126</a:t>
            </a:r>
          </a:p>
          <a:p>
            <a:pPr marL="171450"/>
            <a:r>
              <a:rPr lang="en-US" sz="600" dirty="0">
                <a:solidFill>
                  <a:prstClr val="white"/>
                </a:solidFill>
              </a:rPr>
              <a:t>G 57</a:t>
            </a:r>
          </a:p>
          <a:p>
            <a:pPr marL="171450"/>
            <a:r>
              <a:rPr lang="en-US" sz="600" dirty="0">
                <a:solidFill>
                  <a:prstClr val="white"/>
                </a:solidFill>
              </a:rPr>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Green</a:t>
            </a:r>
          </a:p>
          <a:p>
            <a:pPr marL="171450"/>
            <a:r>
              <a:rPr lang="en-US" sz="600" dirty="0">
                <a:solidFill>
                  <a:prstClr val="white"/>
                </a:solidFill>
              </a:rPr>
              <a:t>R 0</a:t>
            </a:r>
          </a:p>
          <a:p>
            <a:pPr marL="171450"/>
            <a:r>
              <a:rPr lang="en-US" sz="600" dirty="0">
                <a:solidFill>
                  <a:prstClr val="white"/>
                </a:solidFill>
              </a:rPr>
              <a:t>G 195</a:t>
            </a:r>
          </a:p>
          <a:p>
            <a:pPr marL="171450"/>
            <a:r>
              <a:rPr lang="en-US" sz="600" dirty="0">
                <a:solidFill>
                  <a:prstClr val="white"/>
                </a:solidFill>
              </a:rPr>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Dark</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21</a:t>
            </a:r>
          </a:p>
          <a:p>
            <a:pPr marL="171450"/>
            <a:r>
              <a:rPr lang="en-US" sz="600" dirty="0">
                <a:solidFill>
                  <a:prstClr val="white"/>
                </a:solidFill>
              </a:rPr>
              <a:t>G 99</a:t>
            </a:r>
          </a:p>
          <a:p>
            <a:pPr marL="171450"/>
            <a:r>
              <a:rPr lang="en-US" sz="600" dirty="0">
                <a:solidFill>
                  <a:prstClr val="white"/>
                </a:solidFill>
              </a:rPr>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Aqua</a:t>
            </a:r>
          </a:p>
          <a:p>
            <a:pPr marL="171450"/>
            <a:r>
              <a:rPr lang="en-US" sz="600" dirty="0">
                <a:solidFill>
                  <a:prstClr val="white"/>
                </a:solidFill>
              </a:rPr>
              <a:t>R 15</a:t>
            </a:r>
          </a:p>
          <a:p>
            <a:pPr marL="171450"/>
            <a:r>
              <a:rPr lang="en-US" sz="600" dirty="0">
                <a:solidFill>
                  <a:prstClr val="white"/>
                </a:solidFill>
              </a:rPr>
              <a:t>G 153</a:t>
            </a:r>
          </a:p>
          <a:p>
            <a:pPr marL="171450"/>
            <a:r>
              <a:rPr lang="en-US" sz="600" dirty="0">
                <a:solidFill>
                  <a:prstClr val="white"/>
                </a:solidFill>
              </a:rPr>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Aqua</a:t>
            </a:r>
          </a:p>
          <a:p>
            <a:pPr marL="171450"/>
            <a:r>
              <a:rPr lang="en-US" sz="600" dirty="0">
                <a:solidFill>
                  <a:prstClr val="white"/>
                </a:solidFill>
              </a:rPr>
              <a:t>R 1</a:t>
            </a:r>
          </a:p>
          <a:p>
            <a:pPr marL="171450"/>
            <a:r>
              <a:rPr lang="en-US" sz="600" dirty="0">
                <a:solidFill>
                  <a:prstClr val="white"/>
                </a:solidFill>
              </a:rPr>
              <a:t>G 209</a:t>
            </a:r>
          </a:p>
          <a:p>
            <a:pPr marL="171450"/>
            <a:r>
              <a:rPr lang="en-US" sz="600" dirty="0">
                <a:solidFill>
                  <a:prstClr val="white"/>
                </a:solidFill>
              </a:rPr>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Peach</a:t>
            </a:r>
          </a:p>
          <a:p>
            <a:pPr marL="171450"/>
            <a:r>
              <a:rPr lang="en-US" sz="600" dirty="0">
                <a:solidFill>
                  <a:prstClr val="white"/>
                </a:solidFill>
              </a:rPr>
              <a:t>R 255</a:t>
            </a:r>
          </a:p>
          <a:p>
            <a:pPr marL="171450"/>
            <a:r>
              <a:rPr lang="en-US" sz="600" dirty="0">
                <a:solidFill>
                  <a:prstClr val="white"/>
                </a:solidFill>
              </a:rPr>
              <a:t>G 126</a:t>
            </a:r>
          </a:p>
          <a:p>
            <a:pPr marL="171450"/>
            <a:r>
              <a:rPr lang="en-US" sz="600" dirty="0">
                <a:solidFill>
                  <a:prstClr val="white"/>
                </a:solidFill>
              </a:rPr>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Light</a:t>
            </a:r>
            <a:br>
              <a:rPr lang="en-US" sz="600" b="1" dirty="0">
                <a:solidFill>
                  <a:prstClr val="white"/>
                </a:solidFill>
              </a:rPr>
            </a:br>
            <a:r>
              <a:rPr lang="en-US" sz="600" b="1" dirty="0">
                <a:solidFill>
                  <a:prstClr val="white"/>
                </a:solidFill>
              </a:rPr>
              <a:t>Claret</a:t>
            </a:r>
          </a:p>
          <a:p>
            <a:pPr marL="171450"/>
            <a:r>
              <a:rPr lang="en-US" sz="600" dirty="0">
                <a:solidFill>
                  <a:prstClr val="white"/>
                </a:solidFill>
              </a:rPr>
              <a:t>R 203</a:t>
            </a:r>
          </a:p>
          <a:p>
            <a:pPr marL="171450"/>
            <a:r>
              <a:rPr lang="en-US" sz="600" dirty="0">
                <a:solidFill>
                  <a:prstClr val="white"/>
                </a:solidFill>
              </a:rPr>
              <a:t>G 41</a:t>
            </a:r>
          </a:p>
          <a:p>
            <a:pPr marL="171450"/>
            <a:r>
              <a:rPr lang="en-US" sz="600" dirty="0">
                <a:solidFill>
                  <a:prstClr val="white"/>
                </a:solidFill>
              </a:rPr>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Claret</a:t>
            </a:r>
          </a:p>
          <a:p>
            <a:pPr marL="171450"/>
            <a:r>
              <a:rPr lang="en-US" sz="600" dirty="0">
                <a:solidFill>
                  <a:prstClr val="white"/>
                </a:solidFill>
              </a:rPr>
              <a:t>R 134</a:t>
            </a:r>
          </a:p>
          <a:p>
            <a:pPr marL="171450"/>
            <a:r>
              <a:rPr lang="en-US" sz="600" dirty="0">
                <a:solidFill>
                  <a:prstClr val="white"/>
                </a:solidFill>
              </a:rPr>
              <a:t>G 8</a:t>
            </a:r>
          </a:p>
          <a:p>
            <a:pPr marL="171450"/>
            <a:r>
              <a:rPr lang="en-US" sz="600" dirty="0">
                <a:solidFill>
                  <a:prstClr val="white"/>
                </a:solidFill>
              </a:rPr>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Dark</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71</a:t>
            </a:r>
          </a:p>
          <a:p>
            <a:pPr marL="171450"/>
            <a:r>
              <a:rPr lang="en-US" sz="600" dirty="0">
                <a:solidFill>
                  <a:prstClr val="white"/>
                </a:solidFill>
              </a:rPr>
              <a:t>G 1</a:t>
            </a:r>
          </a:p>
          <a:p>
            <a:pPr marL="171450"/>
            <a:r>
              <a:rPr lang="en-US" sz="600" dirty="0">
                <a:solidFill>
                  <a:prstClr val="white"/>
                </a:solidFill>
              </a:rPr>
              <a:t>B 167</a:t>
            </a:r>
          </a:p>
        </p:txBody>
      </p:sp>
    </p:spTree>
    <p:extLst>
      <p:ext uri="{BB962C8B-B14F-4D97-AF65-F5344CB8AC3E}">
        <p14:creationId xmlns:p14="http://schemas.microsoft.com/office/powerpoint/2010/main" val="40694898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255">
          <p15:clr>
            <a:srgbClr val="F26B43"/>
          </p15:clr>
        </p15:guide>
        <p15:guide id="4294967295" pos="7423">
          <p15:clr>
            <a:srgbClr val="F26B43"/>
          </p15:clr>
        </p15:guide>
        <p15:guide id="4294967295" pos="257">
          <p15:clr>
            <a:srgbClr val="F26B43"/>
          </p15:clr>
        </p15:guide>
        <p15:guide id="4294967295" orient="horz" pos="4065">
          <p15:clr>
            <a:srgbClr val="F26B43"/>
          </p15:clr>
        </p15:guide>
        <p15:guide id="4294967295" orient="horz" pos="799">
          <p15:clr>
            <a:srgbClr val="F26B43"/>
          </p15:clr>
        </p15:guide>
        <p15:guide id="4294967295" orient="horz" pos="890">
          <p15:clr>
            <a:srgbClr val="F26B43"/>
          </p15:clr>
        </p15:guide>
        <p15:guide id="4294967295" pos="3840">
          <p15:clr>
            <a:srgbClr val="F26B43"/>
          </p15:clr>
        </p15:guide>
        <p15:guide id="4294967295" pos="3749">
          <p15:clr>
            <a:srgbClr val="F26B43"/>
          </p15:clr>
        </p15:guide>
        <p15:guide id="4294967295"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5" Type="http://schemas.openxmlformats.org/officeDocument/2006/relationships/image" Target="../media/image27.jp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hyperlink" Target="https://www.trivago.in/" TargetMode="Externa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gif"/><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33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smtClean="0"/>
              <a:t>Spreadsheet Software</a:t>
            </a:r>
            <a:r>
              <a:rPr lang="en-US" dirty="0"/>
              <a:t/>
            </a:r>
            <a:br>
              <a:rPr lang="en-US" dirty="0"/>
            </a:br>
            <a:endParaRPr lang="en-US" dirty="0"/>
          </a:p>
        </p:txBody>
      </p:sp>
      <p:sp>
        <p:nvSpPr>
          <p:cNvPr id="4" name="TextBox 3"/>
          <p:cNvSpPr txBox="1"/>
          <p:nvPr/>
        </p:nvSpPr>
        <p:spPr>
          <a:xfrm>
            <a:off x="7759174" y="3129116"/>
            <a:ext cx="3848298" cy="2800767"/>
          </a:xfrm>
          <a:prstGeom prst="rect">
            <a:avLst/>
          </a:prstGeom>
          <a:noFill/>
        </p:spPr>
        <p:txBody>
          <a:bodyPr wrap="non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3600" b="1" dirty="0">
                <a:solidFill>
                  <a:prstClr val="white"/>
                </a:solidFill>
              </a:rPr>
              <a:t>Apple Numbers </a:t>
            </a:r>
          </a:p>
          <a:p>
            <a:pPr marL="457200" indent="-457200">
              <a:buFont typeface="Wingdings" panose="05000000000000000000" pitchFamily="2" charset="2"/>
              <a:buChar char="§"/>
            </a:pPr>
            <a:r>
              <a:rPr lang="en-US" sz="3600" b="1" dirty="0">
                <a:solidFill>
                  <a:prstClr val="white"/>
                </a:solidFill>
              </a:rPr>
              <a:t>Microsoft Excel</a:t>
            </a:r>
          </a:p>
          <a:p>
            <a:pPr marL="457200" indent="-457200">
              <a:buFont typeface="Wingdings" panose="05000000000000000000" pitchFamily="2" charset="2"/>
              <a:buChar char="§"/>
            </a:pPr>
            <a:endParaRPr lang="en-US" sz="3600" b="1" dirty="0">
              <a:solidFill>
                <a:prstClr val="white"/>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55" y="2799840"/>
            <a:ext cx="3767412" cy="376741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880" y="3470059"/>
            <a:ext cx="2505763" cy="245982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8891" y="1748007"/>
            <a:ext cx="5031977" cy="1274918"/>
          </a:xfrm>
          <a:prstGeom prst="rect">
            <a:avLst/>
          </a:prstGeom>
        </p:spPr>
      </p:pic>
    </p:spTree>
    <p:extLst>
      <p:ext uri="{BB962C8B-B14F-4D97-AF65-F5344CB8AC3E}">
        <p14:creationId xmlns:p14="http://schemas.microsoft.com/office/powerpoint/2010/main" val="2564989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Multimedia Software</a:t>
            </a:r>
            <a:br>
              <a:rPr lang="en-US" dirty="0"/>
            </a:br>
            <a:endParaRPr lang="en-US" dirty="0"/>
          </a:p>
        </p:txBody>
      </p:sp>
      <p:sp>
        <p:nvSpPr>
          <p:cNvPr id="4" name="TextBox 3"/>
          <p:cNvSpPr txBox="1"/>
          <p:nvPr/>
        </p:nvSpPr>
        <p:spPr>
          <a:xfrm>
            <a:off x="7973007" y="3241657"/>
            <a:ext cx="3163943" cy="2246769"/>
          </a:xfrm>
          <a:prstGeom prst="rect">
            <a:avLst/>
          </a:prstGeom>
          <a:noFill/>
        </p:spPr>
        <p:txBody>
          <a:bodyPr wrap="non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3600" b="1" dirty="0">
                <a:solidFill>
                  <a:prstClr val="white"/>
                </a:solidFill>
              </a:rPr>
              <a:t>iTunes</a:t>
            </a:r>
          </a:p>
          <a:p>
            <a:pPr marL="457200" indent="-457200">
              <a:buFont typeface="Wingdings" panose="05000000000000000000" pitchFamily="2" charset="2"/>
              <a:buChar char="§"/>
            </a:pPr>
            <a:r>
              <a:rPr lang="en-US" sz="3600" b="1" dirty="0">
                <a:solidFill>
                  <a:prstClr val="white"/>
                </a:solidFill>
              </a:rPr>
              <a:t>Media Player</a:t>
            </a:r>
            <a:endParaRPr lang="en-US" sz="3600" b="1" dirty="0">
              <a:solidFill>
                <a:prstClr val="white"/>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066" y="2799840"/>
            <a:ext cx="3573588" cy="357358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63" y="1403104"/>
            <a:ext cx="4107976" cy="246478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282" y="3694385"/>
            <a:ext cx="2019300" cy="1809750"/>
          </a:xfrm>
          <a:prstGeom prst="rect">
            <a:avLst/>
          </a:prstGeom>
        </p:spPr>
      </p:pic>
    </p:spTree>
    <p:extLst>
      <p:ext uri="{BB962C8B-B14F-4D97-AF65-F5344CB8AC3E}">
        <p14:creationId xmlns:p14="http://schemas.microsoft.com/office/powerpoint/2010/main" val="597978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Presentation Software</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073" y="1623646"/>
            <a:ext cx="4615211" cy="2598193"/>
          </a:xfrm>
          <a:prstGeom prst="rect">
            <a:avLst/>
          </a:prstGeom>
        </p:spPr>
      </p:pic>
      <p:sp>
        <p:nvSpPr>
          <p:cNvPr id="4" name="TextBox 3"/>
          <p:cNvSpPr txBox="1"/>
          <p:nvPr/>
        </p:nvSpPr>
        <p:spPr>
          <a:xfrm>
            <a:off x="7199284" y="3604705"/>
            <a:ext cx="5161541" cy="2800767"/>
          </a:xfrm>
          <a:prstGeom prst="rect">
            <a:avLst/>
          </a:prstGeom>
          <a:noFill/>
        </p:spPr>
        <p:txBody>
          <a:bodyPr wrap="non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3600" b="1" dirty="0">
                <a:solidFill>
                  <a:prstClr val="white"/>
                </a:solidFill>
              </a:rPr>
              <a:t>Microsoft Power Point </a:t>
            </a:r>
          </a:p>
          <a:p>
            <a:pPr marL="457200" indent="-457200">
              <a:buFont typeface="Wingdings" panose="05000000000000000000" pitchFamily="2" charset="2"/>
              <a:buChar char="§"/>
            </a:pPr>
            <a:r>
              <a:rPr lang="en-US" sz="3600" b="1" dirty="0">
                <a:solidFill>
                  <a:prstClr val="white"/>
                </a:solidFill>
              </a:rPr>
              <a:t>Keynotes</a:t>
            </a:r>
          </a:p>
          <a:p>
            <a:pPr marL="457200" indent="-457200">
              <a:buFont typeface="Wingdings" panose="05000000000000000000" pitchFamily="2" charset="2"/>
              <a:buChar char="§"/>
            </a:pPr>
            <a:endParaRPr lang="en-US" sz="3600" b="1" dirty="0">
              <a:solidFill>
                <a:prstClr val="white"/>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5" y="3301736"/>
            <a:ext cx="2911522" cy="2911522"/>
          </a:xfrm>
          <a:prstGeom prst="rect">
            <a:avLst/>
          </a:prstGeom>
        </p:spPr>
      </p:pic>
    </p:spTree>
    <p:extLst>
      <p:ext uri="{BB962C8B-B14F-4D97-AF65-F5344CB8AC3E}">
        <p14:creationId xmlns:p14="http://schemas.microsoft.com/office/powerpoint/2010/main" val="3639317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Enterprise Software</a:t>
            </a:r>
            <a:br>
              <a:rPr lang="en-US" dirty="0"/>
            </a:br>
            <a:endParaRPr lang="en-US" dirty="0"/>
          </a:p>
        </p:txBody>
      </p:sp>
      <p:sp>
        <p:nvSpPr>
          <p:cNvPr id="4" name="TextBox 3"/>
          <p:cNvSpPr txBox="1"/>
          <p:nvPr/>
        </p:nvSpPr>
        <p:spPr>
          <a:xfrm>
            <a:off x="7194875" y="3527001"/>
            <a:ext cx="4891147" cy="2800767"/>
          </a:xfrm>
          <a:prstGeom prst="rect">
            <a:avLst/>
          </a:prstGeom>
          <a:noFill/>
        </p:spPr>
        <p:txBody>
          <a:bodyPr wrap="non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3600" b="1" dirty="0">
                <a:solidFill>
                  <a:prstClr val="white"/>
                </a:solidFill>
              </a:rPr>
              <a:t>Customer relationship</a:t>
            </a:r>
          </a:p>
          <a:p>
            <a:r>
              <a:rPr lang="en-US" sz="3600" b="1" dirty="0">
                <a:solidFill>
                  <a:prstClr val="white"/>
                </a:solidFill>
              </a:rPr>
              <a:t> management system</a:t>
            </a:r>
          </a:p>
          <a:p>
            <a:pPr marL="457200" indent="-457200">
              <a:buFont typeface="Wingdings" panose="05000000000000000000" pitchFamily="2" charset="2"/>
              <a:buChar char="§"/>
            </a:pPr>
            <a:endParaRPr lang="en-US" sz="3600" b="1" dirty="0">
              <a:solidFill>
                <a:prstClr val="white"/>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89" y="1403104"/>
            <a:ext cx="5543550" cy="4924425"/>
          </a:xfrm>
          <a:prstGeom prst="rect">
            <a:avLst/>
          </a:prstGeom>
        </p:spPr>
      </p:pic>
    </p:spTree>
    <p:extLst>
      <p:ext uri="{BB962C8B-B14F-4D97-AF65-F5344CB8AC3E}">
        <p14:creationId xmlns:p14="http://schemas.microsoft.com/office/powerpoint/2010/main" val="2698407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Information </a:t>
            </a:r>
            <a:r>
              <a:rPr lang="en-US" dirty="0" smtClean="0"/>
              <a:t>Worker Software</a:t>
            </a:r>
            <a:r>
              <a:rPr lang="en-US" dirty="0"/>
              <a:t/>
            </a:r>
            <a:br>
              <a:rPr lang="en-US" dirty="0"/>
            </a:br>
            <a:endParaRPr lang="en-US" dirty="0"/>
          </a:p>
        </p:txBody>
      </p:sp>
      <p:sp>
        <p:nvSpPr>
          <p:cNvPr id="4" name="TextBox 3"/>
          <p:cNvSpPr txBox="1"/>
          <p:nvPr/>
        </p:nvSpPr>
        <p:spPr>
          <a:xfrm>
            <a:off x="7579111" y="3007546"/>
            <a:ext cx="4389975" cy="3108543"/>
          </a:xfrm>
          <a:prstGeom prst="rect">
            <a:avLst/>
          </a:prstGeom>
          <a:noFill/>
        </p:spPr>
        <p:txBody>
          <a:bodyPr wrap="squar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3200" b="1" dirty="0">
                <a:solidFill>
                  <a:prstClr val="white"/>
                </a:solidFill>
              </a:rPr>
              <a:t>Documentation tools</a:t>
            </a:r>
          </a:p>
          <a:p>
            <a:pPr marL="457200" indent="-457200">
              <a:buFont typeface="Wingdings" panose="05000000000000000000" pitchFamily="2" charset="2"/>
              <a:buChar char="§"/>
            </a:pPr>
            <a:r>
              <a:rPr lang="en-US" sz="3200" b="1" dirty="0">
                <a:solidFill>
                  <a:prstClr val="white"/>
                </a:solidFill>
              </a:rPr>
              <a:t>Resource management tools</a:t>
            </a:r>
          </a:p>
          <a:p>
            <a:pPr marL="457200" indent="-457200">
              <a:buFont typeface="Wingdings" panose="05000000000000000000" pitchFamily="2" charset="2"/>
              <a:buChar char="§"/>
            </a:pPr>
            <a:endParaRPr lang="en-US" sz="3200" b="1" dirty="0">
              <a:solidFill>
                <a:prstClr val="white"/>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734" t="27490"/>
          <a:stretch/>
        </p:blipFill>
        <p:spPr>
          <a:xfrm>
            <a:off x="204716" y="1403104"/>
            <a:ext cx="6059076" cy="3914419"/>
          </a:xfrm>
          <a:prstGeom prst="rect">
            <a:avLst/>
          </a:prstGeom>
        </p:spPr>
      </p:pic>
    </p:spTree>
    <p:extLst>
      <p:ext uri="{BB962C8B-B14F-4D97-AF65-F5344CB8AC3E}">
        <p14:creationId xmlns:p14="http://schemas.microsoft.com/office/powerpoint/2010/main" val="3669684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Educational Software</a:t>
            </a:r>
            <a:br>
              <a:rPr lang="en-US" dirty="0"/>
            </a:br>
            <a:endParaRPr lang="en-US" dirty="0"/>
          </a:p>
        </p:txBody>
      </p:sp>
      <p:sp>
        <p:nvSpPr>
          <p:cNvPr id="4" name="TextBox 3"/>
          <p:cNvSpPr txBox="1"/>
          <p:nvPr/>
        </p:nvSpPr>
        <p:spPr>
          <a:xfrm>
            <a:off x="7663519" y="2949238"/>
            <a:ext cx="4392494" cy="4401205"/>
          </a:xfrm>
          <a:prstGeom prst="rect">
            <a:avLst/>
          </a:prstGeom>
          <a:noFill/>
        </p:spPr>
        <p:txBody>
          <a:bodyPr wrap="squar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2800" b="1" dirty="0">
                <a:solidFill>
                  <a:prstClr val="white"/>
                </a:solidFill>
              </a:rPr>
              <a:t>Dictionaries: Encarta, Britannica</a:t>
            </a:r>
          </a:p>
          <a:p>
            <a:pPr marL="457200" indent="-457200">
              <a:buFont typeface="Wingdings" panose="05000000000000000000" pitchFamily="2" charset="2"/>
              <a:buChar char="§"/>
            </a:pPr>
            <a:r>
              <a:rPr lang="en-US" sz="2800" b="1" dirty="0">
                <a:solidFill>
                  <a:prstClr val="white"/>
                </a:solidFill>
              </a:rPr>
              <a:t>Mathematical: MATLAB</a:t>
            </a:r>
          </a:p>
          <a:p>
            <a:pPr marL="457200" indent="-457200">
              <a:buFont typeface="Wingdings" panose="05000000000000000000" pitchFamily="2" charset="2"/>
              <a:buChar char="§"/>
            </a:pPr>
            <a:r>
              <a:rPr lang="en-US" sz="2800" b="1" dirty="0">
                <a:solidFill>
                  <a:prstClr val="white"/>
                </a:solidFill>
              </a:rPr>
              <a:t>Others: Google Earth, NASA World Wind</a:t>
            </a:r>
          </a:p>
          <a:p>
            <a:pPr marL="457200" indent="-457200">
              <a:buFont typeface="Wingdings" panose="05000000000000000000" pitchFamily="2" charset="2"/>
              <a:buChar char="§"/>
            </a:pPr>
            <a:endParaRPr lang="en-US" sz="3600" b="1" dirty="0">
              <a:solidFill>
                <a:prstClr val="white"/>
              </a:solidFill>
            </a:endParaRPr>
          </a:p>
          <a:p>
            <a:pPr marL="457200" indent="-457200">
              <a:buFont typeface="Wingdings" panose="05000000000000000000" pitchFamily="2" charset="2"/>
              <a:buChar char="§"/>
            </a:pPr>
            <a:endParaRPr lang="en-US" sz="3600" b="1" dirty="0">
              <a:solidFill>
                <a:prstClr val="white"/>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034" y="3582637"/>
            <a:ext cx="2562225" cy="17430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1" y="2949238"/>
            <a:ext cx="3711256" cy="333289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7272" y="274277"/>
            <a:ext cx="2674961" cy="267496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6909" y="1403104"/>
            <a:ext cx="2143125" cy="2143125"/>
          </a:xfrm>
          <a:prstGeom prst="rect">
            <a:avLst/>
          </a:prstGeom>
        </p:spPr>
      </p:pic>
    </p:spTree>
    <p:extLst>
      <p:ext uri="{BB962C8B-B14F-4D97-AF65-F5344CB8AC3E}">
        <p14:creationId xmlns:p14="http://schemas.microsoft.com/office/powerpoint/2010/main" val="607409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Simulation Software</a:t>
            </a:r>
            <a:br>
              <a:rPr lang="en-US" dirty="0"/>
            </a:br>
            <a:endParaRPr lang="en-US" dirty="0"/>
          </a:p>
        </p:txBody>
      </p:sp>
      <p:sp>
        <p:nvSpPr>
          <p:cNvPr id="4" name="TextBox 3"/>
          <p:cNvSpPr txBox="1"/>
          <p:nvPr/>
        </p:nvSpPr>
        <p:spPr>
          <a:xfrm>
            <a:off x="7788955" y="2833620"/>
            <a:ext cx="4403045" cy="2800767"/>
          </a:xfrm>
          <a:prstGeom prst="rect">
            <a:avLst/>
          </a:prstGeom>
          <a:noFill/>
        </p:spPr>
        <p:txBody>
          <a:bodyPr wrap="squar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3600" b="1" dirty="0">
                <a:solidFill>
                  <a:prstClr val="white"/>
                </a:solidFill>
              </a:rPr>
              <a:t>Flight and scientific simulators</a:t>
            </a:r>
          </a:p>
          <a:p>
            <a:pPr marL="457200" indent="-457200">
              <a:buFont typeface="Wingdings" panose="05000000000000000000" pitchFamily="2" charset="2"/>
              <a:buChar char="§"/>
            </a:pPr>
            <a:endParaRPr lang="en-US" sz="3600" b="1" dirty="0">
              <a:solidFill>
                <a:prstClr val="white"/>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31" y="1641856"/>
            <a:ext cx="5938888" cy="4335788"/>
          </a:xfrm>
          <a:prstGeom prst="rect">
            <a:avLst/>
          </a:prstGeom>
        </p:spPr>
      </p:pic>
    </p:spTree>
    <p:extLst>
      <p:ext uri="{BB962C8B-B14F-4D97-AF65-F5344CB8AC3E}">
        <p14:creationId xmlns:p14="http://schemas.microsoft.com/office/powerpoint/2010/main" val="3936004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Content Access Software</a:t>
            </a:r>
            <a:br>
              <a:rPr lang="en-US" dirty="0"/>
            </a:br>
            <a:endParaRPr lang="en-US" dirty="0"/>
          </a:p>
        </p:txBody>
      </p:sp>
      <p:sp>
        <p:nvSpPr>
          <p:cNvPr id="4" name="TextBox 3"/>
          <p:cNvSpPr txBox="1"/>
          <p:nvPr/>
        </p:nvSpPr>
        <p:spPr>
          <a:xfrm>
            <a:off x="7419185" y="3157358"/>
            <a:ext cx="4443952" cy="3170099"/>
          </a:xfrm>
          <a:prstGeom prst="rect">
            <a:avLst/>
          </a:prstGeom>
          <a:noFill/>
        </p:spPr>
        <p:txBody>
          <a:bodyPr wrap="squar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3200" b="1" dirty="0">
                <a:solidFill>
                  <a:prstClr val="white"/>
                </a:solidFill>
              </a:rPr>
              <a:t>Accessing content through media players, web browsers</a:t>
            </a:r>
          </a:p>
          <a:p>
            <a:pPr marL="457200" indent="-457200">
              <a:buFont typeface="Wingdings" panose="05000000000000000000" pitchFamily="2" charset="2"/>
              <a:buChar char="§"/>
            </a:pPr>
            <a:endParaRPr lang="en-US" sz="3600" b="1" dirty="0">
              <a:solidFill>
                <a:prstClr val="white"/>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88" y="1900057"/>
            <a:ext cx="5913538" cy="3321647"/>
          </a:xfrm>
          <a:prstGeom prst="rect">
            <a:avLst/>
          </a:prstGeom>
        </p:spPr>
      </p:pic>
    </p:spTree>
    <p:extLst>
      <p:ext uri="{BB962C8B-B14F-4D97-AF65-F5344CB8AC3E}">
        <p14:creationId xmlns:p14="http://schemas.microsoft.com/office/powerpoint/2010/main" val="753975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Application Suites</a:t>
            </a:r>
            <a:br>
              <a:rPr lang="en-US" dirty="0"/>
            </a:br>
            <a:endParaRPr lang="en-US" dirty="0"/>
          </a:p>
        </p:txBody>
      </p:sp>
      <p:sp>
        <p:nvSpPr>
          <p:cNvPr id="4" name="TextBox 3"/>
          <p:cNvSpPr txBox="1"/>
          <p:nvPr/>
        </p:nvSpPr>
        <p:spPr>
          <a:xfrm>
            <a:off x="7598455" y="3231107"/>
            <a:ext cx="3826137" cy="2800767"/>
          </a:xfrm>
          <a:prstGeom prst="rect">
            <a:avLst/>
          </a:prstGeom>
          <a:noFill/>
        </p:spPr>
        <p:txBody>
          <a:bodyPr wrap="squar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3600" b="1" dirty="0" err="1">
                <a:solidFill>
                  <a:prstClr val="white"/>
                </a:solidFill>
              </a:rPr>
              <a:t>OpenOffice</a:t>
            </a:r>
            <a:endParaRPr lang="en-US" sz="3600" b="1" dirty="0">
              <a:solidFill>
                <a:prstClr val="white"/>
              </a:solidFill>
            </a:endParaRPr>
          </a:p>
          <a:p>
            <a:pPr marL="457200" indent="-457200">
              <a:buFont typeface="Wingdings" panose="05000000000000000000" pitchFamily="2" charset="2"/>
              <a:buChar char="§"/>
            </a:pPr>
            <a:r>
              <a:rPr lang="en-US" sz="3600" b="1" dirty="0">
                <a:solidFill>
                  <a:prstClr val="white"/>
                </a:solidFill>
              </a:rPr>
              <a:t>Microsoft Office</a:t>
            </a:r>
          </a:p>
          <a:p>
            <a:pPr marL="457200" indent="-457200">
              <a:buFont typeface="Wingdings" panose="05000000000000000000" pitchFamily="2" charset="2"/>
              <a:buChar char="§"/>
            </a:pPr>
            <a:endParaRPr lang="en-US" sz="3600" b="1" dirty="0">
              <a:solidFill>
                <a:prstClr val="white"/>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31" y="1649956"/>
            <a:ext cx="5299711" cy="4179344"/>
          </a:xfrm>
          <a:prstGeom prst="rect">
            <a:avLst/>
          </a:prstGeom>
        </p:spPr>
      </p:pic>
    </p:spTree>
    <p:extLst>
      <p:ext uri="{BB962C8B-B14F-4D97-AF65-F5344CB8AC3E}">
        <p14:creationId xmlns:p14="http://schemas.microsoft.com/office/powerpoint/2010/main" val="1543276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a:xfrm>
            <a:off x="407988" y="539504"/>
            <a:ext cx="8094567" cy="863600"/>
          </a:xfrm>
        </p:spPr>
        <p:txBody>
          <a:bodyPr>
            <a:normAutofit fontScale="90000"/>
          </a:bodyPr>
          <a:lstStyle/>
          <a:p>
            <a:r>
              <a:rPr lang="en-US" dirty="0"/>
              <a:t>Software for Engineering and Product Development</a:t>
            </a:r>
            <a:br>
              <a:rPr lang="en-US" dirty="0"/>
            </a:br>
            <a:endParaRPr lang="en-US" dirty="0"/>
          </a:p>
        </p:txBody>
      </p:sp>
      <p:sp>
        <p:nvSpPr>
          <p:cNvPr id="4" name="TextBox 3"/>
          <p:cNvSpPr txBox="1"/>
          <p:nvPr/>
        </p:nvSpPr>
        <p:spPr>
          <a:xfrm>
            <a:off x="8718595" y="3002507"/>
            <a:ext cx="2705997" cy="2246769"/>
          </a:xfrm>
          <a:prstGeom prst="rect">
            <a:avLst/>
          </a:prstGeom>
          <a:noFill/>
        </p:spPr>
        <p:txBody>
          <a:bodyPr wrap="non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3600" b="1" dirty="0">
                <a:solidFill>
                  <a:prstClr val="white"/>
                </a:solidFill>
              </a:rPr>
              <a:t>IDEs</a:t>
            </a:r>
          </a:p>
          <a:p>
            <a:pPr marL="457200" indent="-457200">
              <a:buFont typeface="Wingdings" panose="05000000000000000000" pitchFamily="2" charset="2"/>
              <a:buChar char="§"/>
            </a:pPr>
            <a:endParaRPr lang="en-US" sz="3600" b="1" dirty="0">
              <a:solidFill>
                <a:prstClr val="white"/>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68" y="2049252"/>
            <a:ext cx="4552632" cy="4153278"/>
          </a:xfrm>
          <a:prstGeom prst="rect">
            <a:avLst/>
          </a:prstGeom>
        </p:spPr>
      </p:pic>
    </p:spTree>
    <p:extLst>
      <p:ext uri="{BB962C8B-B14F-4D97-AF65-F5344CB8AC3E}">
        <p14:creationId xmlns:p14="http://schemas.microsoft.com/office/powerpoint/2010/main" val="2306677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a:spLocks noGrp="1"/>
          </p:cNvSpPr>
          <p:nvPr>
            <p:ph type="body" sz="quarter" idx="11"/>
          </p:nvPr>
        </p:nvSpPr>
        <p:spPr>
          <a:xfrm>
            <a:off x="4135270" y="3237537"/>
            <a:ext cx="7342497" cy="3429393"/>
          </a:xfrm>
        </p:spPr>
        <p:txBody>
          <a:bodyPr/>
          <a:lstStyle/>
          <a:p>
            <a:pPr>
              <a:lnSpc>
                <a:spcPct val="100000"/>
              </a:lnSpc>
            </a:pPr>
            <a:r>
              <a:rPr lang="en-US" sz="9400" dirty="0">
                <a:solidFill>
                  <a:srgbClr val="FF304C"/>
                </a:solidFill>
              </a:rPr>
              <a:t>T</a:t>
            </a:r>
            <a:r>
              <a:rPr lang="en-US" sz="9400" dirty="0" smtClean="0">
                <a:solidFill>
                  <a:srgbClr val="12ABDB"/>
                </a:solidFill>
              </a:rPr>
              <a:t>YPES OF</a:t>
            </a:r>
          </a:p>
          <a:p>
            <a:pPr>
              <a:lnSpc>
                <a:spcPct val="100000"/>
              </a:lnSpc>
            </a:pPr>
            <a:r>
              <a:rPr lang="en-US" sz="9400" dirty="0" smtClean="0">
                <a:solidFill>
                  <a:srgbClr val="12ABDB"/>
                </a:solidFill>
              </a:rPr>
              <a:t>APPLICATION</a:t>
            </a:r>
            <a:endParaRPr lang="en-US" sz="9400" dirty="0">
              <a:solidFill>
                <a:srgbClr val="12ABDB"/>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215" y="963021"/>
            <a:ext cx="3333750" cy="2857500"/>
          </a:xfrm>
          <a:prstGeom prst="rect">
            <a:avLst/>
          </a:prstGeom>
        </p:spPr>
      </p:pic>
    </p:spTree>
    <p:extLst>
      <p:ext uri="{BB962C8B-B14F-4D97-AF65-F5344CB8AC3E}">
        <p14:creationId xmlns:p14="http://schemas.microsoft.com/office/powerpoint/2010/main" val="1002804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9750"/>
            <a:ext cx="12192000" cy="863600"/>
          </a:xfrm>
        </p:spPr>
        <p:txBody>
          <a:bodyPr/>
          <a:lstStyle/>
          <a:p>
            <a:pPr algn="ctr"/>
            <a:r>
              <a:rPr lang="en-US" dirty="0" smtClean="0"/>
              <a:t> </a:t>
            </a:r>
            <a:r>
              <a:rPr lang="en-US" dirty="0"/>
              <a:t>C</a:t>
            </a:r>
            <a:r>
              <a:rPr lang="en-US" dirty="0" smtClean="0"/>
              <a:t>ompiler vs. Interpreter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8007"/>
            <a:ext cx="7260609" cy="2563902"/>
          </a:xfrm>
          <a:prstGeom prst="rect">
            <a:avLst/>
          </a:prstGeom>
        </p:spPr>
      </p:pic>
      <p:sp>
        <p:nvSpPr>
          <p:cNvPr id="7" name="Rectangle 6"/>
          <p:cNvSpPr/>
          <p:nvPr/>
        </p:nvSpPr>
        <p:spPr>
          <a:xfrm>
            <a:off x="277505" y="4516423"/>
            <a:ext cx="6478137" cy="1323439"/>
          </a:xfrm>
          <a:prstGeom prst="rect">
            <a:avLst/>
          </a:prstGeom>
        </p:spPr>
        <p:txBody>
          <a:bodyPr wrap="square">
            <a:spAutoFit/>
          </a:bodyPr>
          <a:lstStyle/>
          <a:p>
            <a:pPr algn="just"/>
            <a:r>
              <a:rPr lang="en-US" sz="2000" b="1" dirty="0">
                <a:solidFill>
                  <a:srgbClr val="0070AD">
                    <a:lumMod val="50000"/>
                  </a:srgbClr>
                </a:solidFill>
              </a:rPr>
              <a:t>The Compiler translates the entire program before it is run.</a:t>
            </a:r>
          </a:p>
          <a:p>
            <a:pPr algn="just"/>
            <a:endParaRPr lang="en-US" sz="2000" b="1" dirty="0">
              <a:solidFill>
                <a:srgbClr val="0070AD">
                  <a:lumMod val="50000"/>
                </a:srgbClr>
              </a:solidFill>
            </a:endParaRPr>
          </a:p>
          <a:p>
            <a:pPr algn="just"/>
            <a:r>
              <a:rPr lang="en-US" sz="2000" b="1" dirty="0">
                <a:solidFill>
                  <a:srgbClr val="0070AD">
                    <a:lumMod val="50000"/>
                  </a:srgbClr>
                </a:solidFill>
              </a:rPr>
              <a:t>The Interpreters translates one statement into machine language, executes it, and proceeds to next statement.</a:t>
            </a:r>
            <a:endParaRPr lang="en-US" sz="2000" b="1" dirty="0">
              <a:solidFill>
                <a:srgbClr val="0070AD">
                  <a:lumMod val="50000"/>
                </a:srgbClr>
              </a:solidFill>
            </a:endParaRPr>
          </a:p>
        </p:txBody>
      </p:sp>
      <p:pic>
        <p:nvPicPr>
          <p:cNvPr id="9" name="Picture 8"/>
          <p:cNvPicPr>
            <a:picLocks noChangeAspect="1"/>
          </p:cNvPicPr>
          <p:nvPr/>
        </p:nvPicPr>
        <p:blipFill>
          <a:blip r:embed="rId3"/>
          <a:stretch>
            <a:fillRect/>
          </a:stretch>
        </p:blipFill>
        <p:spPr>
          <a:xfrm>
            <a:off x="7470870" y="2632203"/>
            <a:ext cx="4721130" cy="3570208"/>
          </a:xfrm>
          <a:prstGeom prst="rect">
            <a:avLst/>
          </a:prstGeom>
        </p:spPr>
      </p:pic>
    </p:spTree>
    <p:extLst>
      <p:ext uri="{BB962C8B-B14F-4D97-AF65-F5344CB8AC3E}">
        <p14:creationId xmlns:p14="http://schemas.microsoft.com/office/powerpoint/2010/main" val="1308622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75964" y="2497542"/>
            <a:ext cx="4160359" cy="3712190"/>
          </a:xfrm>
        </p:spPr>
        <p:txBody>
          <a:bodyPr/>
          <a:lstStyle/>
          <a:p>
            <a:pPr algn="r">
              <a:lnSpc>
                <a:spcPct val="100000"/>
              </a:lnSpc>
            </a:pPr>
            <a:r>
              <a:rPr lang="en-US" sz="19900" dirty="0" smtClean="0">
                <a:solidFill>
                  <a:srgbClr val="12ABDB"/>
                </a:solidFill>
              </a:rPr>
              <a:t>A</a:t>
            </a:r>
            <a:r>
              <a:rPr lang="en-US" sz="19900" dirty="0" smtClean="0">
                <a:solidFill>
                  <a:srgbClr val="FF304C"/>
                </a:solidFill>
              </a:rPr>
              <a:t>PI</a:t>
            </a:r>
            <a:endParaRPr lang="en-US" sz="19900" dirty="0">
              <a:solidFill>
                <a:srgbClr val="FF304C"/>
              </a:solidFill>
            </a:endParaRPr>
          </a:p>
        </p:txBody>
      </p:sp>
    </p:spTree>
    <p:extLst>
      <p:ext uri="{BB962C8B-B14F-4D97-AF65-F5344CB8AC3E}">
        <p14:creationId xmlns:p14="http://schemas.microsoft.com/office/powerpoint/2010/main" val="3891505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5331" y="1905000"/>
            <a:ext cx="5684275" cy="2093794"/>
          </a:xfrm>
        </p:spPr>
        <p:txBody>
          <a:bodyPr/>
          <a:lstStyle/>
          <a:p>
            <a:pPr algn="just">
              <a:lnSpc>
                <a:spcPct val="100000"/>
              </a:lnSpc>
            </a:pPr>
            <a:r>
              <a:rPr lang="en-US" sz="2400" dirty="0"/>
              <a:t> An API is a software intermediary that allows two applications to talk to each other.  In other words, an API is the messenger that delivers your request to the provider that you’re requesting it from and then delivers the response back to </a:t>
            </a:r>
            <a:r>
              <a:rPr lang="en-US" sz="2400" dirty="0" smtClean="0"/>
              <a:t>you.</a:t>
            </a:r>
            <a:endParaRPr lang="en-US" sz="2400" dirty="0"/>
          </a:p>
        </p:txBody>
      </p:sp>
      <p:sp>
        <p:nvSpPr>
          <p:cNvPr id="3" name="Title 2"/>
          <p:cNvSpPr>
            <a:spLocks noGrp="1"/>
          </p:cNvSpPr>
          <p:nvPr>
            <p:ph type="title"/>
          </p:nvPr>
        </p:nvSpPr>
        <p:spPr/>
        <p:txBody>
          <a:bodyPr>
            <a:normAutofit/>
          </a:bodyPr>
          <a:lstStyle/>
          <a:p>
            <a:r>
              <a:rPr lang="en-US" sz="4400" dirty="0" smtClean="0"/>
              <a:t>Application Programming Interface</a:t>
            </a:r>
            <a:endParaRPr lang="en-US" sz="4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9606" y="1201002"/>
            <a:ext cx="4593609" cy="4593609"/>
          </a:xfrm>
          <a:prstGeom prst="rect">
            <a:avLst/>
          </a:prstGeom>
        </p:spPr>
      </p:pic>
    </p:spTree>
    <p:extLst>
      <p:ext uri="{BB962C8B-B14F-4D97-AF65-F5344CB8AC3E}">
        <p14:creationId xmlns:p14="http://schemas.microsoft.com/office/powerpoint/2010/main" val="2940374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dirty="0" smtClean="0"/>
              <a:t>Real world Example : TRIVAGO</a:t>
            </a:r>
            <a:endParaRPr lang="en-US" sz="4400" dirty="0"/>
          </a:p>
        </p:txBody>
      </p:sp>
      <p:sp>
        <p:nvSpPr>
          <p:cNvPr id="4" name="Text Placeholder 3"/>
          <p:cNvSpPr>
            <a:spLocks noGrp="1"/>
          </p:cNvSpPr>
          <p:nvPr>
            <p:ph type="body" sz="quarter" idx="10"/>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857" y="1541557"/>
            <a:ext cx="8556391" cy="4818300"/>
          </a:xfrm>
          <a:prstGeom prst="rect">
            <a:avLst/>
          </a:prstGeom>
        </p:spPr>
      </p:pic>
    </p:spTree>
    <p:extLst>
      <p:ext uri="{BB962C8B-B14F-4D97-AF65-F5344CB8AC3E}">
        <p14:creationId xmlns:p14="http://schemas.microsoft.com/office/powerpoint/2010/main" val="3647432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it works ?</a:t>
            </a:r>
            <a:endParaRPr lang="en-US" dirty="0"/>
          </a:p>
        </p:txBody>
      </p:sp>
      <p:sp>
        <p:nvSpPr>
          <p:cNvPr id="4" name="Rectangle 3"/>
          <p:cNvSpPr/>
          <p:nvPr/>
        </p:nvSpPr>
        <p:spPr>
          <a:xfrm>
            <a:off x="407988" y="1625306"/>
            <a:ext cx="5351367" cy="4247317"/>
          </a:xfrm>
          <a:prstGeom prst="rect">
            <a:avLst/>
          </a:prstGeom>
        </p:spPr>
        <p:txBody>
          <a:bodyPr wrap="square">
            <a:spAutoFit/>
          </a:bodyPr>
          <a:lstStyle/>
          <a:p>
            <a:pPr marL="285750" indent="-285750" algn="just">
              <a:buFont typeface="Wingdings" panose="05000000000000000000" pitchFamily="2" charset="2"/>
              <a:buChar char="§"/>
            </a:pPr>
            <a:r>
              <a:rPr lang="en-US" dirty="0">
                <a:solidFill>
                  <a:srgbClr val="494949"/>
                </a:solidFill>
                <a:latin typeface="Gotham Light"/>
              </a:rPr>
              <a:t>You’re searching for a hotel room from an online travel booking site. Using the site’s online form, you select the city you want to stay in, check-in and checkout dates, number of guests, and number of rooms. Then you click “search.”</a:t>
            </a:r>
          </a:p>
          <a:p>
            <a:pPr marL="285750" indent="-285750" algn="just">
              <a:buFont typeface="Wingdings" panose="05000000000000000000" pitchFamily="2" charset="2"/>
              <a:buChar char="§"/>
            </a:pPr>
            <a:endParaRPr lang="en-US" dirty="0">
              <a:solidFill>
                <a:srgbClr val="494949"/>
              </a:solidFill>
              <a:latin typeface="Gotham Light"/>
            </a:endParaRPr>
          </a:p>
          <a:p>
            <a:pPr marL="285750" indent="-285750" algn="just">
              <a:buFont typeface="Wingdings" panose="05000000000000000000" pitchFamily="2" charset="2"/>
              <a:buChar char="§"/>
            </a:pPr>
            <a:r>
              <a:rPr lang="en-US" dirty="0">
                <a:solidFill>
                  <a:srgbClr val="494949"/>
                </a:solidFill>
                <a:latin typeface="Gotham Light"/>
              </a:rPr>
              <a:t>As you may know, the travel site aggregates information from many different hotels. When you click “search,” the site then interacts with each hotel’s API, which delivers results for available rooms that meet your criteria. This can all happen within seconds because of an API, which acts like a messenger that runs back and forth between applications, databases, and devices.</a:t>
            </a:r>
            <a:endParaRPr lang="en-US" dirty="0">
              <a:solidFill>
                <a:srgbClr val="494949"/>
              </a:solidFill>
              <a:latin typeface="Gotham Ligh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290" y="1625306"/>
            <a:ext cx="6084544" cy="3970276"/>
          </a:xfrm>
          <a:prstGeom prst="rect">
            <a:avLst/>
          </a:prstGeom>
        </p:spPr>
      </p:pic>
    </p:spTree>
    <p:extLst>
      <p:ext uri="{BB962C8B-B14F-4D97-AF65-F5344CB8AC3E}">
        <p14:creationId xmlns:p14="http://schemas.microsoft.com/office/powerpoint/2010/main" val="3209260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hlinkClick r:id="rId2"/>
              </a:rPr>
              <a:t>https://www.trivago.in/</a:t>
            </a:r>
            <a:endParaRPr lang="en-US" dirty="0"/>
          </a:p>
        </p:txBody>
      </p:sp>
      <p:sp>
        <p:nvSpPr>
          <p:cNvPr id="3" name="Title 2"/>
          <p:cNvSpPr>
            <a:spLocks noGrp="1"/>
          </p:cNvSpPr>
          <p:nvPr>
            <p:ph type="title"/>
          </p:nvPr>
        </p:nvSpPr>
        <p:spPr/>
        <p:txBody>
          <a:bodyPr/>
          <a:lstStyle/>
          <a:p>
            <a:r>
              <a:rPr lang="en-US" dirty="0" smtClean="0"/>
              <a:t>Let’s see </a:t>
            </a:r>
            <a:endParaRPr lang="en-US" dirty="0"/>
          </a:p>
        </p:txBody>
      </p:sp>
    </p:spTree>
    <p:extLst>
      <p:ext uri="{BB962C8B-B14F-4D97-AF65-F5344CB8AC3E}">
        <p14:creationId xmlns:p14="http://schemas.microsoft.com/office/powerpoint/2010/main" val="2894453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Summary</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373" y="1403104"/>
            <a:ext cx="8639358" cy="5149661"/>
          </a:xfrm>
          <a:prstGeom prst="rect">
            <a:avLst/>
          </a:prstGeom>
        </p:spPr>
      </p:pic>
    </p:spTree>
    <p:extLst>
      <p:ext uri="{BB962C8B-B14F-4D97-AF65-F5344CB8AC3E}">
        <p14:creationId xmlns:p14="http://schemas.microsoft.com/office/powerpoint/2010/main" val="563324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endParaRPr lang="en-US"/>
          </a:p>
        </p:txBody>
      </p:sp>
      <p:sp>
        <p:nvSpPr>
          <p:cNvPr id="7" name="Title 6"/>
          <p:cNvSpPr>
            <a:spLocks noGrp="1"/>
          </p:cNvSpPr>
          <p:nvPr>
            <p:ph type="title"/>
          </p:nvPr>
        </p:nvSpPr>
        <p:spPr/>
        <p:txBody>
          <a:bodyPr/>
          <a:lstStyle/>
          <a:p>
            <a:r>
              <a:rPr lang="en-US" dirty="0"/>
              <a:t>Software </a:t>
            </a:r>
            <a:r>
              <a:rPr lang="en-US" dirty="0" smtClean="0"/>
              <a:t>Classification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505" y="1854051"/>
            <a:ext cx="5828876" cy="4854235"/>
          </a:xfrm>
          <a:prstGeom prst="rect">
            <a:avLst/>
          </a:prstGeom>
        </p:spPr>
      </p:pic>
      <p:graphicFrame>
        <p:nvGraphicFramePr>
          <p:cNvPr id="6" name="Diagram 5"/>
          <p:cNvGraphicFramePr/>
          <p:nvPr>
            <p:extLst/>
          </p:nvPr>
        </p:nvGraphicFramePr>
        <p:xfrm>
          <a:off x="252467" y="1208815"/>
          <a:ext cx="6216572" cy="4143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6981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Software Hierarchy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77" y="1403104"/>
            <a:ext cx="4532502" cy="4679661"/>
          </a:xfrm>
          <a:prstGeom prst="rect">
            <a:avLst/>
          </a:prstGeom>
        </p:spPr>
      </p:pic>
    </p:spTree>
    <p:extLst>
      <p:ext uri="{BB962C8B-B14F-4D97-AF65-F5344CB8AC3E}">
        <p14:creationId xmlns:p14="http://schemas.microsoft.com/office/powerpoint/2010/main" val="67242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6919" y="430322"/>
            <a:ext cx="8913433" cy="863600"/>
          </a:xfrm>
        </p:spPr>
        <p:txBody>
          <a:bodyPr>
            <a:normAutofit fontScale="90000"/>
          </a:bodyPr>
          <a:lstStyle/>
          <a:p>
            <a:r>
              <a:rPr lang="en-US" dirty="0" smtClean="0"/>
              <a:t>System and Application Software</a:t>
            </a:r>
            <a:endParaRPr lang="en-US" dirty="0"/>
          </a:p>
        </p:txBody>
      </p:sp>
      <p:pic>
        <p:nvPicPr>
          <p:cNvPr id="8" name="Picture 7"/>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16919" y="1405862"/>
            <a:ext cx="7697337" cy="4810836"/>
          </a:xfrm>
          <a:prstGeom prst="rect">
            <a:avLst/>
          </a:prstGeom>
        </p:spPr>
      </p:pic>
    </p:spTree>
    <p:extLst>
      <p:ext uri="{BB962C8B-B14F-4D97-AF65-F5344CB8AC3E}">
        <p14:creationId xmlns:p14="http://schemas.microsoft.com/office/powerpoint/2010/main" val="398510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39750"/>
            <a:ext cx="12192000" cy="863600"/>
          </a:xfrm>
        </p:spPr>
        <p:txBody>
          <a:bodyPr/>
          <a:lstStyle/>
          <a:p>
            <a:pPr algn="ctr"/>
            <a:r>
              <a:rPr lang="en-US" dirty="0" smtClean="0"/>
              <a:t> System Software Types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783"/>
          <a:stretch/>
        </p:blipFill>
        <p:spPr>
          <a:xfrm>
            <a:off x="2261866" y="1403350"/>
            <a:ext cx="7668268" cy="5188517"/>
          </a:xfrm>
          <a:prstGeom prst="rect">
            <a:avLst/>
          </a:prstGeom>
        </p:spPr>
      </p:pic>
    </p:spTree>
    <p:extLst>
      <p:ext uri="{BB962C8B-B14F-4D97-AF65-F5344CB8AC3E}">
        <p14:creationId xmlns:p14="http://schemas.microsoft.com/office/powerpoint/2010/main" val="3107863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598659" y="62119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a:xfrm>
            <a:off x="7990448" y="2026116"/>
            <a:ext cx="4079631" cy="2996049"/>
          </a:xfrm>
        </p:spPr>
        <p:txBody>
          <a:bodyPr>
            <a:noAutofit/>
          </a:bodyPr>
          <a:lstStyle/>
          <a:p>
            <a:pPr algn="r"/>
            <a:r>
              <a:rPr lang="en-US" sz="6000" dirty="0" smtClean="0">
                <a:solidFill>
                  <a:schemeClr val="bg1"/>
                </a:solidFill>
              </a:rPr>
              <a:t>Application Software Types</a:t>
            </a:r>
            <a:endParaRPr lang="en-US" sz="6000" dirty="0">
              <a:solidFill>
                <a:schemeClr val="bg1"/>
              </a:solidFill>
            </a:endParaRPr>
          </a:p>
        </p:txBody>
      </p:sp>
    </p:spTree>
    <p:extLst>
      <p:ext uri="{BB962C8B-B14F-4D97-AF65-F5344CB8AC3E}">
        <p14:creationId xmlns:p14="http://schemas.microsoft.com/office/powerpoint/2010/main" val="3939715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Word Processing Software</a:t>
            </a:r>
            <a:br>
              <a:rPr lang="en-US" dirty="0"/>
            </a:br>
            <a:endParaRPr lang="en-US" dirty="0"/>
          </a:p>
        </p:txBody>
      </p:sp>
      <p:sp>
        <p:nvSpPr>
          <p:cNvPr id="4" name="TextBox 3"/>
          <p:cNvSpPr txBox="1"/>
          <p:nvPr/>
        </p:nvSpPr>
        <p:spPr>
          <a:xfrm>
            <a:off x="8718595" y="3002507"/>
            <a:ext cx="2705997" cy="2800767"/>
          </a:xfrm>
          <a:prstGeom prst="rect">
            <a:avLst/>
          </a:prstGeom>
          <a:noFill/>
        </p:spPr>
        <p:txBody>
          <a:bodyPr wrap="non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3600" b="1" dirty="0">
                <a:solidFill>
                  <a:prstClr val="white"/>
                </a:solidFill>
              </a:rPr>
              <a:t>MS Word</a:t>
            </a:r>
          </a:p>
          <a:p>
            <a:pPr marL="457200" indent="-457200">
              <a:buFont typeface="Wingdings" panose="05000000000000000000" pitchFamily="2" charset="2"/>
              <a:buChar char="§"/>
            </a:pPr>
            <a:r>
              <a:rPr lang="en-US" sz="3600" b="1" dirty="0" err="1">
                <a:solidFill>
                  <a:prstClr val="white"/>
                </a:solidFill>
              </a:rPr>
              <a:t>Wordpad</a:t>
            </a:r>
            <a:endParaRPr lang="en-US" sz="3600" b="1" dirty="0">
              <a:solidFill>
                <a:prstClr val="white"/>
              </a:solidFill>
            </a:endParaRPr>
          </a:p>
          <a:p>
            <a:pPr marL="457200" indent="-457200">
              <a:buFont typeface="Wingdings" panose="05000000000000000000" pitchFamily="2" charset="2"/>
              <a:buChar char="§"/>
            </a:pPr>
            <a:r>
              <a:rPr lang="en-US" sz="3600" b="1" dirty="0">
                <a:solidFill>
                  <a:prstClr val="white"/>
                </a:solidFill>
              </a:rPr>
              <a:t>Notepad</a:t>
            </a:r>
            <a:endParaRPr lang="en-US" sz="3600" b="1" dirty="0">
              <a:solidFill>
                <a:prstClr val="white"/>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30" y="1566877"/>
            <a:ext cx="7438663" cy="3359396"/>
          </a:xfrm>
          <a:prstGeom prst="rect">
            <a:avLst/>
          </a:prstGeom>
        </p:spPr>
      </p:pic>
    </p:spTree>
    <p:extLst>
      <p:ext uri="{BB962C8B-B14F-4D97-AF65-F5344CB8AC3E}">
        <p14:creationId xmlns:p14="http://schemas.microsoft.com/office/powerpoint/2010/main" val="3178571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Database </a:t>
            </a:r>
            <a:r>
              <a:rPr lang="en-US" dirty="0" smtClean="0"/>
              <a:t>Software</a:t>
            </a:r>
            <a:r>
              <a:rPr lang="en-US" dirty="0"/>
              <a:t/>
            </a:r>
            <a:br>
              <a:rPr lang="en-US" dirty="0"/>
            </a:br>
            <a:endParaRPr lang="en-US" dirty="0"/>
          </a:p>
        </p:txBody>
      </p:sp>
      <p:sp>
        <p:nvSpPr>
          <p:cNvPr id="4" name="TextBox 3"/>
          <p:cNvSpPr txBox="1"/>
          <p:nvPr/>
        </p:nvSpPr>
        <p:spPr>
          <a:xfrm>
            <a:off x="8718595" y="3002507"/>
            <a:ext cx="2705997" cy="3354765"/>
          </a:xfrm>
          <a:prstGeom prst="rect">
            <a:avLst/>
          </a:prstGeom>
          <a:noFill/>
        </p:spPr>
        <p:txBody>
          <a:bodyPr wrap="none" rtlCol="0">
            <a:spAutoFit/>
          </a:bodyPr>
          <a:lstStyle/>
          <a:p>
            <a:r>
              <a:rPr lang="en-US" sz="4000" b="1" i="1" dirty="0">
                <a:solidFill>
                  <a:prstClr val="white"/>
                </a:solidFill>
              </a:rPr>
              <a:t>EXAMPLES :</a:t>
            </a:r>
          </a:p>
          <a:p>
            <a:endParaRPr lang="en-US" sz="2800" b="1" dirty="0">
              <a:solidFill>
                <a:prstClr val="white"/>
              </a:solidFill>
            </a:endParaRPr>
          </a:p>
          <a:p>
            <a:pPr marL="457200" indent="-457200">
              <a:buFont typeface="Wingdings" panose="05000000000000000000" pitchFamily="2" charset="2"/>
              <a:buChar char="§"/>
            </a:pPr>
            <a:r>
              <a:rPr lang="en-US" sz="3600" b="1" dirty="0">
                <a:solidFill>
                  <a:prstClr val="white"/>
                </a:solidFill>
              </a:rPr>
              <a:t>Oracle</a:t>
            </a:r>
          </a:p>
          <a:p>
            <a:pPr marL="457200" indent="-457200">
              <a:buFont typeface="Wingdings" panose="05000000000000000000" pitchFamily="2" charset="2"/>
              <a:buChar char="§"/>
            </a:pPr>
            <a:r>
              <a:rPr lang="en-US" sz="3600" b="1" dirty="0">
                <a:solidFill>
                  <a:prstClr val="white"/>
                </a:solidFill>
              </a:rPr>
              <a:t>MySQL </a:t>
            </a:r>
          </a:p>
          <a:p>
            <a:pPr marL="457200" indent="-457200">
              <a:buFont typeface="Wingdings" panose="05000000000000000000" pitchFamily="2" charset="2"/>
              <a:buChar char="§"/>
            </a:pPr>
            <a:r>
              <a:rPr lang="en-US" sz="3600" b="1" dirty="0">
                <a:solidFill>
                  <a:prstClr val="white"/>
                </a:solidFill>
              </a:rPr>
              <a:t>MS Access</a:t>
            </a:r>
          </a:p>
          <a:p>
            <a:pPr marL="457200" indent="-457200">
              <a:buFont typeface="Wingdings" panose="05000000000000000000" pitchFamily="2" charset="2"/>
              <a:buChar char="§"/>
            </a:pPr>
            <a:endParaRPr lang="en-US" sz="3600" b="1" dirty="0">
              <a:solidFill>
                <a:prstClr val="white"/>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2230" y="3738067"/>
            <a:ext cx="2668120" cy="26192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830" y="1783307"/>
            <a:ext cx="2438400" cy="2438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493" y="4271932"/>
            <a:ext cx="3567492" cy="1783746"/>
          </a:xfrm>
          <a:prstGeom prst="rect">
            <a:avLst/>
          </a:prstGeom>
        </p:spPr>
      </p:pic>
    </p:spTree>
    <p:extLst>
      <p:ext uri="{BB962C8B-B14F-4D97-AF65-F5344CB8AC3E}">
        <p14:creationId xmlns:p14="http://schemas.microsoft.com/office/powerpoint/2010/main" val="1045877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libr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docProps/app.xml><?xml version="1.0" encoding="utf-8"?>
<Properties xmlns="http://schemas.openxmlformats.org/officeDocument/2006/extended-properties" xmlns:vt="http://schemas.openxmlformats.org/officeDocument/2006/docPropsVTypes">
  <TotalTime>0</TotalTime>
  <Words>341</Words>
  <Application>Microsoft Office PowerPoint</Application>
  <PresentationFormat>Widescreen</PresentationFormat>
  <Paragraphs>98</Paragraphs>
  <Slides>26</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26</vt:i4>
      </vt:variant>
    </vt:vector>
  </HeadingPairs>
  <TitlesOfParts>
    <vt:vector size="35" baseType="lpstr">
      <vt:lpstr>Arial</vt:lpstr>
      <vt:lpstr>Calibri</vt:lpstr>
      <vt:lpstr>Calibri Light</vt:lpstr>
      <vt:lpstr>Gotham Light</vt:lpstr>
      <vt:lpstr>Verdana</vt:lpstr>
      <vt:lpstr>Wingdings</vt:lpstr>
      <vt:lpstr>Office Theme</vt:lpstr>
      <vt:lpstr>Section slides</vt:lpstr>
      <vt:lpstr>Content Layouts</vt:lpstr>
      <vt:lpstr>PowerPoint Presentation</vt:lpstr>
      <vt:lpstr>PowerPoint Presentation</vt:lpstr>
      <vt:lpstr>Software Classification</vt:lpstr>
      <vt:lpstr>Software Hierarchy</vt:lpstr>
      <vt:lpstr>System and Application Software</vt:lpstr>
      <vt:lpstr> System Software Types</vt:lpstr>
      <vt:lpstr>Application Software Types</vt:lpstr>
      <vt:lpstr>Word Processing Software </vt:lpstr>
      <vt:lpstr>Database Software </vt:lpstr>
      <vt:lpstr>Spreadsheet Software </vt:lpstr>
      <vt:lpstr>Multimedia Software </vt:lpstr>
      <vt:lpstr>Presentation Software </vt:lpstr>
      <vt:lpstr>Enterprise Software </vt:lpstr>
      <vt:lpstr>Information Worker Software </vt:lpstr>
      <vt:lpstr>Educational Software </vt:lpstr>
      <vt:lpstr>Simulation Software </vt:lpstr>
      <vt:lpstr>Content Access Software </vt:lpstr>
      <vt:lpstr>Application Suites </vt:lpstr>
      <vt:lpstr>Software for Engineering and Product Development </vt:lpstr>
      <vt:lpstr> Compiler vs. Interpreter</vt:lpstr>
      <vt:lpstr>PowerPoint Presentation</vt:lpstr>
      <vt:lpstr>Application Programming Interface</vt:lpstr>
      <vt:lpstr>Real world Example : TRIVAGO</vt:lpstr>
      <vt:lpstr>How it works ?</vt:lpstr>
      <vt:lpstr>Let’s see </vt:lpstr>
      <vt:lpstr>Working Summary</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Aastha</dc:creator>
  <cp:lastModifiedBy>Verma, Aastha</cp:lastModifiedBy>
  <cp:revision>1</cp:revision>
  <dcterms:created xsi:type="dcterms:W3CDTF">2018-07-26T04:36:04Z</dcterms:created>
  <dcterms:modified xsi:type="dcterms:W3CDTF">2018-07-26T04:36:22Z</dcterms:modified>
</cp:coreProperties>
</file>