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5" r:id="rId17"/>
    <p:sldId id="270" r:id="rId18"/>
    <p:sldId id="271" r:id="rId19"/>
    <p:sldId id="272" r:id="rId20"/>
    <p:sldId id="273" r:id="rId21"/>
    <p:sldId id="276" r:id="rId22"/>
    <p:sldId id="277" r:id="rId23"/>
    <p:sldId id="278" r:id="rId24"/>
    <p:sldId id="279" r:id="rId25"/>
    <p:sldId id="283" r:id="rId26"/>
    <p:sldId id="280" r:id="rId27"/>
    <p:sldId id="284" r:id="rId28"/>
    <p:sldId id="281"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B7934-5E82-4B51-B801-71D06F30877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3AEAC16-7486-4260-89F1-BC0B6F20DB81}">
      <dgm:prSet phldrT="[Text]"/>
      <dgm:spPr/>
      <dgm:t>
        <a:bodyPr/>
        <a:lstStyle/>
        <a:p>
          <a:r>
            <a:rPr lang="en-US" smtClean="0"/>
            <a:t>SQL Datatypes</a:t>
          </a:r>
          <a:endParaRPr lang="en-US" dirty="0"/>
        </a:p>
      </dgm:t>
    </dgm:pt>
    <dgm:pt modelId="{554321C6-0B8A-477B-A87E-E84C8F5AED85}" type="parTrans" cxnId="{08B35C98-6F2C-40FD-8D5D-BC74C1F8542B}">
      <dgm:prSet/>
      <dgm:spPr/>
      <dgm:t>
        <a:bodyPr/>
        <a:lstStyle/>
        <a:p>
          <a:endParaRPr lang="en-US"/>
        </a:p>
      </dgm:t>
    </dgm:pt>
    <dgm:pt modelId="{5A9BEEFB-8E4E-490A-B811-9E45779483E9}" type="sibTrans" cxnId="{08B35C98-6F2C-40FD-8D5D-BC74C1F8542B}">
      <dgm:prSet/>
      <dgm:spPr/>
      <dgm:t>
        <a:bodyPr/>
        <a:lstStyle/>
        <a:p>
          <a:endParaRPr lang="en-US"/>
        </a:p>
      </dgm:t>
    </dgm:pt>
    <dgm:pt modelId="{D63323BD-2991-48AD-BFE7-09950AD4BBE1}">
      <dgm:prSet phldrT="[Text]"/>
      <dgm:spPr/>
      <dgm:t>
        <a:bodyPr/>
        <a:lstStyle/>
        <a:p>
          <a:r>
            <a:rPr lang="en-US" smtClean="0"/>
            <a:t>Binary</a:t>
          </a:r>
          <a:endParaRPr lang="en-US" dirty="0"/>
        </a:p>
      </dgm:t>
    </dgm:pt>
    <dgm:pt modelId="{9FE53FB1-6052-45F7-9E3B-AC321F82C756}" type="parTrans" cxnId="{C08202AE-9EC1-45F4-8208-676ED42A1545}">
      <dgm:prSet/>
      <dgm:spPr/>
      <dgm:t>
        <a:bodyPr/>
        <a:lstStyle/>
        <a:p>
          <a:endParaRPr lang="en-US"/>
        </a:p>
      </dgm:t>
    </dgm:pt>
    <dgm:pt modelId="{F34337C1-8A01-428A-8879-2F82890FC8DD}" type="sibTrans" cxnId="{C08202AE-9EC1-45F4-8208-676ED42A1545}">
      <dgm:prSet/>
      <dgm:spPr/>
      <dgm:t>
        <a:bodyPr/>
        <a:lstStyle/>
        <a:p>
          <a:endParaRPr lang="en-US"/>
        </a:p>
      </dgm:t>
    </dgm:pt>
    <dgm:pt modelId="{B82421BA-E682-479F-82AD-688B904112A1}">
      <dgm:prSet phldrT="[Text]"/>
      <dgm:spPr/>
      <dgm:t>
        <a:bodyPr/>
        <a:lstStyle/>
        <a:p>
          <a:r>
            <a:rPr lang="en-US" dirty="0" smtClean="0"/>
            <a:t>Approximate Numeric</a:t>
          </a:r>
          <a:endParaRPr lang="en-US" dirty="0"/>
        </a:p>
      </dgm:t>
    </dgm:pt>
    <dgm:pt modelId="{64DF4470-F099-496D-8D2E-939B3037C8CD}" type="parTrans" cxnId="{CF6764B0-E181-4305-919E-A9EADC90B6AA}">
      <dgm:prSet/>
      <dgm:spPr/>
      <dgm:t>
        <a:bodyPr/>
        <a:lstStyle/>
        <a:p>
          <a:endParaRPr lang="en-US"/>
        </a:p>
      </dgm:t>
    </dgm:pt>
    <dgm:pt modelId="{B1F32AD2-20D1-42F1-B138-A5C7E1F78481}" type="sibTrans" cxnId="{CF6764B0-E181-4305-919E-A9EADC90B6AA}">
      <dgm:prSet/>
      <dgm:spPr/>
      <dgm:t>
        <a:bodyPr/>
        <a:lstStyle/>
        <a:p>
          <a:endParaRPr lang="en-US"/>
        </a:p>
      </dgm:t>
    </dgm:pt>
    <dgm:pt modelId="{2B425286-F4D3-41AA-8C9A-33E452740731}">
      <dgm:prSet phldrT="[Text]"/>
      <dgm:spPr/>
      <dgm:t>
        <a:bodyPr/>
        <a:lstStyle/>
        <a:p>
          <a:r>
            <a:rPr lang="en-US" dirty="0" smtClean="0"/>
            <a:t>Exact Numeric </a:t>
          </a:r>
          <a:endParaRPr lang="en-US" dirty="0"/>
        </a:p>
      </dgm:t>
    </dgm:pt>
    <dgm:pt modelId="{1BFAC624-008D-41FF-A075-18EE8C002A95}" type="parTrans" cxnId="{70585DB1-BA7E-4759-91D9-B8CDBB946CEA}">
      <dgm:prSet/>
      <dgm:spPr/>
      <dgm:t>
        <a:bodyPr/>
        <a:lstStyle/>
        <a:p>
          <a:endParaRPr lang="en-US"/>
        </a:p>
      </dgm:t>
    </dgm:pt>
    <dgm:pt modelId="{A12ADB60-56A8-4D63-89F5-7FCB97E6569D}" type="sibTrans" cxnId="{70585DB1-BA7E-4759-91D9-B8CDBB946CEA}">
      <dgm:prSet/>
      <dgm:spPr/>
      <dgm:t>
        <a:bodyPr/>
        <a:lstStyle/>
        <a:p>
          <a:endParaRPr lang="en-US"/>
        </a:p>
      </dgm:t>
    </dgm:pt>
    <dgm:pt modelId="{057ED0D8-F934-432E-A623-515E8042A09D}">
      <dgm:prSet phldrT="[Text]"/>
      <dgm:spPr/>
      <dgm:t>
        <a:bodyPr/>
        <a:lstStyle/>
        <a:p>
          <a:r>
            <a:rPr lang="en-US" dirty="0" smtClean="0"/>
            <a:t>Date</a:t>
          </a:r>
        </a:p>
      </dgm:t>
    </dgm:pt>
    <dgm:pt modelId="{119F57F2-0F3F-417D-B29F-1B81D458EA31}" type="parTrans" cxnId="{89B18D26-419E-40CA-BE31-C2AE2A85233F}">
      <dgm:prSet/>
      <dgm:spPr/>
      <dgm:t>
        <a:bodyPr/>
        <a:lstStyle/>
        <a:p>
          <a:endParaRPr lang="en-US"/>
        </a:p>
      </dgm:t>
    </dgm:pt>
    <dgm:pt modelId="{A19320F7-6B23-4F5A-ACD2-3570F136A9E2}" type="sibTrans" cxnId="{89B18D26-419E-40CA-BE31-C2AE2A85233F}">
      <dgm:prSet/>
      <dgm:spPr/>
      <dgm:t>
        <a:bodyPr/>
        <a:lstStyle/>
        <a:p>
          <a:endParaRPr lang="en-US"/>
        </a:p>
      </dgm:t>
    </dgm:pt>
    <dgm:pt modelId="{C6641512-4D23-400A-B0C3-9836D6751AAC}">
      <dgm:prSet phldrT="[Text]"/>
      <dgm:spPr/>
      <dgm:t>
        <a:bodyPr/>
        <a:lstStyle/>
        <a:p>
          <a:r>
            <a:rPr lang="en-US" dirty="0" smtClean="0"/>
            <a:t>String</a:t>
          </a:r>
          <a:endParaRPr lang="en-US" dirty="0"/>
        </a:p>
      </dgm:t>
    </dgm:pt>
    <dgm:pt modelId="{AE9DA552-F5CA-4BE9-A224-EB5301C1AF48}" type="parTrans" cxnId="{2537C694-FE06-4E54-A20A-CEBCBD9BC638}">
      <dgm:prSet/>
      <dgm:spPr/>
      <dgm:t>
        <a:bodyPr/>
        <a:lstStyle/>
        <a:p>
          <a:endParaRPr lang="en-US"/>
        </a:p>
      </dgm:t>
    </dgm:pt>
    <dgm:pt modelId="{1ED62DA8-88E0-4064-B9BD-94F5EA17E837}" type="sibTrans" cxnId="{2537C694-FE06-4E54-A20A-CEBCBD9BC638}">
      <dgm:prSet/>
      <dgm:spPr/>
      <dgm:t>
        <a:bodyPr/>
        <a:lstStyle/>
        <a:p>
          <a:endParaRPr lang="en-US"/>
        </a:p>
      </dgm:t>
    </dgm:pt>
    <dgm:pt modelId="{DBF65941-D630-429B-ADFB-52432C1C8999}" type="pres">
      <dgm:prSet presAssocID="{FCCB7934-5E82-4B51-B801-71D06F308773}" presName="hierChild1" presStyleCnt="0">
        <dgm:presLayoutVars>
          <dgm:orgChart val="1"/>
          <dgm:chPref val="1"/>
          <dgm:dir/>
          <dgm:animOne val="branch"/>
          <dgm:animLvl val="lvl"/>
          <dgm:resizeHandles/>
        </dgm:presLayoutVars>
      </dgm:prSet>
      <dgm:spPr/>
      <dgm:t>
        <a:bodyPr/>
        <a:lstStyle/>
        <a:p>
          <a:endParaRPr lang="en-US"/>
        </a:p>
      </dgm:t>
    </dgm:pt>
    <dgm:pt modelId="{51397F66-6A97-4E41-95F8-92D1498F4821}" type="pres">
      <dgm:prSet presAssocID="{13AEAC16-7486-4260-89F1-BC0B6F20DB81}" presName="hierRoot1" presStyleCnt="0">
        <dgm:presLayoutVars>
          <dgm:hierBranch val="init"/>
        </dgm:presLayoutVars>
      </dgm:prSet>
      <dgm:spPr/>
    </dgm:pt>
    <dgm:pt modelId="{11E715E4-6CF9-4120-AFD4-6D5ADF1C6326}" type="pres">
      <dgm:prSet presAssocID="{13AEAC16-7486-4260-89F1-BC0B6F20DB81}" presName="rootComposite1" presStyleCnt="0"/>
      <dgm:spPr/>
    </dgm:pt>
    <dgm:pt modelId="{76E5ABE5-1EBA-403A-AF4F-736B5A9221E8}" type="pres">
      <dgm:prSet presAssocID="{13AEAC16-7486-4260-89F1-BC0B6F20DB81}" presName="rootText1" presStyleLbl="node0" presStyleIdx="0" presStyleCnt="1" custLinFactY="-35690" custLinFactNeighborX="0" custLinFactNeighborY="-100000">
        <dgm:presLayoutVars>
          <dgm:chPref val="3"/>
        </dgm:presLayoutVars>
      </dgm:prSet>
      <dgm:spPr/>
      <dgm:t>
        <a:bodyPr/>
        <a:lstStyle/>
        <a:p>
          <a:endParaRPr lang="en-US"/>
        </a:p>
      </dgm:t>
    </dgm:pt>
    <dgm:pt modelId="{98881B77-C8CC-4944-BA26-291C362C76A6}" type="pres">
      <dgm:prSet presAssocID="{13AEAC16-7486-4260-89F1-BC0B6F20DB81}" presName="rootConnector1" presStyleLbl="node1" presStyleIdx="0" presStyleCnt="0"/>
      <dgm:spPr/>
      <dgm:t>
        <a:bodyPr/>
        <a:lstStyle/>
        <a:p>
          <a:endParaRPr lang="en-US"/>
        </a:p>
      </dgm:t>
    </dgm:pt>
    <dgm:pt modelId="{1C5C77E2-13D7-44EF-99C2-F97BC8093620}" type="pres">
      <dgm:prSet presAssocID="{13AEAC16-7486-4260-89F1-BC0B6F20DB81}" presName="hierChild2" presStyleCnt="0"/>
      <dgm:spPr/>
    </dgm:pt>
    <dgm:pt modelId="{CB28E3AE-48D9-4E6A-A3EC-A6F89BFB4902}" type="pres">
      <dgm:prSet presAssocID="{9FE53FB1-6052-45F7-9E3B-AC321F82C756}" presName="Name37" presStyleLbl="parChTrans1D2" presStyleIdx="0" presStyleCnt="5"/>
      <dgm:spPr/>
      <dgm:t>
        <a:bodyPr/>
        <a:lstStyle/>
        <a:p>
          <a:endParaRPr lang="en-US"/>
        </a:p>
      </dgm:t>
    </dgm:pt>
    <dgm:pt modelId="{D51619A9-1B05-4987-B543-92CF60497FB1}" type="pres">
      <dgm:prSet presAssocID="{D63323BD-2991-48AD-BFE7-09950AD4BBE1}" presName="hierRoot2" presStyleCnt="0">
        <dgm:presLayoutVars>
          <dgm:hierBranch val="init"/>
        </dgm:presLayoutVars>
      </dgm:prSet>
      <dgm:spPr/>
    </dgm:pt>
    <dgm:pt modelId="{2E478DA3-29C1-45A3-8219-2986D524E413}" type="pres">
      <dgm:prSet presAssocID="{D63323BD-2991-48AD-BFE7-09950AD4BBE1}" presName="rootComposite" presStyleCnt="0"/>
      <dgm:spPr/>
    </dgm:pt>
    <dgm:pt modelId="{07EE89BC-3E7B-4700-A53C-7F4D9E1D24C3}" type="pres">
      <dgm:prSet presAssocID="{D63323BD-2991-48AD-BFE7-09950AD4BBE1}" presName="rootText" presStyleLbl="node2" presStyleIdx="0" presStyleCnt="5">
        <dgm:presLayoutVars>
          <dgm:chPref val="3"/>
        </dgm:presLayoutVars>
      </dgm:prSet>
      <dgm:spPr/>
      <dgm:t>
        <a:bodyPr/>
        <a:lstStyle/>
        <a:p>
          <a:endParaRPr lang="en-US"/>
        </a:p>
      </dgm:t>
    </dgm:pt>
    <dgm:pt modelId="{9C2567E6-E78B-4DC0-AA8F-8E1EF9701A47}" type="pres">
      <dgm:prSet presAssocID="{D63323BD-2991-48AD-BFE7-09950AD4BBE1}" presName="rootConnector" presStyleLbl="node2" presStyleIdx="0" presStyleCnt="5"/>
      <dgm:spPr/>
      <dgm:t>
        <a:bodyPr/>
        <a:lstStyle/>
        <a:p>
          <a:endParaRPr lang="en-US"/>
        </a:p>
      </dgm:t>
    </dgm:pt>
    <dgm:pt modelId="{53DC5475-617F-48AA-A787-F454B39B2008}" type="pres">
      <dgm:prSet presAssocID="{D63323BD-2991-48AD-BFE7-09950AD4BBE1}" presName="hierChild4" presStyleCnt="0"/>
      <dgm:spPr/>
    </dgm:pt>
    <dgm:pt modelId="{DB3BD71D-7474-4438-ABED-D4F3DA73ECB1}" type="pres">
      <dgm:prSet presAssocID="{D63323BD-2991-48AD-BFE7-09950AD4BBE1}" presName="hierChild5" presStyleCnt="0"/>
      <dgm:spPr/>
    </dgm:pt>
    <dgm:pt modelId="{4B03FCD9-76C9-495D-88AA-2EEBEA032AAC}" type="pres">
      <dgm:prSet presAssocID="{64DF4470-F099-496D-8D2E-939B3037C8CD}" presName="Name37" presStyleLbl="parChTrans1D2" presStyleIdx="1" presStyleCnt="5"/>
      <dgm:spPr/>
      <dgm:t>
        <a:bodyPr/>
        <a:lstStyle/>
        <a:p>
          <a:endParaRPr lang="en-US"/>
        </a:p>
      </dgm:t>
    </dgm:pt>
    <dgm:pt modelId="{0FC144B5-8AAA-4D9D-A035-DCCF22474A95}" type="pres">
      <dgm:prSet presAssocID="{B82421BA-E682-479F-82AD-688B904112A1}" presName="hierRoot2" presStyleCnt="0">
        <dgm:presLayoutVars>
          <dgm:hierBranch val="init"/>
        </dgm:presLayoutVars>
      </dgm:prSet>
      <dgm:spPr/>
    </dgm:pt>
    <dgm:pt modelId="{752E349D-34D3-4336-9E2F-FB0C95B09080}" type="pres">
      <dgm:prSet presAssocID="{B82421BA-E682-479F-82AD-688B904112A1}" presName="rootComposite" presStyleCnt="0"/>
      <dgm:spPr/>
    </dgm:pt>
    <dgm:pt modelId="{B26591AD-1FC0-4252-B47D-9B0E63B3A8D2}" type="pres">
      <dgm:prSet presAssocID="{B82421BA-E682-479F-82AD-688B904112A1}" presName="rootText" presStyleLbl="node2" presStyleIdx="1" presStyleCnt="5">
        <dgm:presLayoutVars>
          <dgm:chPref val="3"/>
        </dgm:presLayoutVars>
      </dgm:prSet>
      <dgm:spPr/>
      <dgm:t>
        <a:bodyPr/>
        <a:lstStyle/>
        <a:p>
          <a:endParaRPr lang="en-US"/>
        </a:p>
      </dgm:t>
    </dgm:pt>
    <dgm:pt modelId="{0E600D68-BF24-4B61-B9F6-420ABAD48856}" type="pres">
      <dgm:prSet presAssocID="{B82421BA-E682-479F-82AD-688B904112A1}" presName="rootConnector" presStyleLbl="node2" presStyleIdx="1" presStyleCnt="5"/>
      <dgm:spPr/>
      <dgm:t>
        <a:bodyPr/>
        <a:lstStyle/>
        <a:p>
          <a:endParaRPr lang="en-US"/>
        </a:p>
      </dgm:t>
    </dgm:pt>
    <dgm:pt modelId="{4ED32F9C-AE63-488D-AB5B-AEA6245948FC}" type="pres">
      <dgm:prSet presAssocID="{B82421BA-E682-479F-82AD-688B904112A1}" presName="hierChild4" presStyleCnt="0"/>
      <dgm:spPr/>
    </dgm:pt>
    <dgm:pt modelId="{4072087F-6F99-42FE-956C-A8B444BCEFC6}" type="pres">
      <dgm:prSet presAssocID="{B82421BA-E682-479F-82AD-688B904112A1}" presName="hierChild5" presStyleCnt="0"/>
      <dgm:spPr/>
    </dgm:pt>
    <dgm:pt modelId="{C076C6A6-7563-4889-B04A-993C5F4FF0A9}" type="pres">
      <dgm:prSet presAssocID="{1BFAC624-008D-41FF-A075-18EE8C002A95}" presName="Name37" presStyleLbl="parChTrans1D2" presStyleIdx="2" presStyleCnt="5"/>
      <dgm:spPr/>
      <dgm:t>
        <a:bodyPr/>
        <a:lstStyle/>
        <a:p>
          <a:endParaRPr lang="en-US"/>
        </a:p>
      </dgm:t>
    </dgm:pt>
    <dgm:pt modelId="{30B5A9B4-F898-44EB-9AC8-C693AECEF33D}" type="pres">
      <dgm:prSet presAssocID="{2B425286-F4D3-41AA-8C9A-33E452740731}" presName="hierRoot2" presStyleCnt="0">
        <dgm:presLayoutVars>
          <dgm:hierBranch val="init"/>
        </dgm:presLayoutVars>
      </dgm:prSet>
      <dgm:spPr/>
    </dgm:pt>
    <dgm:pt modelId="{0A0F8116-8C6A-45B7-8FE5-6C266E6BBB39}" type="pres">
      <dgm:prSet presAssocID="{2B425286-F4D3-41AA-8C9A-33E452740731}" presName="rootComposite" presStyleCnt="0"/>
      <dgm:spPr/>
    </dgm:pt>
    <dgm:pt modelId="{C85C42C1-F412-409D-856A-731D911C34A5}" type="pres">
      <dgm:prSet presAssocID="{2B425286-F4D3-41AA-8C9A-33E452740731}" presName="rootText" presStyleLbl="node2" presStyleIdx="2" presStyleCnt="5">
        <dgm:presLayoutVars>
          <dgm:chPref val="3"/>
        </dgm:presLayoutVars>
      </dgm:prSet>
      <dgm:spPr/>
      <dgm:t>
        <a:bodyPr/>
        <a:lstStyle/>
        <a:p>
          <a:endParaRPr lang="en-US"/>
        </a:p>
      </dgm:t>
    </dgm:pt>
    <dgm:pt modelId="{9AA49929-A9E5-4CF7-8D39-F2140AC93B63}" type="pres">
      <dgm:prSet presAssocID="{2B425286-F4D3-41AA-8C9A-33E452740731}" presName="rootConnector" presStyleLbl="node2" presStyleIdx="2" presStyleCnt="5"/>
      <dgm:spPr/>
      <dgm:t>
        <a:bodyPr/>
        <a:lstStyle/>
        <a:p>
          <a:endParaRPr lang="en-US"/>
        </a:p>
      </dgm:t>
    </dgm:pt>
    <dgm:pt modelId="{D9F028F1-3B60-4BF9-AAE0-5A014AFC5541}" type="pres">
      <dgm:prSet presAssocID="{2B425286-F4D3-41AA-8C9A-33E452740731}" presName="hierChild4" presStyleCnt="0"/>
      <dgm:spPr/>
    </dgm:pt>
    <dgm:pt modelId="{AA4E1251-6639-4DE1-81A9-7E902F930753}" type="pres">
      <dgm:prSet presAssocID="{2B425286-F4D3-41AA-8C9A-33E452740731}" presName="hierChild5" presStyleCnt="0"/>
      <dgm:spPr/>
    </dgm:pt>
    <dgm:pt modelId="{26DDA7F4-EF71-4C5B-8CAE-85F56900075F}" type="pres">
      <dgm:prSet presAssocID="{AE9DA552-F5CA-4BE9-A224-EB5301C1AF48}" presName="Name37" presStyleLbl="parChTrans1D2" presStyleIdx="3" presStyleCnt="5"/>
      <dgm:spPr/>
      <dgm:t>
        <a:bodyPr/>
        <a:lstStyle/>
        <a:p>
          <a:endParaRPr lang="en-US"/>
        </a:p>
      </dgm:t>
    </dgm:pt>
    <dgm:pt modelId="{5BFFD6BA-FE28-47C4-A230-C6A28D23F023}" type="pres">
      <dgm:prSet presAssocID="{C6641512-4D23-400A-B0C3-9836D6751AAC}" presName="hierRoot2" presStyleCnt="0">
        <dgm:presLayoutVars>
          <dgm:hierBranch val="init"/>
        </dgm:presLayoutVars>
      </dgm:prSet>
      <dgm:spPr/>
    </dgm:pt>
    <dgm:pt modelId="{7483B5DF-0375-48E6-8E51-0CC907D60AD2}" type="pres">
      <dgm:prSet presAssocID="{C6641512-4D23-400A-B0C3-9836D6751AAC}" presName="rootComposite" presStyleCnt="0"/>
      <dgm:spPr/>
    </dgm:pt>
    <dgm:pt modelId="{8C5A7082-A19D-4FE3-BA06-B226C6CCDCE5}" type="pres">
      <dgm:prSet presAssocID="{C6641512-4D23-400A-B0C3-9836D6751AAC}" presName="rootText" presStyleLbl="node2" presStyleIdx="3" presStyleCnt="5">
        <dgm:presLayoutVars>
          <dgm:chPref val="3"/>
        </dgm:presLayoutVars>
      </dgm:prSet>
      <dgm:spPr/>
      <dgm:t>
        <a:bodyPr/>
        <a:lstStyle/>
        <a:p>
          <a:endParaRPr lang="en-US"/>
        </a:p>
      </dgm:t>
    </dgm:pt>
    <dgm:pt modelId="{D7B4E410-9958-4ECB-9085-CBDF4EF67C2B}" type="pres">
      <dgm:prSet presAssocID="{C6641512-4D23-400A-B0C3-9836D6751AAC}" presName="rootConnector" presStyleLbl="node2" presStyleIdx="3" presStyleCnt="5"/>
      <dgm:spPr/>
      <dgm:t>
        <a:bodyPr/>
        <a:lstStyle/>
        <a:p>
          <a:endParaRPr lang="en-US"/>
        </a:p>
      </dgm:t>
    </dgm:pt>
    <dgm:pt modelId="{460299B8-C80C-4A7A-8989-18A83E375E88}" type="pres">
      <dgm:prSet presAssocID="{C6641512-4D23-400A-B0C3-9836D6751AAC}" presName="hierChild4" presStyleCnt="0"/>
      <dgm:spPr/>
    </dgm:pt>
    <dgm:pt modelId="{ABAED429-EFD2-4B80-910E-24111CA11B36}" type="pres">
      <dgm:prSet presAssocID="{C6641512-4D23-400A-B0C3-9836D6751AAC}" presName="hierChild5" presStyleCnt="0"/>
      <dgm:spPr/>
    </dgm:pt>
    <dgm:pt modelId="{3A2F46EC-4AA5-4924-95D4-D745A2C973A0}" type="pres">
      <dgm:prSet presAssocID="{119F57F2-0F3F-417D-B29F-1B81D458EA31}" presName="Name37" presStyleLbl="parChTrans1D2" presStyleIdx="4" presStyleCnt="5"/>
      <dgm:spPr/>
      <dgm:t>
        <a:bodyPr/>
        <a:lstStyle/>
        <a:p>
          <a:endParaRPr lang="en-US"/>
        </a:p>
      </dgm:t>
    </dgm:pt>
    <dgm:pt modelId="{8D0F9BFD-D52D-49C0-B4E2-717F393BFBDF}" type="pres">
      <dgm:prSet presAssocID="{057ED0D8-F934-432E-A623-515E8042A09D}" presName="hierRoot2" presStyleCnt="0">
        <dgm:presLayoutVars>
          <dgm:hierBranch val="init"/>
        </dgm:presLayoutVars>
      </dgm:prSet>
      <dgm:spPr/>
    </dgm:pt>
    <dgm:pt modelId="{A96958E9-FCAD-439F-A670-C019524D1E47}" type="pres">
      <dgm:prSet presAssocID="{057ED0D8-F934-432E-A623-515E8042A09D}" presName="rootComposite" presStyleCnt="0"/>
      <dgm:spPr/>
    </dgm:pt>
    <dgm:pt modelId="{7A3A24C9-4FEB-41FB-B7C5-89E3110490A4}" type="pres">
      <dgm:prSet presAssocID="{057ED0D8-F934-432E-A623-515E8042A09D}" presName="rootText" presStyleLbl="node2" presStyleIdx="4" presStyleCnt="5">
        <dgm:presLayoutVars>
          <dgm:chPref val="3"/>
        </dgm:presLayoutVars>
      </dgm:prSet>
      <dgm:spPr/>
      <dgm:t>
        <a:bodyPr/>
        <a:lstStyle/>
        <a:p>
          <a:endParaRPr lang="en-US"/>
        </a:p>
      </dgm:t>
    </dgm:pt>
    <dgm:pt modelId="{89856F7F-DFF2-4FA5-9052-E2BD5F69381D}" type="pres">
      <dgm:prSet presAssocID="{057ED0D8-F934-432E-A623-515E8042A09D}" presName="rootConnector" presStyleLbl="node2" presStyleIdx="4" presStyleCnt="5"/>
      <dgm:spPr/>
      <dgm:t>
        <a:bodyPr/>
        <a:lstStyle/>
        <a:p>
          <a:endParaRPr lang="en-US"/>
        </a:p>
      </dgm:t>
    </dgm:pt>
    <dgm:pt modelId="{8B4CD3A1-660A-48F9-AEAD-323BCC9DCC49}" type="pres">
      <dgm:prSet presAssocID="{057ED0D8-F934-432E-A623-515E8042A09D}" presName="hierChild4" presStyleCnt="0"/>
      <dgm:spPr/>
    </dgm:pt>
    <dgm:pt modelId="{9E7D5E5E-D3CF-419F-A54F-7F337CF85795}" type="pres">
      <dgm:prSet presAssocID="{057ED0D8-F934-432E-A623-515E8042A09D}" presName="hierChild5" presStyleCnt="0"/>
      <dgm:spPr/>
    </dgm:pt>
    <dgm:pt modelId="{750AFD17-9441-42C5-AFFA-54B893CC96D8}" type="pres">
      <dgm:prSet presAssocID="{13AEAC16-7486-4260-89F1-BC0B6F20DB81}" presName="hierChild3" presStyleCnt="0"/>
      <dgm:spPr/>
    </dgm:pt>
  </dgm:ptLst>
  <dgm:cxnLst>
    <dgm:cxn modelId="{1D17678B-ADC4-4970-842E-0521830F29D6}" type="presOf" srcId="{057ED0D8-F934-432E-A623-515E8042A09D}" destId="{7A3A24C9-4FEB-41FB-B7C5-89E3110490A4}" srcOrd="0" destOrd="0" presId="urn:microsoft.com/office/officeart/2005/8/layout/orgChart1"/>
    <dgm:cxn modelId="{3EC505D5-6DE8-4AAE-BBF1-1FDC067C3FD6}" type="presOf" srcId="{FCCB7934-5E82-4B51-B801-71D06F308773}" destId="{DBF65941-D630-429B-ADFB-52432C1C8999}" srcOrd="0" destOrd="0" presId="urn:microsoft.com/office/officeart/2005/8/layout/orgChart1"/>
    <dgm:cxn modelId="{C08202AE-9EC1-45F4-8208-676ED42A1545}" srcId="{13AEAC16-7486-4260-89F1-BC0B6F20DB81}" destId="{D63323BD-2991-48AD-BFE7-09950AD4BBE1}" srcOrd="0" destOrd="0" parTransId="{9FE53FB1-6052-45F7-9E3B-AC321F82C756}" sibTransId="{F34337C1-8A01-428A-8879-2F82890FC8DD}"/>
    <dgm:cxn modelId="{70585DB1-BA7E-4759-91D9-B8CDBB946CEA}" srcId="{13AEAC16-7486-4260-89F1-BC0B6F20DB81}" destId="{2B425286-F4D3-41AA-8C9A-33E452740731}" srcOrd="2" destOrd="0" parTransId="{1BFAC624-008D-41FF-A075-18EE8C002A95}" sibTransId="{A12ADB60-56A8-4D63-89F5-7FCB97E6569D}"/>
    <dgm:cxn modelId="{92461E3B-2DAD-4353-8ED7-F954AF4D1D4F}" type="presOf" srcId="{9FE53FB1-6052-45F7-9E3B-AC321F82C756}" destId="{CB28E3AE-48D9-4E6A-A3EC-A6F89BFB4902}" srcOrd="0" destOrd="0" presId="urn:microsoft.com/office/officeart/2005/8/layout/orgChart1"/>
    <dgm:cxn modelId="{7448768C-E997-4762-8FEE-68AEDE3889AC}" type="presOf" srcId="{119F57F2-0F3F-417D-B29F-1B81D458EA31}" destId="{3A2F46EC-4AA5-4924-95D4-D745A2C973A0}" srcOrd="0" destOrd="0" presId="urn:microsoft.com/office/officeart/2005/8/layout/orgChart1"/>
    <dgm:cxn modelId="{0B56B6F2-ECC6-47B3-A384-6E3BC2ECE53E}" type="presOf" srcId="{D63323BD-2991-48AD-BFE7-09950AD4BBE1}" destId="{9C2567E6-E78B-4DC0-AA8F-8E1EF9701A47}" srcOrd="1" destOrd="0" presId="urn:microsoft.com/office/officeart/2005/8/layout/orgChart1"/>
    <dgm:cxn modelId="{89B18D26-419E-40CA-BE31-C2AE2A85233F}" srcId="{13AEAC16-7486-4260-89F1-BC0B6F20DB81}" destId="{057ED0D8-F934-432E-A623-515E8042A09D}" srcOrd="4" destOrd="0" parTransId="{119F57F2-0F3F-417D-B29F-1B81D458EA31}" sibTransId="{A19320F7-6B23-4F5A-ACD2-3570F136A9E2}"/>
    <dgm:cxn modelId="{51F3C105-1AA1-4F6E-90A3-E1BCDE0FA125}" type="presOf" srcId="{2B425286-F4D3-41AA-8C9A-33E452740731}" destId="{C85C42C1-F412-409D-856A-731D911C34A5}" srcOrd="0" destOrd="0" presId="urn:microsoft.com/office/officeart/2005/8/layout/orgChart1"/>
    <dgm:cxn modelId="{964A57D8-0B3E-4A36-8473-C69DF2B2F360}" type="presOf" srcId="{B82421BA-E682-479F-82AD-688B904112A1}" destId="{0E600D68-BF24-4B61-B9F6-420ABAD48856}" srcOrd="1" destOrd="0" presId="urn:microsoft.com/office/officeart/2005/8/layout/orgChart1"/>
    <dgm:cxn modelId="{88B3DB98-AF64-414C-85A9-26759325B9AB}" type="presOf" srcId="{D63323BD-2991-48AD-BFE7-09950AD4BBE1}" destId="{07EE89BC-3E7B-4700-A53C-7F4D9E1D24C3}" srcOrd="0" destOrd="0" presId="urn:microsoft.com/office/officeart/2005/8/layout/orgChart1"/>
    <dgm:cxn modelId="{3B9F7B93-8469-4952-AAFB-6FA720C418B4}" type="presOf" srcId="{13AEAC16-7486-4260-89F1-BC0B6F20DB81}" destId="{76E5ABE5-1EBA-403A-AF4F-736B5A9221E8}" srcOrd="0" destOrd="0" presId="urn:microsoft.com/office/officeart/2005/8/layout/orgChart1"/>
    <dgm:cxn modelId="{CF6764B0-E181-4305-919E-A9EADC90B6AA}" srcId="{13AEAC16-7486-4260-89F1-BC0B6F20DB81}" destId="{B82421BA-E682-479F-82AD-688B904112A1}" srcOrd="1" destOrd="0" parTransId="{64DF4470-F099-496D-8D2E-939B3037C8CD}" sibTransId="{B1F32AD2-20D1-42F1-B138-A5C7E1F78481}"/>
    <dgm:cxn modelId="{2F9A0C62-B5F8-47A3-84A6-5D8F72FA0682}" type="presOf" srcId="{B82421BA-E682-479F-82AD-688B904112A1}" destId="{B26591AD-1FC0-4252-B47D-9B0E63B3A8D2}" srcOrd="0" destOrd="0" presId="urn:microsoft.com/office/officeart/2005/8/layout/orgChart1"/>
    <dgm:cxn modelId="{2537C694-FE06-4E54-A20A-CEBCBD9BC638}" srcId="{13AEAC16-7486-4260-89F1-BC0B6F20DB81}" destId="{C6641512-4D23-400A-B0C3-9836D6751AAC}" srcOrd="3" destOrd="0" parTransId="{AE9DA552-F5CA-4BE9-A224-EB5301C1AF48}" sibTransId="{1ED62DA8-88E0-4064-B9BD-94F5EA17E837}"/>
    <dgm:cxn modelId="{E06C6611-5955-4655-918F-C3AF2EAA08E4}" type="presOf" srcId="{C6641512-4D23-400A-B0C3-9836D6751AAC}" destId="{D7B4E410-9958-4ECB-9085-CBDF4EF67C2B}" srcOrd="1" destOrd="0" presId="urn:microsoft.com/office/officeart/2005/8/layout/orgChart1"/>
    <dgm:cxn modelId="{4AC50D02-6453-4942-A852-942E186AFF50}" type="presOf" srcId="{AE9DA552-F5CA-4BE9-A224-EB5301C1AF48}" destId="{26DDA7F4-EF71-4C5B-8CAE-85F56900075F}" srcOrd="0" destOrd="0" presId="urn:microsoft.com/office/officeart/2005/8/layout/orgChart1"/>
    <dgm:cxn modelId="{D9C864AF-B573-4B9F-AC7B-9192E27C7D70}" type="presOf" srcId="{1BFAC624-008D-41FF-A075-18EE8C002A95}" destId="{C076C6A6-7563-4889-B04A-993C5F4FF0A9}" srcOrd="0" destOrd="0" presId="urn:microsoft.com/office/officeart/2005/8/layout/orgChart1"/>
    <dgm:cxn modelId="{C3169D20-7E6C-4BDD-B0F5-1CF800092BFB}" type="presOf" srcId="{2B425286-F4D3-41AA-8C9A-33E452740731}" destId="{9AA49929-A9E5-4CF7-8D39-F2140AC93B63}" srcOrd="1" destOrd="0" presId="urn:microsoft.com/office/officeart/2005/8/layout/orgChart1"/>
    <dgm:cxn modelId="{38634286-2DBC-49C1-961D-1BAA03CA9F67}" type="presOf" srcId="{C6641512-4D23-400A-B0C3-9836D6751AAC}" destId="{8C5A7082-A19D-4FE3-BA06-B226C6CCDCE5}" srcOrd="0" destOrd="0" presId="urn:microsoft.com/office/officeart/2005/8/layout/orgChart1"/>
    <dgm:cxn modelId="{BCB38B69-C020-4479-B495-26FD58E744EA}" type="presOf" srcId="{057ED0D8-F934-432E-A623-515E8042A09D}" destId="{89856F7F-DFF2-4FA5-9052-E2BD5F69381D}" srcOrd="1" destOrd="0" presId="urn:microsoft.com/office/officeart/2005/8/layout/orgChart1"/>
    <dgm:cxn modelId="{F79E2DDE-DED7-49EF-B9D2-426A892559F7}" type="presOf" srcId="{13AEAC16-7486-4260-89F1-BC0B6F20DB81}" destId="{98881B77-C8CC-4944-BA26-291C362C76A6}" srcOrd="1" destOrd="0" presId="urn:microsoft.com/office/officeart/2005/8/layout/orgChart1"/>
    <dgm:cxn modelId="{2B6379EA-0D3A-48E1-8AA7-DEA3C075E59D}" type="presOf" srcId="{64DF4470-F099-496D-8D2E-939B3037C8CD}" destId="{4B03FCD9-76C9-495D-88AA-2EEBEA032AAC}" srcOrd="0" destOrd="0" presId="urn:microsoft.com/office/officeart/2005/8/layout/orgChart1"/>
    <dgm:cxn modelId="{08B35C98-6F2C-40FD-8D5D-BC74C1F8542B}" srcId="{FCCB7934-5E82-4B51-B801-71D06F308773}" destId="{13AEAC16-7486-4260-89F1-BC0B6F20DB81}" srcOrd="0" destOrd="0" parTransId="{554321C6-0B8A-477B-A87E-E84C8F5AED85}" sibTransId="{5A9BEEFB-8E4E-490A-B811-9E45779483E9}"/>
    <dgm:cxn modelId="{D5D70A98-89F6-40CB-9601-B53B77840044}" type="presParOf" srcId="{DBF65941-D630-429B-ADFB-52432C1C8999}" destId="{51397F66-6A97-4E41-95F8-92D1498F4821}" srcOrd="0" destOrd="0" presId="urn:microsoft.com/office/officeart/2005/8/layout/orgChart1"/>
    <dgm:cxn modelId="{905F872F-802A-46FA-9675-E8ECC9373B76}" type="presParOf" srcId="{51397F66-6A97-4E41-95F8-92D1498F4821}" destId="{11E715E4-6CF9-4120-AFD4-6D5ADF1C6326}" srcOrd="0" destOrd="0" presId="urn:microsoft.com/office/officeart/2005/8/layout/orgChart1"/>
    <dgm:cxn modelId="{174951F8-0BA1-4401-8D32-2073C3911E00}" type="presParOf" srcId="{11E715E4-6CF9-4120-AFD4-6D5ADF1C6326}" destId="{76E5ABE5-1EBA-403A-AF4F-736B5A9221E8}" srcOrd="0" destOrd="0" presId="urn:microsoft.com/office/officeart/2005/8/layout/orgChart1"/>
    <dgm:cxn modelId="{3C47F391-7A34-4C01-86AC-66F66885E362}" type="presParOf" srcId="{11E715E4-6CF9-4120-AFD4-6D5ADF1C6326}" destId="{98881B77-C8CC-4944-BA26-291C362C76A6}" srcOrd="1" destOrd="0" presId="urn:microsoft.com/office/officeart/2005/8/layout/orgChart1"/>
    <dgm:cxn modelId="{B1327DB3-0FCF-4365-9421-530707A503A8}" type="presParOf" srcId="{51397F66-6A97-4E41-95F8-92D1498F4821}" destId="{1C5C77E2-13D7-44EF-99C2-F97BC8093620}" srcOrd="1" destOrd="0" presId="urn:microsoft.com/office/officeart/2005/8/layout/orgChart1"/>
    <dgm:cxn modelId="{535693BE-D3DF-4657-9DE8-54200B0F4F4F}" type="presParOf" srcId="{1C5C77E2-13D7-44EF-99C2-F97BC8093620}" destId="{CB28E3AE-48D9-4E6A-A3EC-A6F89BFB4902}" srcOrd="0" destOrd="0" presId="urn:microsoft.com/office/officeart/2005/8/layout/orgChart1"/>
    <dgm:cxn modelId="{FB2FE96A-47E0-4862-A6EA-9B8285D14F62}" type="presParOf" srcId="{1C5C77E2-13D7-44EF-99C2-F97BC8093620}" destId="{D51619A9-1B05-4987-B543-92CF60497FB1}" srcOrd="1" destOrd="0" presId="urn:microsoft.com/office/officeart/2005/8/layout/orgChart1"/>
    <dgm:cxn modelId="{B0C9395F-5B70-41D3-9656-63CF0FB1F902}" type="presParOf" srcId="{D51619A9-1B05-4987-B543-92CF60497FB1}" destId="{2E478DA3-29C1-45A3-8219-2986D524E413}" srcOrd="0" destOrd="0" presId="urn:microsoft.com/office/officeart/2005/8/layout/orgChart1"/>
    <dgm:cxn modelId="{543379AB-C76D-4A86-82CF-C337C27CAEE1}" type="presParOf" srcId="{2E478DA3-29C1-45A3-8219-2986D524E413}" destId="{07EE89BC-3E7B-4700-A53C-7F4D9E1D24C3}" srcOrd="0" destOrd="0" presId="urn:microsoft.com/office/officeart/2005/8/layout/orgChart1"/>
    <dgm:cxn modelId="{903A3670-8250-4276-A7E6-0349BED7D8E6}" type="presParOf" srcId="{2E478DA3-29C1-45A3-8219-2986D524E413}" destId="{9C2567E6-E78B-4DC0-AA8F-8E1EF9701A47}" srcOrd="1" destOrd="0" presId="urn:microsoft.com/office/officeart/2005/8/layout/orgChart1"/>
    <dgm:cxn modelId="{B1A3555E-3C95-475A-B477-32F97A232F94}" type="presParOf" srcId="{D51619A9-1B05-4987-B543-92CF60497FB1}" destId="{53DC5475-617F-48AA-A787-F454B39B2008}" srcOrd="1" destOrd="0" presId="urn:microsoft.com/office/officeart/2005/8/layout/orgChart1"/>
    <dgm:cxn modelId="{99FB71B6-3310-4218-98D9-DD9F18AC5C10}" type="presParOf" srcId="{D51619A9-1B05-4987-B543-92CF60497FB1}" destId="{DB3BD71D-7474-4438-ABED-D4F3DA73ECB1}" srcOrd="2" destOrd="0" presId="urn:microsoft.com/office/officeart/2005/8/layout/orgChart1"/>
    <dgm:cxn modelId="{671D10C3-B1CD-482B-B49E-0D44C089FF4C}" type="presParOf" srcId="{1C5C77E2-13D7-44EF-99C2-F97BC8093620}" destId="{4B03FCD9-76C9-495D-88AA-2EEBEA032AAC}" srcOrd="2" destOrd="0" presId="urn:microsoft.com/office/officeart/2005/8/layout/orgChart1"/>
    <dgm:cxn modelId="{D7C14943-6D91-4AC7-AFD1-0E428F7FFA9E}" type="presParOf" srcId="{1C5C77E2-13D7-44EF-99C2-F97BC8093620}" destId="{0FC144B5-8AAA-4D9D-A035-DCCF22474A95}" srcOrd="3" destOrd="0" presId="urn:microsoft.com/office/officeart/2005/8/layout/orgChart1"/>
    <dgm:cxn modelId="{8DA495BC-E27B-4660-98F8-A339B31C05D7}" type="presParOf" srcId="{0FC144B5-8AAA-4D9D-A035-DCCF22474A95}" destId="{752E349D-34D3-4336-9E2F-FB0C95B09080}" srcOrd="0" destOrd="0" presId="urn:microsoft.com/office/officeart/2005/8/layout/orgChart1"/>
    <dgm:cxn modelId="{AA034F7C-0854-42F3-8240-8130424A81B8}" type="presParOf" srcId="{752E349D-34D3-4336-9E2F-FB0C95B09080}" destId="{B26591AD-1FC0-4252-B47D-9B0E63B3A8D2}" srcOrd="0" destOrd="0" presId="urn:microsoft.com/office/officeart/2005/8/layout/orgChart1"/>
    <dgm:cxn modelId="{FF8C7518-9D78-4712-B112-A56D24B93B29}" type="presParOf" srcId="{752E349D-34D3-4336-9E2F-FB0C95B09080}" destId="{0E600D68-BF24-4B61-B9F6-420ABAD48856}" srcOrd="1" destOrd="0" presId="urn:microsoft.com/office/officeart/2005/8/layout/orgChart1"/>
    <dgm:cxn modelId="{3A28759B-195D-4FED-86C8-9FA0269EE365}" type="presParOf" srcId="{0FC144B5-8AAA-4D9D-A035-DCCF22474A95}" destId="{4ED32F9C-AE63-488D-AB5B-AEA6245948FC}" srcOrd="1" destOrd="0" presId="urn:microsoft.com/office/officeart/2005/8/layout/orgChart1"/>
    <dgm:cxn modelId="{DABD88F9-2567-4281-9A16-22AE4278CA98}" type="presParOf" srcId="{0FC144B5-8AAA-4D9D-A035-DCCF22474A95}" destId="{4072087F-6F99-42FE-956C-A8B444BCEFC6}" srcOrd="2" destOrd="0" presId="urn:microsoft.com/office/officeart/2005/8/layout/orgChart1"/>
    <dgm:cxn modelId="{50B7DE09-3243-43E8-9B5F-CF3225825766}" type="presParOf" srcId="{1C5C77E2-13D7-44EF-99C2-F97BC8093620}" destId="{C076C6A6-7563-4889-B04A-993C5F4FF0A9}" srcOrd="4" destOrd="0" presId="urn:microsoft.com/office/officeart/2005/8/layout/orgChart1"/>
    <dgm:cxn modelId="{281EC9E3-277F-4085-9598-41CAA5295E10}" type="presParOf" srcId="{1C5C77E2-13D7-44EF-99C2-F97BC8093620}" destId="{30B5A9B4-F898-44EB-9AC8-C693AECEF33D}" srcOrd="5" destOrd="0" presId="urn:microsoft.com/office/officeart/2005/8/layout/orgChart1"/>
    <dgm:cxn modelId="{E4B90F47-3B53-40D0-99C2-265B6B9D774B}" type="presParOf" srcId="{30B5A9B4-F898-44EB-9AC8-C693AECEF33D}" destId="{0A0F8116-8C6A-45B7-8FE5-6C266E6BBB39}" srcOrd="0" destOrd="0" presId="urn:microsoft.com/office/officeart/2005/8/layout/orgChart1"/>
    <dgm:cxn modelId="{6E473C02-7308-4EDD-93D4-2D19826F680C}" type="presParOf" srcId="{0A0F8116-8C6A-45B7-8FE5-6C266E6BBB39}" destId="{C85C42C1-F412-409D-856A-731D911C34A5}" srcOrd="0" destOrd="0" presId="urn:microsoft.com/office/officeart/2005/8/layout/orgChart1"/>
    <dgm:cxn modelId="{0604B6B8-F89B-47F2-B998-A818679A5DDF}" type="presParOf" srcId="{0A0F8116-8C6A-45B7-8FE5-6C266E6BBB39}" destId="{9AA49929-A9E5-4CF7-8D39-F2140AC93B63}" srcOrd="1" destOrd="0" presId="urn:microsoft.com/office/officeart/2005/8/layout/orgChart1"/>
    <dgm:cxn modelId="{0FAB6FB7-D175-42F2-BAF3-0C47B62C3C0E}" type="presParOf" srcId="{30B5A9B4-F898-44EB-9AC8-C693AECEF33D}" destId="{D9F028F1-3B60-4BF9-AAE0-5A014AFC5541}" srcOrd="1" destOrd="0" presId="urn:microsoft.com/office/officeart/2005/8/layout/orgChart1"/>
    <dgm:cxn modelId="{8176E230-F504-42B9-9B24-B2871A4306B4}" type="presParOf" srcId="{30B5A9B4-F898-44EB-9AC8-C693AECEF33D}" destId="{AA4E1251-6639-4DE1-81A9-7E902F930753}" srcOrd="2" destOrd="0" presId="urn:microsoft.com/office/officeart/2005/8/layout/orgChart1"/>
    <dgm:cxn modelId="{05C4B6EC-2EE6-4495-A9A2-FA1B1B17F20F}" type="presParOf" srcId="{1C5C77E2-13D7-44EF-99C2-F97BC8093620}" destId="{26DDA7F4-EF71-4C5B-8CAE-85F56900075F}" srcOrd="6" destOrd="0" presId="urn:microsoft.com/office/officeart/2005/8/layout/orgChart1"/>
    <dgm:cxn modelId="{F7E4BE52-9333-417A-ADA2-5E4FE99D0A45}" type="presParOf" srcId="{1C5C77E2-13D7-44EF-99C2-F97BC8093620}" destId="{5BFFD6BA-FE28-47C4-A230-C6A28D23F023}" srcOrd="7" destOrd="0" presId="urn:microsoft.com/office/officeart/2005/8/layout/orgChart1"/>
    <dgm:cxn modelId="{B8E96720-1A8F-4AF2-8092-3B6E599342DA}" type="presParOf" srcId="{5BFFD6BA-FE28-47C4-A230-C6A28D23F023}" destId="{7483B5DF-0375-48E6-8E51-0CC907D60AD2}" srcOrd="0" destOrd="0" presId="urn:microsoft.com/office/officeart/2005/8/layout/orgChart1"/>
    <dgm:cxn modelId="{FF51600F-07F7-45EA-8B36-F5A456774ACB}" type="presParOf" srcId="{7483B5DF-0375-48E6-8E51-0CC907D60AD2}" destId="{8C5A7082-A19D-4FE3-BA06-B226C6CCDCE5}" srcOrd="0" destOrd="0" presId="urn:microsoft.com/office/officeart/2005/8/layout/orgChart1"/>
    <dgm:cxn modelId="{08B93DBA-9013-4B90-BEAB-51A00E8FF04D}" type="presParOf" srcId="{7483B5DF-0375-48E6-8E51-0CC907D60AD2}" destId="{D7B4E410-9958-4ECB-9085-CBDF4EF67C2B}" srcOrd="1" destOrd="0" presId="urn:microsoft.com/office/officeart/2005/8/layout/orgChart1"/>
    <dgm:cxn modelId="{EF2E2004-DD09-4DA5-A461-B554E13467F1}" type="presParOf" srcId="{5BFFD6BA-FE28-47C4-A230-C6A28D23F023}" destId="{460299B8-C80C-4A7A-8989-18A83E375E88}" srcOrd="1" destOrd="0" presId="urn:microsoft.com/office/officeart/2005/8/layout/orgChart1"/>
    <dgm:cxn modelId="{68AF72F0-F545-439B-BCCB-9E2409A75849}" type="presParOf" srcId="{5BFFD6BA-FE28-47C4-A230-C6A28D23F023}" destId="{ABAED429-EFD2-4B80-910E-24111CA11B36}" srcOrd="2" destOrd="0" presId="urn:microsoft.com/office/officeart/2005/8/layout/orgChart1"/>
    <dgm:cxn modelId="{6CB4220F-FF5D-4ECB-B11F-6AF0EBE3535D}" type="presParOf" srcId="{1C5C77E2-13D7-44EF-99C2-F97BC8093620}" destId="{3A2F46EC-4AA5-4924-95D4-D745A2C973A0}" srcOrd="8" destOrd="0" presId="urn:microsoft.com/office/officeart/2005/8/layout/orgChart1"/>
    <dgm:cxn modelId="{3949F330-299E-4214-8720-DA56D9889CFF}" type="presParOf" srcId="{1C5C77E2-13D7-44EF-99C2-F97BC8093620}" destId="{8D0F9BFD-D52D-49C0-B4E2-717F393BFBDF}" srcOrd="9" destOrd="0" presId="urn:microsoft.com/office/officeart/2005/8/layout/orgChart1"/>
    <dgm:cxn modelId="{C72F94FE-6095-4A0C-AEDA-F43F638B9D3D}" type="presParOf" srcId="{8D0F9BFD-D52D-49C0-B4E2-717F393BFBDF}" destId="{A96958E9-FCAD-439F-A670-C019524D1E47}" srcOrd="0" destOrd="0" presId="urn:microsoft.com/office/officeart/2005/8/layout/orgChart1"/>
    <dgm:cxn modelId="{8E2F9363-1736-4CE3-90C1-A62B1E6D2C65}" type="presParOf" srcId="{A96958E9-FCAD-439F-A670-C019524D1E47}" destId="{7A3A24C9-4FEB-41FB-B7C5-89E3110490A4}" srcOrd="0" destOrd="0" presId="urn:microsoft.com/office/officeart/2005/8/layout/orgChart1"/>
    <dgm:cxn modelId="{9019B7E4-2837-492C-8416-D0C81B48E25C}" type="presParOf" srcId="{A96958E9-FCAD-439F-A670-C019524D1E47}" destId="{89856F7F-DFF2-4FA5-9052-E2BD5F69381D}" srcOrd="1" destOrd="0" presId="urn:microsoft.com/office/officeart/2005/8/layout/orgChart1"/>
    <dgm:cxn modelId="{B0863135-D483-473A-BE65-C89F5F98BD27}" type="presParOf" srcId="{8D0F9BFD-D52D-49C0-B4E2-717F393BFBDF}" destId="{8B4CD3A1-660A-48F9-AEAD-323BCC9DCC49}" srcOrd="1" destOrd="0" presId="urn:microsoft.com/office/officeart/2005/8/layout/orgChart1"/>
    <dgm:cxn modelId="{10237874-5C19-48D3-8FC1-76DB220DE669}" type="presParOf" srcId="{8D0F9BFD-D52D-49C0-B4E2-717F393BFBDF}" destId="{9E7D5E5E-D3CF-419F-A54F-7F337CF85795}" srcOrd="2" destOrd="0" presId="urn:microsoft.com/office/officeart/2005/8/layout/orgChart1"/>
    <dgm:cxn modelId="{D82126AC-740D-4147-B138-DD29103298C4}" type="presParOf" srcId="{51397F66-6A97-4E41-95F8-92D1498F4821}" destId="{750AFD17-9441-42C5-AFFA-54B893CC96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1E93BD-A41A-4BEC-859C-1ECA844E2B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A833816-FD20-49CB-B621-E7467D550ADB}">
      <dgm:prSet phldrT="[Text]"/>
      <dgm:spPr/>
      <dgm:t>
        <a:bodyPr/>
        <a:lstStyle/>
        <a:p>
          <a:r>
            <a:rPr lang="en-US" dirty="0" smtClean="0"/>
            <a:t>DDL</a:t>
          </a:r>
          <a:endParaRPr lang="en-US" dirty="0"/>
        </a:p>
      </dgm:t>
    </dgm:pt>
    <dgm:pt modelId="{D1BCA062-5317-44B2-98F5-B9D50146F727}" type="parTrans" cxnId="{868F8340-F0CE-4FF9-9E24-268F5DDEC694}">
      <dgm:prSet/>
      <dgm:spPr/>
      <dgm:t>
        <a:bodyPr/>
        <a:lstStyle/>
        <a:p>
          <a:endParaRPr lang="en-US"/>
        </a:p>
      </dgm:t>
    </dgm:pt>
    <dgm:pt modelId="{4E0C9EA8-126B-4E80-A077-FF56016054D5}" type="sibTrans" cxnId="{868F8340-F0CE-4FF9-9E24-268F5DDEC694}">
      <dgm:prSet/>
      <dgm:spPr/>
      <dgm:t>
        <a:bodyPr/>
        <a:lstStyle/>
        <a:p>
          <a:endParaRPr lang="en-US"/>
        </a:p>
      </dgm:t>
    </dgm:pt>
    <dgm:pt modelId="{42D2ECBF-CEE8-4758-A63A-DD3DC4581007}">
      <dgm:prSet phldrT="[Text]"/>
      <dgm:spPr/>
      <dgm:t>
        <a:bodyPr/>
        <a:lstStyle/>
        <a:p>
          <a:r>
            <a:rPr lang="en-US" dirty="0" smtClean="0"/>
            <a:t>Create</a:t>
          </a:r>
          <a:endParaRPr lang="en-US" dirty="0"/>
        </a:p>
      </dgm:t>
    </dgm:pt>
    <dgm:pt modelId="{8615677A-4CC1-4141-B4B4-972A826292D7}" type="parTrans" cxnId="{EF17638F-350B-44E6-B896-A035688FAB0C}">
      <dgm:prSet/>
      <dgm:spPr/>
      <dgm:t>
        <a:bodyPr/>
        <a:lstStyle/>
        <a:p>
          <a:endParaRPr lang="en-US"/>
        </a:p>
      </dgm:t>
    </dgm:pt>
    <dgm:pt modelId="{26B38629-CCF2-4CE3-8139-81D7CD6DE930}" type="sibTrans" cxnId="{EF17638F-350B-44E6-B896-A035688FAB0C}">
      <dgm:prSet/>
      <dgm:spPr/>
      <dgm:t>
        <a:bodyPr/>
        <a:lstStyle/>
        <a:p>
          <a:endParaRPr lang="en-US"/>
        </a:p>
      </dgm:t>
    </dgm:pt>
    <dgm:pt modelId="{EC48617A-77F8-4198-819E-D29D8D81910E}">
      <dgm:prSet phldrT="[Text]"/>
      <dgm:spPr/>
      <dgm:t>
        <a:bodyPr/>
        <a:lstStyle/>
        <a:p>
          <a:r>
            <a:rPr lang="en-US" dirty="0" smtClean="0"/>
            <a:t>Drop</a:t>
          </a:r>
          <a:endParaRPr lang="en-US" dirty="0"/>
        </a:p>
      </dgm:t>
    </dgm:pt>
    <dgm:pt modelId="{678604DD-163C-4114-8B29-4DFD2C44D642}" type="parTrans" cxnId="{73203A9D-499A-4DDC-90DF-B9D81F9850DA}">
      <dgm:prSet/>
      <dgm:spPr/>
      <dgm:t>
        <a:bodyPr/>
        <a:lstStyle/>
        <a:p>
          <a:endParaRPr lang="en-US"/>
        </a:p>
      </dgm:t>
    </dgm:pt>
    <dgm:pt modelId="{6E561DE9-3027-41D7-82AA-AFBF17C486A3}" type="sibTrans" cxnId="{73203A9D-499A-4DDC-90DF-B9D81F9850DA}">
      <dgm:prSet/>
      <dgm:spPr/>
      <dgm:t>
        <a:bodyPr/>
        <a:lstStyle/>
        <a:p>
          <a:endParaRPr lang="en-US"/>
        </a:p>
      </dgm:t>
    </dgm:pt>
    <dgm:pt modelId="{6D645F6B-8128-40A5-B3D4-9E1FA02E61F1}">
      <dgm:prSet phldrT="[Text]"/>
      <dgm:spPr/>
      <dgm:t>
        <a:bodyPr/>
        <a:lstStyle/>
        <a:p>
          <a:r>
            <a:rPr lang="en-US" dirty="0" smtClean="0"/>
            <a:t>DML</a:t>
          </a:r>
          <a:endParaRPr lang="en-US" dirty="0"/>
        </a:p>
      </dgm:t>
    </dgm:pt>
    <dgm:pt modelId="{5EE89C95-57B6-4E4D-AF33-3D24FA7F6906}" type="parTrans" cxnId="{F485DE78-A6AD-4D4D-9441-3092844F2F11}">
      <dgm:prSet/>
      <dgm:spPr/>
      <dgm:t>
        <a:bodyPr/>
        <a:lstStyle/>
        <a:p>
          <a:endParaRPr lang="en-US"/>
        </a:p>
      </dgm:t>
    </dgm:pt>
    <dgm:pt modelId="{60C417E5-293B-4286-8301-90A4C153E1C7}" type="sibTrans" cxnId="{F485DE78-A6AD-4D4D-9441-3092844F2F11}">
      <dgm:prSet/>
      <dgm:spPr/>
      <dgm:t>
        <a:bodyPr/>
        <a:lstStyle/>
        <a:p>
          <a:endParaRPr lang="en-US"/>
        </a:p>
      </dgm:t>
    </dgm:pt>
    <dgm:pt modelId="{9D8D36C5-25C3-4A9A-9C5E-F5292F899648}">
      <dgm:prSet phldrT="[Text]"/>
      <dgm:spPr/>
      <dgm:t>
        <a:bodyPr/>
        <a:lstStyle/>
        <a:p>
          <a:r>
            <a:rPr lang="en-US" dirty="0" smtClean="0"/>
            <a:t>Insert</a:t>
          </a:r>
          <a:endParaRPr lang="en-US" dirty="0"/>
        </a:p>
      </dgm:t>
    </dgm:pt>
    <dgm:pt modelId="{BC725E23-EDBF-415F-81DA-1DC2A154CAD1}" type="parTrans" cxnId="{5AE98CCB-69BC-4EE7-AEEA-CC3AFBE97758}">
      <dgm:prSet/>
      <dgm:spPr/>
      <dgm:t>
        <a:bodyPr/>
        <a:lstStyle/>
        <a:p>
          <a:endParaRPr lang="en-US"/>
        </a:p>
      </dgm:t>
    </dgm:pt>
    <dgm:pt modelId="{6BC0B084-D681-4722-8E8A-AF7CFD5C4FEC}" type="sibTrans" cxnId="{5AE98CCB-69BC-4EE7-AEEA-CC3AFBE97758}">
      <dgm:prSet/>
      <dgm:spPr/>
      <dgm:t>
        <a:bodyPr/>
        <a:lstStyle/>
        <a:p>
          <a:endParaRPr lang="en-US"/>
        </a:p>
      </dgm:t>
    </dgm:pt>
    <dgm:pt modelId="{502F184B-4A6B-4F73-8FAD-3F9F108F371B}">
      <dgm:prSet phldrT="[Text]"/>
      <dgm:spPr/>
      <dgm:t>
        <a:bodyPr/>
        <a:lstStyle/>
        <a:p>
          <a:r>
            <a:rPr lang="en-US" dirty="0" smtClean="0"/>
            <a:t>Update</a:t>
          </a:r>
          <a:endParaRPr lang="en-US" dirty="0"/>
        </a:p>
      </dgm:t>
    </dgm:pt>
    <dgm:pt modelId="{E9936DB5-5E86-46B4-A3A8-C66A179CF23B}" type="parTrans" cxnId="{41198A66-59DF-4465-A3DC-B76AED9893FA}">
      <dgm:prSet/>
      <dgm:spPr/>
      <dgm:t>
        <a:bodyPr/>
        <a:lstStyle/>
        <a:p>
          <a:endParaRPr lang="en-US"/>
        </a:p>
      </dgm:t>
    </dgm:pt>
    <dgm:pt modelId="{CF441A12-A02B-4842-87EA-E42F3B0B6D91}" type="sibTrans" cxnId="{41198A66-59DF-4465-A3DC-B76AED9893FA}">
      <dgm:prSet/>
      <dgm:spPr/>
      <dgm:t>
        <a:bodyPr/>
        <a:lstStyle/>
        <a:p>
          <a:endParaRPr lang="en-US"/>
        </a:p>
      </dgm:t>
    </dgm:pt>
    <dgm:pt modelId="{249C1D4A-7918-4BCA-91AC-7F69399D7F7C}">
      <dgm:prSet phldrT="[Text]"/>
      <dgm:spPr/>
      <dgm:t>
        <a:bodyPr/>
        <a:lstStyle/>
        <a:p>
          <a:r>
            <a:rPr lang="en-US" dirty="0" smtClean="0"/>
            <a:t>DCL</a:t>
          </a:r>
          <a:endParaRPr lang="en-US" dirty="0"/>
        </a:p>
      </dgm:t>
    </dgm:pt>
    <dgm:pt modelId="{513D75F1-58B4-4F74-8880-E6310EEEAB68}" type="parTrans" cxnId="{C7195138-DA44-4DEE-B6A9-C17E91D09C2B}">
      <dgm:prSet/>
      <dgm:spPr/>
      <dgm:t>
        <a:bodyPr/>
        <a:lstStyle/>
        <a:p>
          <a:endParaRPr lang="en-US"/>
        </a:p>
      </dgm:t>
    </dgm:pt>
    <dgm:pt modelId="{7F2FBC7C-DD13-4BBA-87B6-FC035E5A259C}" type="sibTrans" cxnId="{C7195138-DA44-4DEE-B6A9-C17E91D09C2B}">
      <dgm:prSet/>
      <dgm:spPr/>
      <dgm:t>
        <a:bodyPr/>
        <a:lstStyle/>
        <a:p>
          <a:endParaRPr lang="en-US"/>
        </a:p>
      </dgm:t>
    </dgm:pt>
    <dgm:pt modelId="{38FA265B-0FD3-420B-BEFC-0961F6F0C906}">
      <dgm:prSet phldrT="[Text]"/>
      <dgm:spPr/>
      <dgm:t>
        <a:bodyPr/>
        <a:lstStyle/>
        <a:p>
          <a:r>
            <a:rPr lang="en-US" dirty="0" smtClean="0"/>
            <a:t>Grant</a:t>
          </a:r>
          <a:endParaRPr lang="en-US" dirty="0"/>
        </a:p>
      </dgm:t>
    </dgm:pt>
    <dgm:pt modelId="{8F2FD6A8-7DC4-4541-8D9B-233C0BED7A5E}" type="parTrans" cxnId="{A43D4BD9-E55E-4CF5-A3F0-6FAD74678303}">
      <dgm:prSet/>
      <dgm:spPr/>
      <dgm:t>
        <a:bodyPr/>
        <a:lstStyle/>
        <a:p>
          <a:endParaRPr lang="en-US"/>
        </a:p>
      </dgm:t>
    </dgm:pt>
    <dgm:pt modelId="{2F7E76B7-FD91-44AE-B827-0FA426944C49}" type="sibTrans" cxnId="{A43D4BD9-E55E-4CF5-A3F0-6FAD74678303}">
      <dgm:prSet/>
      <dgm:spPr/>
      <dgm:t>
        <a:bodyPr/>
        <a:lstStyle/>
        <a:p>
          <a:endParaRPr lang="en-US"/>
        </a:p>
      </dgm:t>
    </dgm:pt>
    <dgm:pt modelId="{9E7B4085-AEB8-486F-8ACF-050B9B607725}">
      <dgm:prSet phldrT="[Text]"/>
      <dgm:spPr/>
      <dgm:t>
        <a:bodyPr/>
        <a:lstStyle/>
        <a:p>
          <a:r>
            <a:rPr lang="en-US" dirty="0" smtClean="0"/>
            <a:t>Revoke</a:t>
          </a:r>
          <a:endParaRPr lang="en-US" dirty="0"/>
        </a:p>
      </dgm:t>
    </dgm:pt>
    <dgm:pt modelId="{7F1840CD-0F66-4D80-93B8-7CE50B58C5EC}" type="parTrans" cxnId="{5F8A18FF-9AF8-4E63-9C8B-21CF9A7A538F}">
      <dgm:prSet/>
      <dgm:spPr/>
      <dgm:t>
        <a:bodyPr/>
        <a:lstStyle/>
        <a:p>
          <a:endParaRPr lang="en-US"/>
        </a:p>
      </dgm:t>
    </dgm:pt>
    <dgm:pt modelId="{3AF4D505-BD2B-4EB6-9925-EBF25A730475}" type="sibTrans" cxnId="{5F8A18FF-9AF8-4E63-9C8B-21CF9A7A538F}">
      <dgm:prSet/>
      <dgm:spPr/>
      <dgm:t>
        <a:bodyPr/>
        <a:lstStyle/>
        <a:p>
          <a:endParaRPr lang="en-US"/>
        </a:p>
      </dgm:t>
    </dgm:pt>
    <dgm:pt modelId="{757AC626-5857-426C-9DED-F6720322D5F7}">
      <dgm:prSet phldrT="[Text]"/>
      <dgm:spPr/>
      <dgm:t>
        <a:bodyPr/>
        <a:lstStyle/>
        <a:p>
          <a:r>
            <a:rPr lang="en-US" dirty="0" smtClean="0"/>
            <a:t>TCL</a:t>
          </a:r>
        </a:p>
      </dgm:t>
    </dgm:pt>
    <dgm:pt modelId="{B51BB047-12FE-4D5A-9D6C-2DBFABB63368}" type="parTrans" cxnId="{F222513E-BB58-44A0-AE49-55F7F4564F88}">
      <dgm:prSet/>
      <dgm:spPr/>
      <dgm:t>
        <a:bodyPr/>
        <a:lstStyle/>
        <a:p>
          <a:endParaRPr lang="en-US"/>
        </a:p>
      </dgm:t>
    </dgm:pt>
    <dgm:pt modelId="{69113543-6CAF-4669-8669-9D4E0BDB1BAA}" type="sibTrans" cxnId="{F222513E-BB58-44A0-AE49-55F7F4564F88}">
      <dgm:prSet/>
      <dgm:spPr/>
      <dgm:t>
        <a:bodyPr/>
        <a:lstStyle/>
        <a:p>
          <a:endParaRPr lang="en-US"/>
        </a:p>
      </dgm:t>
    </dgm:pt>
    <dgm:pt modelId="{4E907EA3-B078-4E2E-88BA-D5528EA47736}">
      <dgm:prSet phldrT="[Text]"/>
      <dgm:spPr/>
      <dgm:t>
        <a:bodyPr/>
        <a:lstStyle/>
        <a:p>
          <a:r>
            <a:rPr lang="en-US" dirty="0" smtClean="0"/>
            <a:t>DQL</a:t>
          </a:r>
        </a:p>
      </dgm:t>
    </dgm:pt>
    <dgm:pt modelId="{C604D3FB-DE1E-4C7A-B338-DE79E193D938}" type="parTrans" cxnId="{61283C83-4873-45EB-85FA-F85E277ED3BB}">
      <dgm:prSet/>
      <dgm:spPr/>
      <dgm:t>
        <a:bodyPr/>
        <a:lstStyle/>
        <a:p>
          <a:endParaRPr lang="en-US"/>
        </a:p>
      </dgm:t>
    </dgm:pt>
    <dgm:pt modelId="{D313AE38-6ABE-4BEC-ADA5-C2E0606E6B40}" type="sibTrans" cxnId="{61283C83-4873-45EB-85FA-F85E277ED3BB}">
      <dgm:prSet/>
      <dgm:spPr/>
      <dgm:t>
        <a:bodyPr/>
        <a:lstStyle/>
        <a:p>
          <a:endParaRPr lang="en-US"/>
        </a:p>
      </dgm:t>
    </dgm:pt>
    <dgm:pt modelId="{0CBDF3F2-DF74-433B-8EDF-1F079C5B6952}">
      <dgm:prSet phldrT="[Text]"/>
      <dgm:spPr/>
      <dgm:t>
        <a:bodyPr/>
        <a:lstStyle/>
        <a:p>
          <a:r>
            <a:rPr lang="en-US" dirty="0" smtClean="0"/>
            <a:t>Alter</a:t>
          </a:r>
          <a:endParaRPr lang="en-US" dirty="0"/>
        </a:p>
      </dgm:t>
    </dgm:pt>
    <dgm:pt modelId="{D5CD9D28-9DCD-448E-9C26-6D6387382B33}" type="parTrans" cxnId="{07826784-B1B4-4169-A8B0-54F141E3BCCA}">
      <dgm:prSet/>
      <dgm:spPr/>
      <dgm:t>
        <a:bodyPr/>
        <a:lstStyle/>
        <a:p>
          <a:endParaRPr lang="en-US"/>
        </a:p>
      </dgm:t>
    </dgm:pt>
    <dgm:pt modelId="{759F8587-874F-48C5-BED0-278ADEDCAF50}" type="sibTrans" cxnId="{07826784-B1B4-4169-A8B0-54F141E3BCCA}">
      <dgm:prSet/>
      <dgm:spPr/>
      <dgm:t>
        <a:bodyPr/>
        <a:lstStyle/>
        <a:p>
          <a:endParaRPr lang="en-US"/>
        </a:p>
      </dgm:t>
    </dgm:pt>
    <dgm:pt modelId="{58BDB7B5-F4DC-4F61-9773-23227AEE958D}">
      <dgm:prSet phldrT="[Text]"/>
      <dgm:spPr/>
      <dgm:t>
        <a:bodyPr/>
        <a:lstStyle/>
        <a:p>
          <a:r>
            <a:rPr lang="en-US" dirty="0" smtClean="0"/>
            <a:t>Truncate</a:t>
          </a:r>
          <a:endParaRPr lang="en-US" dirty="0"/>
        </a:p>
      </dgm:t>
    </dgm:pt>
    <dgm:pt modelId="{E12F7FFC-1FF7-413F-8A1B-8DFBF5BF015D}" type="parTrans" cxnId="{83F80F5F-2327-46E1-9286-D9C2C32EE983}">
      <dgm:prSet/>
      <dgm:spPr/>
      <dgm:t>
        <a:bodyPr/>
        <a:lstStyle/>
        <a:p>
          <a:endParaRPr lang="en-US"/>
        </a:p>
      </dgm:t>
    </dgm:pt>
    <dgm:pt modelId="{A686DB67-84A9-42FF-81C7-BEBDEA2A839C}" type="sibTrans" cxnId="{83F80F5F-2327-46E1-9286-D9C2C32EE983}">
      <dgm:prSet/>
      <dgm:spPr/>
      <dgm:t>
        <a:bodyPr/>
        <a:lstStyle/>
        <a:p>
          <a:endParaRPr lang="en-US"/>
        </a:p>
      </dgm:t>
    </dgm:pt>
    <dgm:pt modelId="{E317FDE4-68EC-4BB6-8CB3-320E92650C0A}">
      <dgm:prSet phldrT="[Text]"/>
      <dgm:spPr/>
      <dgm:t>
        <a:bodyPr/>
        <a:lstStyle/>
        <a:p>
          <a:r>
            <a:rPr lang="en-US" dirty="0" smtClean="0"/>
            <a:t>Delete</a:t>
          </a:r>
          <a:endParaRPr lang="en-US" dirty="0"/>
        </a:p>
      </dgm:t>
    </dgm:pt>
    <dgm:pt modelId="{07A9257A-95C2-4122-A3D2-99A9002EA3F2}" type="parTrans" cxnId="{23AA8E60-D624-4030-958C-E34331F44F4E}">
      <dgm:prSet/>
      <dgm:spPr/>
      <dgm:t>
        <a:bodyPr/>
        <a:lstStyle/>
        <a:p>
          <a:endParaRPr lang="en-US"/>
        </a:p>
      </dgm:t>
    </dgm:pt>
    <dgm:pt modelId="{765F67C4-9F24-4C77-9EAF-691EA0E3F5D3}" type="sibTrans" cxnId="{23AA8E60-D624-4030-958C-E34331F44F4E}">
      <dgm:prSet/>
      <dgm:spPr/>
      <dgm:t>
        <a:bodyPr/>
        <a:lstStyle/>
        <a:p>
          <a:endParaRPr lang="en-US"/>
        </a:p>
      </dgm:t>
    </dgm:pt>
    <dgm:pt modelId="{D787393C-B866-4D16-8B8E-9215C557FEC9}">
      <dgm:prSet phldrT="[Text]"/>
      <dgm:spPr/>
      <dgm:t>
        <a:bodyPr/>
        <a:lstStyle/>
        <a:p>
          <a:r>
            <a:rPr lang="en-US" dirty="0" smtClean="0"/>
            <a:t>Commit</a:t>
          </a:r>
        </a:p>
      </dgm:t>
    </dgm:pt>
    <dgm:pt modelId="{AFA9B082-04E1-4432-B5B3-91902A11EBD1}" type="parTrans" cxnId="{343E9D5F-4831-4731-9F4D-B1F0A944715D}">
      <dgm:prSet/>
      <dgm:spPr/>
      <dgm:t>
        <a:bodyPr/>
        <a:lstStyle/>
        <a:p>
          <a:endParaRPr lang="en-US"/>
        </a:p>
      </dgm:t>
    </dgm:pt>
    <dgm:pt modelId="{1D564695-087E-44E3-842D-A350F2415D89}" type="sibTrans" cxnId="{343E9D5F-4831-4731-9F4D-B1F0A944715D}">
      <dgm:prSet/>
      <dgm:spPr/>
      <dgm:t>
        <a:bodyPr/>
        <a:lstStyle/>
        <a:p>
          <a:endParaRPr lang="en-US"/>
        </a:p>
      </dgm:t>
    </dgm:pt>
    <dgm:pt modelId="{70605C22-B588-4347-A1B9-6361574D914C}">
      <dgm:prSet phldrT="[Text]"/>
      <dgm:spPr/>
      <dgm:t>
        <a:bodyPr/>
        <a:lstStyle/>
        <a:p>
          <a:r>
            <a:rPr lang="en-US" dirty="0" smtClean="0"/>
            <a:t>Rollback</a:t>
          </a:r>
        </a:p>
      </dgm:t>
    </dgm:pt>
    <dgm:pt modelId="{D97543B1-61C1-449C-A2F0-49DA4908EF7B}" type="parTrans" cxnId="{EF1860DC-A930-4D71-B542-D00D59D46653}">
      <dgm:prSet/>
      <dgm:spPr/>
      <dgm:t>
        <a:bodyPr/>
        <a:lstStyle/>
        <a:p>
          <a:endParaRPr lang="en-US"/>
        </a:p>
      </dgm:t>
    </dgm:pt>
    <dgm:pt modelId="{E2B25FAF-D669-426E-AB77-5F83020B55B0}" type="sibTrans" cxnId="{EF1860DC-A930-4D71-B542-D00D59D46653}">
      <dgm:prSet/>
      <dgm:spPr/>
      <dgm:t>
        <a:bodyPr/>
        <a:lstStyle/>
        <a:p>
          <a:endParaRPr lang="en-US"/>
        </a:p>
      </dgm:t>
    </dgm:pt>
    <dgm:pt modelId="{23FB097E-4F0B-4E80-AEA1-A8544AF9277B}">
      <dgm:prSet phldrT="[Text]"/>
      <dgm:spPr/>
      <dgm:t>
        <a:bodyPr/>
        <a:lstStyle/>
        <a:p>
          <a:r>
            <a:rPr lang="en-US" dirty="0" err="1" smtClean="0"/>
            <a:t>Savepoint</a:t>
          </a:r>
          <a:endParaRPr lang="en-US" dirty="0" smtClean="0"/>
        </a:p>
      </dgm:t>
    </dgm:pt>
    <dgm:pt modelId="{8ABB8922-32E0-44B0-865F-A4770BE45320}" type="parTrans" cxnId="{C2B66E3B-284D-4653-BD09-C9436AAF5CFE}">
      <dgm:prSet/>
      <dgm:spPr/>
      <dgm:t>
        <a:bodyPr/>
        <a:lstStyle/>
        <a:p>
          <a:endParaRPr lang="en-US"/>
        </a:p>
      </dgm:t>
    </dgm:pt>
    <dgm:pt modelId="{A8BE88E5-39AA-4996-A31B-58BF7CF504CC}" type="sibTrans" cxnId="{C2B66E3B-284D-4653-BD09-C9436AAF5CFE}">
      <dgm:prSet/>
      <dgm:spPr/>
      <dgm:t>
        <a:bodyPr/>
        <a:lstStyle/>
        <a:p>
          <a:endParaRPr lang="en-US"/>
        </a:p>
      </dgm:t>
    </dgm:pt>
    <dgm:pt modelId="{526EAF90-9C1B-45C3-87F0-DB5E205147CC}">
      <dgm:prSet phldrT="[Text]"/>
      <dgm:spPr/>
      <dgm:t>
        <a:bodyPr/>
        <a:lstStyle/>
        <a:p>
          <a:r>
            <a:rPr lang="en-US" dirty="0" smtClean="0"/>
            <a:t>Select</a:t>
          </a:r>
        </a:p>
      </dgm:t>
    </dgm:pt>
    <dgm:pt modelId="{C01C9D5F-5D7C-45FD-AF60-4331B4410663}" type="parTrans" cxnId="{44B2E817-3403-4DD1-96AD-B35A361A6212}">
      <dgm:prSet/>
      <dgm:spPr/>
      <dgm:t>
        <a:bodyPr/>
        <a:lstStyle/>
        <a:p>
          <a:endParaRPr lang="en-US"/>
        </a:p>
      </dgm:t>
    </dgm:pt>
    <dgm:pt modelId="{8027CB43-52E4-402C-B2FF-BEE2014C12A1}" type="sibTrans" cxnId="{44B2E817-3403-4DD1-96AD-B35A361A6212}">
      <dgm:prSet/>
      <dgm:spPr/>
      <dgm:t>
        <a:bodyPr/>
        <a:lstStyle/>
        <a:p>
          <a:endParaRPr lang="en-US"/>
        </a:p>
      </dgm:t>
    </dgm:pt>
    <dgm:pt modelId="{86167332-28CC-43E1-AF8F-301A42CA2C93}" type="pres">
      <dgm:prSet presAssocID="{CE1E93BD-A41A-4BEC-859C-1ECA844E2BD0}" presName="Name0" presStyleCnt="0">
        <dgm:presLayoutVars>
          <dgm:dir/>
          <dgm:animLvl val="lvl"/>
          <dgm:resizeHandles val="exact"/>
        </dgm:presLayoutVars>
      </dgm:prSet>
      <dgm:spPr/>
      <dgm:t>
        <a:bodyPr/>
        <a:lstStyle/>
        <a:p>
          <a:endParaRPr lang="en-US"/>
        </a:p>
      </dgm:t>
    </dgm:pt>
    <dgm:pt modelId="{683F0F0B-56FE-482A-B668-71C9D2A969A3}" type="pres">
      <dgm:prSet presAssocID="{BA833816-FD20-49CB-B621-E7467D550ADB}" presName="composite" presStyleCnt="0"/>
      <dgm:spPr/>
    </dgm:pt>
    <dgm:pt modelId="{C2ECE098-A300-4A01-9CB4-5054977F9919}" type="pres">
      <dgm:prSet presAssocID="{BA833816-FD20-49CB-B621-E7467D550ADB}" presName="parTx" presStyleLbl="alignNode1" presStyleIdx="0" presStyleCnt="5">
        <dgm:presLayoutVars>
          <dgm:chMax val="0"/>
          <dgm:chPref val="0"/>
          <dgm:bulletEnabled val="1"/>
        </dgm:presLayoutVars>
      </dgm:prSet>
      <dgm:spPr/>
      <dgm:t>
        <a:bodyPr/>
        <a:lstStyle/>
        <a:p>
          <a:endParaRPr lang="en-US"/>
        </a:p>
      </dgm:t>
    </dgm:pt>
    <dgm:pt modelId="{060627DD-CA0F-4714-A905-8D144194A59D}" type="pres">
      <dgm:prSet presAssocID="{BA833816-FD20-49CB-B621-E7467D550ADB}" presName="desTx" presStyleLbl="alignAccFollowNode1" presStyleIdx="0" presStyleCnt="5">
        <dgm:presLayoutVars>
          <dgm:bulletEnabled val="1"/>
        </dgm:presLayoutVars>
      </dgm:prSet>
      <dgm:spPr/>
      <dgm:t>
        <a:bodyPr/>
        <a:lstStyle/>
        <a:p>
          <a:endParaRPr lang="en-US"/>
        </a:p>
      </dgm:t>
    </dgm:pt>
    <dgm:pt modelId="{4C8363D4-99FB-4C38-B15B-ADA8AFF34D73}" type="pres">
      <dgm:prSet presAssocID="{4E0C9EA8-126B-4E80-A077-FF56016054D5}" presName="space" presStyleCnt="0"/>
      <dgm:spPr/>
    </dgm:pt>
    <dgm:pt modelId="{F1B5F5BC-89B4-4778-83C0-A5608DB3F9DC}" type="pres">
      <dgm:prSet presAssocID="{6D645F6B-8128-40A5-B3D4-9E1FA02E61F1}" presName="composite" presStyleCnt="0"/>
      <dgm:spPr/>
    </dgm:pt>
    <dgm:pt modelId="{EC8979D5-3356-4BEC-90CE-53E8BAEA7C4E}" type="pres">
      <dgm:prSet presAssocID="{6D645F6B-8128-40A5-B3D4-9E1FA02E61F1}" presName="parTx" presStyleLbl="alignNode1" presStyleIdx="1" presStyleCnt="5">
        <dgm:presLayoutVars>
          <dgm:chMax val="0"/>
          <dgm:chPref val="0"/>
          <dgm:bulletEnabled val="1"/>
        </dgm:presLayoutVars>
      </dgm:prSet>
      <dgm:spPr/>
      <dgm:t>
        <a:bodyPr/>
        <a:lstStyle/>
        <a:p>
          <a:endParaRPr lang="en-US"/>
        </a:p>
      </dgm:t>
    </dgm:pt>
    <dgm:pt modelId="{1787B5DC-DB99-4073-899F-866436018D2C}" type="pres">
      <dgm:prSet presAssocID="{6D645F6B-8128-40A5-B3D4-9E1FA02E61F1}" presName="desTx" presStyleLbl="alignAccFollowNode1" presStyleIdx="1" presStyleCnt="5">
        <dgm:presLayoutVars>
          <dgm:bulletEnabled val="1"/>
        </dgm:presLayoutVars>
      </dgm:prSet>
      <dgm:spPr/>
      <dgm:t>
        <a:bodyPr/>
        <a:lstStyle/>
        <a:p>
          <a:endParaRPr lang="en-US"/>
        </a:p>
      </dgm:t>
    </dgm:pt>
    <dgm:pt modelId="{19A2D5BE-BF0C-421D-B3F2-463317FEE449}" type="pres">
      <dgm:prSet presAssocID="{60C417E5-293B-4286-8301-90A4C153E1C7}" presName="space" presStyleCnt="0"/>
      <dgm:spPr/>
    </dgm:pt>
    <dgm:pt modelId="{6B36DA17-DA1B-4D55-B0DD-7AB71F8D24C8}" type="pres">
      <dgm:prSet presAssocID="{249C1D4A-7918-4BCA-91AC-7F69399D7F7C}" presName="composite" presStyleCnt="0"/>
      <dgm:spPr/>
    </dgm:pt>
    <dgm:pt modelId="{806E1E54-3DB5-49D4-90AA-916128AB61DE}" type="pres">
      <dgm:prSet presAssocID="{249C1D4A-7918-4BCA-91AC-7F69399D7F7C}" presName="parTx" presStyleLbl="alignNode1" presStyleIdx="2" presStyleCnt="5">
        <dgm:presLayoutVars>
          <dgm:chMax val="0"/>
          <dgm:chPref val="0"/>
          <dgm:bulletEnabled val="1"/>
        </dgm:presLayoutVars>
      </dgm:prSet>
      <dgm:spPr/>
      <dgm:t>
        <a:bodyPr/>
        <a:lstStyle/>
        <a:p>
          <a:endParaRPr lang="en-US"/>
        </a:p>
      </dgm:t>
    </dgm:pt>
    <dgm:pt modelId="{94793680-2802-4B86-8147-2C413FBBFBE3}" type="pres">
      <dgm:prSet presAssocID="{249C1D4A-7918-4BCA-91AC-7F69399D7F7C}" presName="desTx" presStyleLbl="alignAccFollowNode1" presStyleIdx="2" presStyleCnt="5">
        <dgm:presLayoutVars>
          <dgm:bulletEnabled val="1"/>
        </dgm:presLayoutVars>
      </dgm:prSet>
      <dgm:spPr/>
      <dgm:t>
        <a:bodyPr/>
        <a:lstStyle/>
        <a:p>
          <a:endParaRPr lang="en-US"/>
        </a:p>
      </dgm:t>
    </dgm:pt>
    <dgm:pt modelId="{26F26FC0-4A49-4198-AF91-A1288B46EC07}" type="pres">
      <dgm:prSet presAssocID="{7F2FBC7C-DD13-4BBA-87B6-FC035E5A259C}" presName="space" presStyleCnt="0"/>
      <dgm:spPr/>
    </dgm:pt>
    <dgm:pt modelId="{773B4D3C-CF77-4C9A-83B4-D858871A65D9}" type="pres">
      <dgm:prSet presAssocID="{757AC626-5857-426C-9DED-F6720322D5F7}" presName="composite" presStyleCnt="0"/>
      <dgm:spPr/>
    </dgm:pt>
    <dgm:pt modelId="{76BDC56D-21D8-4674-BE04-93E4B7FB1711}" type="pres">
      <dgm:prSet presAssocID="{757AC626-5857-426C-9DED-F6720322D5F7}" presName="parTx" presStyleLbl="alignNode1" presStyleIdx="3" presStyleCnt="5">
        <dgm:presLayoutVars>
          <dgm:chMax val="0"/>
          <dgm:chPref val="0"/>
          <dgm:bulletEnabled val="1"/>
        </dgm:presLayoutVars>
      </dgm:prSet>
      <dgm:spPr/>
      <dgm:t>
        <a:bodyPr/>
        <a:lstStyle/>
        <a:p>
          <a:endParaRPr lang="en-US"/>
        </a:p>
      </dgm:t>
    </dgm:pt>
    <dgm:pt modelId="{436513B9-03BE-47CF-A1F7-802D29070BD5}" type="pres">
      <dgm:prSet presAssocID="{757AC626-5857-426C-9DED-F6720322D5F7}" presName="desTx" presStyleLbl="alignAccFollowNode1" presStyleIdx="3" presStyleCnt="5">
        <dgm:presLayoutVars>
          <dgm:bulletEnabled val="1"/>
        </dgm:presLayoutVars>
      </dgm:prSet>
      <dgm:spPr/>
      <dgm:t>
        <a:bodyPr/>
        <a:lstStyle/>
        <a:p>
          <a:endParaRPr lang="en-US"/>
        </a:p>
      </dgm:t>
    </dgm:pt>
    <dgm:pt modelId="{94DA9D98-5092-417C-8212-D6BE74A8DB71}" type="pres">
      <dgm:prSet presAssocID="{69113543-6CAF-4669-8669-9D4E0BDB1BAA}" presName="space" presStyleCnt="0"/>
      <dgm:spPr/>
    </dgm:pt>
    <dgm:pt modelId="{E6FF8260-08A6-4B35-9A24-AE0D4BAFF943}" type="pres">
      <dgm:prSet presAssocID="{4E907EA3-B078-4E2E-88BA-D5528EA47736}" presName="composite" presStyleCnt="0"/>
      <dgm:spPr/>
    </dgm:pt>
    <dgm:pt modelId="{690E6E57-929D-41A9-9486-953BE9D1AEFB}" type="pres">
      <dgm:prSet presAssocID="{4E907EA3-B078-4E2E-88BA-D5528EA47736}" presName="parTx" presStyleLbl="alignNode1" presStyleIdx="4" presStyleCnt="5">
        <dgm:presLayoutVars>
          <dgm:chMax val="0"/>
          <dgm:chPref val="0"/>
          <dgm:bulletEnabled val="1"/>
        </dgm:presLayoutVars>
      </dgm:prSet>
      <dgm:spPr/>
      <dgm:t>
        <a:bodyPr/>
        <a:lstStyle/>
        <a:p>
          <a:endParaRPr lang="en-US"/>
        </a:p>
      </dgm:t>
    </dgm:pt>
    <dgm:pt modelId="{21F55465-F3FB-43EE-9BD5-2CCCCCEA0041}" type="pres">
      <dgm:prSet presAssocID="{4E907EA3-B078-4E2E-88BA-D5528EA47736}" presName="desTx" presStyleLbl="alignAccFollowNode1" presStyleIdx="4" presStyleCnt="5">
        <dgm:presLayoutVars>
          <dgm:bulletEnabled val="1"/>
        </dgm:presLayoutVars>
      </dgm:prSet>
      <dgm:spPr/>
      <dgm:t>
        <a:bodyPr/>
        <a:lstStyle/>
        <a:p>
          <a:endParaRPr lang="en-US"/>
        </a:p>
      </dgm:t>
    </dgm:pt>
  </dgm:ptLst>
  <dgm:cxnLst>
    <dgm:cxn modelId="{23AA8E60-D624-4030-958C-E34331F44F4E}" srcId="{6D645F6B-8128-40A5-B3D4-9E1FA02E61F1}" destId="{E317FDE4-68EC-4BB6-8CB3-320E92650C0A}" srcOrd="2" destOrd="0" parTransId="{07A9257A-95C2-4122-A3D2-99A9002EA3F2}" sibTransId="{765F67C4-9F24-4C77-9EAF-691EA0E3F5D3}"/>
    <dgm:cxn modelId="{3A928782-3DB3-46B6-9456-D9367083476E}" type="presOf" srcId="{9D8D36C5-25C3-4A9A-9C5E-F5292F899648}" destId="{1787B5DC-DB99-4073-899F-866436018D2C}" srcOrd="0" destOrd="0" presId="urn:microsoft.com/office/officeart/2005/8/layout/hList1"/>
    <dgm:cxn modelId="{5AE98CCB-69BC-4EE7-AEEA-CC3AFBE97758}" srcId="{6D645F6B-8128-40A5-B3D4-9E1FA02E61F1}" destId="{9D8D36C5-25C3-4A9A-9C5E-F5292F899648}" srcOrd="0" destOrd="0" parTransId="{BC725E23-EDBF-415F-81DA-1DC2A154CAD1}" sibTransId="{6BC0B084-D681-4722-8E8A-AF7CFD5C4FEC}"/>
    <dgm:cxn modelId="{868F8340-F0CE-4FF9-9E24-268F5DDEC694}" srcId="{CE1E93BD-A41A-4BEC-859C-1ECA844E2BD0}" destId="{BA833816-FD20-49CB-B621-E7467D550ADB}" srcOrd="0" destOrd="0" parTransId="{D1BCA062-5317-44B2-98F5-B9D50146F727}" sibTransId="{4E0C9EA8-126B-4E80-A077-FF56016054D5}"/>
    <dgm:cxn modelId="{61CC3C7F-D350-4370-AE08-56FD86CD6C08}" type="presOf" srcId="{23FB097E-4F0B-4E80-AEA1-A8544AF9277B}" destId="{436513B9-03BE-47CF-A1F7-802D29070BD5}" srcOrd="0" destOrd="2" presId="urn:microsoft.com/office/officeart/2005/8/layout/hList1"/>
    <dgm:cxn modelId="{343E9D5F-4831-4731-9F4D-B1F0A944715D}" srcId="{757AC626-5857-426C-9DED-F6720322D5F7}" destId="{D787393C-B866-4D16-8B8E-9215C557FEC9}" srcOrd="0" destOrd="0" parTransId="{AFA9B082-04E1-4432-B5B3-91902A11EBD1}" sibTransId="{1D564695-087E-44E3-842D-A350F2415D89}"/>
    <dgm:cxn modelId="{E6557D6E-0242-4B2A-99F7-548C30D756F7}" type="presOf" srcId="{38FA265B-0FD3-420B-BEFC-0961F6F0C906}" destId="{94793680-2802-4B86-8147-2C413FBBFBE3}" srcOrd="0" destOrd="0" presId="urn:microsoft.com/office/officeart/2005/8/layout/hList1"/>
    <dgm:cxn modelId="{A0E373C6-F54F-4665-A12E-8FC5716CF078}" type="presOf" srcId="{70605C22-B588-4347-A1B9-6361574D914C}" destId="{436513B9-03BE-47CF-A1F7-802D29070BD5}" srcOrd="0" destOrd="1" presId="urn:microsoft.com/office/officeart/2005/8/layout/hList1"/>
    <dgm:cxn modelId="{F396A5A3-4B35-4ADF-9EB1-96BE7E83E975}" type="presOf" srcId="{502F184B-4A6B-4F73-8FAD-3F9F108F371B}" destId="{1787B5DC-DB99-4073-899F-866436018D2C}" srcOrd="0" destOrd="1" presId="urn:microsoft.com/office/officeart/2005/8/layout/hList1"/>
    <dgm:cxn modelId="{C7195138-DA44-4DEE-B6A9-C17E91D09C2B}" srcId="{CE1E93BD-A41A-4BEC-859C-1ECA844E2BD0}" destId="{249C1D4A-7918-4BCA-91AC-7F69399D7F7C}" srcOrd="2" destOrd="0" parTransId="{513D75F1-58B4-4F74-8880-E6310EEEAB68}" sibTransId="{7F2FBC7C-DD13-4BBA-87B6-FC035E5A259C}"/>
    <dgm:cxn modelId="{3ADAEE03-208C-4A1F-88D8-ABDC12C22D25}" type="presOf" srcId="{D787393C-B866-4D16-8B8E-9215C557FEC9}" destId="{436513B9-03BE-47CF-A1F7-802D29070BD5}" srcOrd="0" destOrd="0" presId="urn:microsoft.com/office/officeart/2005/8/layout/hList1"/>
    <dgm:cxn modelId="{90CC1DC7-A724-45C1-AC16-F9044DC8CAE4}" type="presOf" srcId="{4E907EA3-B078-4E2E-88BA-D5528EA47736}" destId="{690E6E57-929D-41A9-9486-953BE9D1AEFB}" srcOrd="0" destOrd="0" presId="urn:microsoft.com/office/officeart/2005/8/layout/hList1"/>
    <dgm:cxn modelId="{EF1860DC-A930-4D71-B542-D00D59D46653}" srcId="{757AC626-5857-426C-9DED-F6720322D5F7}" destId="{70605C22-B588-4347-A1B9-6361574D914C}" srcOrd="1" destOrd="0" parTransId="{D97543B1-61C1-449C-A2F0-49DA4908EF7B}" sibTransId="{E2B25FAF-D669-426E-AB77-5F83020B55B0}"/>
    <dgm:cxn modelId="{B2633A6F-6CB7-4F43-8648-8C5728E82B43}" type="presOf" srcId="{BA833816-FD20-49CB-B621-E7467D550ADB}" destId="{C2ECE098-A300-4A01-9CB4-5054977F9919}" srcOrd="0" destOrd="0" presId="urn:microsoft.com/office/officeart/2005/8/layout/hList1"/>
    <dgm:cxn modelId="{41198A66-59DF-4465-A3DC-B76AED9893FA}" srcId="{6D645F6B-8128-40A5-B3D4-9E1FA02E61F1}" destId="{502F184B-4A6B-4F73-8FAD-3F9F108F371B}" srcOrd="1" destOrd="0" parTransId="{E9936DB5-5E86-46B4-A3A8-C66A179CF23B}" sibTransId="{CF441A12-A02B-4842-87EA-E42F3B0B6D91}"/>
    <dgm:cxn modelId="{DF85373C-204B-49D1-876D-57DA47252D6B}" type="presOf" srcId="{E317FDE4-68EC-4BB6-8CB3-320E92650C0A}" destId="{1787B5DC-DB99-4073-899F-866436018D2C}" srcOrd="0" destOrd="2" presId="urn:microsoft.com/office/officeart/2005/8/layout/hList1"/>
    <dgm:cxn modelId="{07826784-B1B4-4169-A8B0-54F141E3BCCA}" srcId="{BA833816-FD20-49CB-B621-E7467D550ADB}" destId="{0CBDF3F2-DF74-433B-8EDF-1F079C5B6952}" srcOrd="2" destOrd="0" parTransId="{D5CD9D28-9DCD-448E-9C26-6D6387382B33}" sibTransId="{759F8587-874F-48C5-BED0-278ADEDCAF50}"/>
    <dgm:cxn modelId="{AE13C8FB-24AD-409C-9F0C-05CD3777956C}" type="presOf" srcId="{CE1E93BD-A41A-4BEC-859C-1ECA844E2BD0}" destId="{86167332-28CC-43E1-AF8F-301A42CA2C93}" srcOrd="0" destOrd="0" presId="urn:microsoft.com/office/officeart/2005/8/layout/hList1"/>
    <dgm:cxn modelId="{231C66A0-01A1-4BD5-A531-060D2BEF82A3}" type="presOf" srcId="{0CBDF3F2-DF74-433B-8EDF-1F079C5B6952}" destId="{060627DD-CA0F-4714-A905-8D144194A59D}" srcOrd="0" destOrd="2" presId="urn:microsoft.com/office/officeart/2005/8/layout/hList1"/>
    <dgm:cxn modelId="{EF17638F-350B-44E6-B896-A035688FAB0C}" srcId="{BA833816-FD20-49CB-B621-E7467D550ADB}" destId="{42D2ECBF-CEE8-4758-A63A-DD3DC4581007}" srcOrd="0" destOrd="0" parTransId="{8615677A-4CC1-4141-B4B4-972A826292D7}" sibTransId="{26B38629-CCF2-4CE3-8139-81D7CD6DE930}"/>
    <dgm:cxn modelId="{B8298533-ECF0-4FA4-BCD1-98B247DF8FE4}" type="presOf" srcId="{EC48617A-77F8-4198-819E-D29D8D81910E}" destId="{060627DD-CA0F-4714-A905-8D144194A59D}" srcOrd="0" destOrd="1" presId="urn:microsoft.com/office/officeart/2005/8/layout/hList1"/>
    <dgm:cxn modelId="{19F864C8-935B-44F1-AD08-620C6D9CD87E}" type="presOf" srcId="{42D2ECBF-CEE8-4758-A63A-DD3DC4581007}" destId="{060627DD-CA0F-4714-A905-8D144194A59D}" srcOrd="0" destOrd="0" presId="urn:microsoft.com/office/officeart/2005/8/layout/hList1"/>
    <dgm:cxn modelId="{F485DE78-A6AD-4D4D-9441-3092844F2F11}" srcId="{CE1E93BD-A41A-4BEC-859C-1ECA844E2BD0}" destId="{6D645F6B-8128-40A5-B3D4-9E1FA02E61F1}" srcOrd="1" destOrd="0" parTransId="{5EE89C95-57B6-4E4D-AF33-3D24FA7F6906}" sibTransId="{60C417E5-293B-4286-8301-90A4C153E1C7}"/>
    <dgm:cxn modelId="{44B2E817-3403-4DD1-96AD-B35A361A6212}" srcId="{4E907EA3-B078-4E2E-88BA-D5528EA47736}" destId="{526EAF90-9C1B-45C3-87F0-DB5E205147CC}" srcOrd="0" destOrd="0" parTransId="{C01C9D5F-5D7C-45FD-AF60-4331B4410663}" sibTransId="{8027CB43-52E4-402C-B2FF-BEE2014C12A1}"/>
    <dgm:cxn modelId="{A43D4BD9-E55E-4CF5-A3F0-6FAD74678303}" srcId="{249C1D4A-7918-4BCA-91AC-7F69399D7F7C}" destId="{38FA265B-0FD3-420B-BEFC-0961F6F0C906}" srcOrd="0" destOrd="0" parTransId="{8F2FD6A8-7DC4-4541-8D9B-233C0BED7A5E}" sibTransId="{2F7E76B7-FD91-44AE-B827-0FA426944C49}"/>
    <dgm:cxn modelId="{C2B66E3B-284D-4653-BD09-C9436AAF5CFE}" srcId="{757AC626-5857-426C-9DED-F6720322D5F7}" destId="{23FB097E-4F0B-4E80-AEA1-A8544AF9277B}" srcOrd="2" destOrd="0" parTransId="{8ABB8922-32E0-44B0-865F-A4770BE45320}" sibTransId="{A8BE88E5-39AA-4996-A31B-58BF7CF504CC}"/>
    <dgm:cxn modelId="{8378DAE9-E3CF-4522-920B-244CC4E6F6A7}" type="presOf" srcId="{526EAF90-9C1B-45C3-87F0-DB5E205147CC}" destId="{21F55465-F3FB-43EE-9BD5-2CCCCCEA0041}" srcOrd="0" destOrd="0" presId="urn:microsoft.com/office/officeart/2005/8/layout/hList1"/>
    <dgm:cxn modelId="{BF3C4F62-9582-497A-BE59-89187A1378CB}" type="presOf" srcId="{6D645F6B-8128-40A5-B3D4-9E1FA02E61F1}" destId="{EC8979D5-3356-4BEC-90CE-53E8BAEA7C4E}" srcOrd="0" destOrd="0" presId="urn:microsoft.com/office/officeart/2005/8/layout/hList1"/>
    <dgm:cxn modelId="{61283C83-4873-45EB-85FA-F85E277ED3BB}" srcId="{CE1E93BD-A41A-4BEC-859C-1ECA844E2BD0}" destId="{4E907EA3-B078-4E2E-88BA-D5528EA47736}" srcOrd="4" destOrd="0" parTransId="{C604D3FB-DE1E-4C7A-B338-DE79E193D938}" sibTransId="{D313AE38-6ABE-4BEC-ADA5-C2E0606E6B40}"/>
    <dgm:cxn modelId="{F222513E-BB58-44A0-AE49-55F7F4564F88}" srcId="{CE1E93BD-A41A-4BEC-859C-1ECA844E2BD0}" destId="{757AC626-5857-426C-9DED-F6720322D5F7}" srcOrd="3" destOrd="0" parTransId="{B51BB047-12FE-4D5A-9D6C-2DBFABB63368}" sibTransId="{69113543-6CAF-4669-8669-9D4E0BDB1BAA}"/>
    <dgm:cxn modelId="{5F8A18FF-9AF8-4E63-9C8B-21CF9A7A538F}" srcId="{249C1D4A-7918-4BCA-91AC-7F69399D7F7C}" destId="{9E7B4085-AEB8-486F-8ACF-050B9B607725}" srcOrd="1" destOrd="0" parTransId="{7F1840CD-0F66-4D80-93B8-7CE50B58C5EC}" sibTransId="{3AF4D505-BD2B-4EB6-9925-EBF25A730475}"/>
    <dgm:cxn modelId="{73203A9D-499A-4DDC-90DF-B9D81F9850DA}" srcId="{BA833816-FD20-49CB-B621-E7467D550ADB}" destId="{EC48617A-77F8-4198-819E-D29D8D81910E}" srcOrd="1" destOrd="0" parTransId="{678604DD-163C-4114-8B29-4DFD2C44D642}" sibTransId="{6E561DE9-3027-41D7-82AA-AFBF17C486A3}"/>
    <dgm:cxn modelId="{37015E1E-E506-4FE2-91FD-FA5223798FDE}" type="presOf" srcId="{249C1D4A-7918-4BCA-91AC-7F69399D7F7C}" destId="{806E1E54-3DB5-49D4-90AA-916128AB61DE}" srcOrd="0" destOrd="0" presId="urn:microsoft.com/office/officeart/2005/8/layout/hList1"/>
    <dgm:cxn modelId="{F5BF8928-F5DE-4C1F-A9B0-45C0BA13E24E}" type="presOf" srcId="{58BDB7B5-F4DC-4F61-9773-23227AEE958D}" destId="{060627DD-CA0F-4714-A905-8D144194A59D}" srcOrd="0" destOrd="3" presId="urn:microsoft.com/office/officeart/2005/8/layout/hList1"/>
    <dgm:cxn modelId="{83F80F5F-2327-46E1-9286-D9C2C32EE983}" srcId="{BA833816-FD20-49CB-B621-E7467D550ADB}" destId="{58BDB7B5-F4DC-4F61-9773-23227AEE958D}" srcOrd="3" destOrd="0" parTransId="{E12F7FFC-1FF7-413F-8A1B-8DFBF5BF015D}" sibTransId="{A686DB67-84A9-42FF-81C7-BEBDEA2A839C}"/>
    <dgm:cxn modelId="{8B3C9E6C-5B42-4679-9D2F-9AD9E944F2F7}" type="presOf" srcId="{9E7B4085-AEB8-486F-8ACF-050B9B607725}" destId="{94793680-2802-4B86-8147-2C413FBBFBE3}" srcOrd="0" destOrd="1" presId="urn:microsoft.com/office/officeart/2005/8/layout/hList1"/>
    <dgm:cxn modelId="{B2C89D8E-962B-4EF3-88E6-18E0D920ABBA}" type="presOf" srcId="{757AC626-5857-426C-9DED-F6720322D5F7}" destId="{76BDC56D-21D8-4674-BE04-93E4B7FB1711}" srcOrd="0" destOrd="0" presId="urn:microsoft.com/office/officeart/2005/8/layout/hList1"/>
    <dgm:cxn modelId="{EC20AA09-E09D-4EB1-A82C-D66E8C70F81B}" type="presParOf" srcId="{86167332-28CC-43E1-AF8F-301A42CA2C93}" destId="{683F0F0B-56FE-482A-B668-71C9D2A969A3}" srcOrd="0" destOrd="0" presId="urn:microsoft.com/office/officeart/2005/8/layout/hList1"/>
    <dgm:cxn modelId="{6E6FE9BA-C326-405D-80DE-7231EF083922}" type="presParOf" srcId="{683F0F0B-56FE-482A-B668-71C9D2A969A3}" destId="{C2ECE098-A300-4A01-9CB4-5054977F9919}" srcOrd="0" destOrd="0" presId="urn:microsoft.com/office/officeart/2005/8/layout/hList1"/>
    <dgm:cxn modelId="{F54201E6-394C-4552-A223-53130041C340}" type="presParOf" srcId="{683F0F0B-56FE-482A-B668-71C9D2A969A3}" destId="{060627DD-CA0F-4714-A905-8D144194A59D}" srcOrd="1" destOrd="0" presId="urn:microsoft.com/office/officeart/2005/8/layout/hList1"/>
    <dgm:cxn modelId="{AA762D62-61FD-4959-876F-46A5860E9527}" type="presParOf" srcId="{86167332-28CC-43E1-AF8F-301A42CA2C93}" destId="{4C8363D4-99FB-4C38-B15B-ADA8AFF34D73}" srcOrd="1" destOrd="0" presId="urn:microsoft.com/office/officeart/2005/8/layout/hList1"/>
    <dgm:cxn modelId="{C5DBB072-5C3B-4AED-A722-ECB8EC2C50AF}" type="presParOf" srcId="{86167332-28CC-43E1-AF8F-301A42CA2C93}" destId="{F1B5F5BC-89B4-4778-83C0-A5608DB3F9DC}" srcOrd="2" destOrd="0" presId="urn:microsoft.com/office/officeart/2005/8/layout/hList1"/>
    <dgm:cxn modelId="{61F9458C-6697-4264-9452-08F3984E6711}" type="presParOf" srcId="{F1B5F5BC-89B4-4778-83C0-A5608DB3F9DC}" destId="{EC8979D5-3356-4BEC-90CE-53E8BAEA7C4E}" srcOrd="0" destOrd="0" presId="urn:microsoft.com/office/officeart/2005/8/layout/hList1"/>
    <dgm:cxn modelId="{41A844CF-F05B-4AC7-9041-3303F263BEC8}" type="presParOf" srcId="{F1B5F5BC-89B4-4778-83C0-A5608DB3F9DC}" destId="{1787B5DC-DB99-4073-899F-866436018D2C}" srcOrd="1" destOrd="0" presId="urn:microsoft.com/office/officeart/2005/8/layout/hList1"/>
    <dgm:cxn modelId="{65FB6C88-75C9-4D38-A8C4-33B9F5DCF7DB}" type="presParOf" srcId="{86167332-28CC-43E1-AF8F-301A42CA2C93}" destId="{19A2D5BE-BF0C-421D-B3F2-463317FEE449}" srcOrd="3" destOrd="0" presId="urn:microsoft.com/office/officeart/2005/8/layout/hList1"/>
    <dgm:cxn modelId="{8CE291A0-AE48-4D9B-84A5-A9DBBFBDE27A}" type="presParOf" srcId="{86167332-28CC-43E1-AF8F-301A42CA2C93}" destId="{6B36DA17-DA1B-4D55-B0DD-7AB71F8D24C8}" srcOrd="4" destOrd="0" presId="urn:microsoft.com/office/officeart/2005/8/layout/hList1"/>
    <dgm:cxn modelId="{BB6BDC4E-C8E7-412C-87DC-2E0FB1D4525B}" type="presParOf" srcId="{6B36DA17-DA1B-4D55-B0DD-7AB71F8D24C8}" destId="{806E1E54-3DB5-49D4-90AA-916128AB61DE}" srcOrd="0" destOrd="0" presId="urn:microsoft.com/office/officeart/2005/8/layout/hList1"/>
    <dgm:cxn modelId="{28568531-2F46-428C-8041-AD05F3662577}" type="presParOf" srcId="{6B36DA17-DA1B-4D55-B0DD-7AB71F8D24C8}" destId="{94793680-2802-4B86-8147-2C413FBBFBE3}" srcOrd="1" destOrd="0" presId="urn:microsoft.com/office/officeart/2005/8/layout/hList1"/>
    <dgm:cxn modelId="{456FF01C-26A1-4E20-BDC0-8C2A3A987800}" type="presParOf" srcId="{86167332-28CC-43E1-AF8F-301A42CA2C93}" destId="{26F26FC0-4A49-4198-AF91-A1288B46EC07}" srcOrd="5" destOrd="0" presId="urn:microsoft.com/office/officeart/2005/8/layout/hList1"/>
    <dgm:cxn modelId="{D1D82395-31BF-4986-8DB2-3A310656F56A}" type="presParOf" srcId="{86167332-28CC-43E1-AF8F-301A42CA2C93}" destId="{773B4D3C-CF77-4C9A-83B4-D858871A65D9}" srcOrd="6" destOrd="0" presId="urn:microsoft.com/office/officeart/2005/8/layout/hList1"/>
    <dgm:cxn modelId="{8D8E4D2B-CE1A-40D3-8BA0-E12CC6718D94}" type="presParOf" srcId="{773B4D3C-CF77-4C9A-83B4-D858871A65D9}" destId="{76BDC56D-21D8-4674-BE04-93E4B7FB1711}" srcOrd="0" destOrd="0" presId="urn:microsoft.com/office/officeart/2005/8/layout/hList1"/>
    <dgm:cxn modelId="{65CB6BC7-1245-4CAC-AFA7-9AE82DA819F8}" type="presParOf" srcId="{773B4D3C-CF77-4C9A-83B4-D858871A65D9}" destId="{436513B9-03BE-47CF-A1F7-802D29070BD5}" srcOrd="1" destOrd="0" presId="urn:microsoft.com/office/officeart/2005/8/layout/hList1"/>
    <dgm:cxn modelId="{C7D3BDEA-695A-4C7A-9B4B-4553F8BA65F8}" type="presParOf" srcId="{86167332-28CC-43E1-AF8F-301A42CA2C93}" destId="{94DA9D98-5092-417C-8212-D6BE74A8DB71}" srcOrd="7" destOrd="0" presId="urn:microsoft.com/office/officeart/2005/8/layout/hList1"/>
    <dgm:cxn modelId="{9C59683B-5BE5-4900-A19F-7394724B9A18}" type="presParOf" srcId="{86167332-28CC-43E1-AF8F-301A42CA2C93}" destId="{E6FF8260-08A6-4B35-9A24-AE0D4BAFF943}" srcOrd="8" destOrd="0" presId="urn:microsoft.com/office/officeart/2005/8/layout/hList1"/>
    <dgm:cxn modelId="{C52F4D14-32BA-40D7-9131-C07803029857}" type="presParOf" srcId="{E6FF8260-08A6-4B35-9A24-AE0D4BAFF943}" destId="{690E6E57-929D-41A9-9486-953BE9D1AEFB}" srcOrd="0" destOrd="0" presId="urn:microsoft.com/office/officeart/2005/8/layout/hList1"/>
    <dgm:cxn modelId="{9AC630AA-A4E9-4BFF-99A6-966B1E906AC0}" type="presParOf" srcId="{E6FF8260-08A6-4B35-9A24-AE0D4BAFF943}" destId="{21F55465-F3FB-43EE-9BD5-2CCCCCEA004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879702-4654-4EE7-B830-050D935E4A4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66140CB-3DCF-4E58-BBA9-BCEDCAB0F91E}">
      <dgm:prSet phldrT="[Text]"/>
      <dgm:spPr/>
      <dgm:t>
        <a:bodyPr/>
        <a:lstStyle/>
        <a:p>
          <a:r>
            <a:rPr lang="en-US" dirty="0" smtClean="0"/>
            <a:t>CREATE</a:t>
          </a:r>
          <a:endParaRPr lang="en-US" dirty="0"/>
        </a:p>
      </dgm:t>
    </dgm:pt>
    <dgm:pt modelId="{25776046-8AF4-41B7-9921-D0F718CD7F50}" type="parTrans" cxnId="{4F156B93-B8D5-4373-9572-9A6844075F2A}">
      <dgm:prSet/>
      <dgm:spPr/>
      <dgm:t>
        <a:bodyPr/>
        <a:lstStyle/>
        <a:p>
          <a:endParaRPr lang="en-US"/>
        </a:p>
      </dgm:t>
    </dgm:pt>
    <dgm:pt modelId="{76C77487-294B-4D32-8C99-16A945B5E39C}" type="sibTrans" cxnId="{4F156B93-B8D5-4373-9572-9A6844075F2A}">
      <dgm:prSet/>
      <dgm:spPr/>
      <dgm:t>
        <a:bodyPr/>
        <a:lstStyle/>
        <a:p>
          <a:endParaRPr lang="en-US"/>
        </a:p>
      </dgm:t>
    </dgm:pt>
    <dgm:pt modelId="{C6D6A477-B7AC-4A30-89EA-0D43DB396F29}">
      <dgm:prSet phldrT="[Text]"/>
      <dgm:spPr/>
      <dgm:t>
        <a:bodyPr/>
        <a:lstStyle/>
        <a:p>
          <a:r>
            <a:rPr lang="en-US" dirty="0" smtClean="0"/>
            <a:t>DROP</a:t>
          </a:r>
          <a:endParaRPr lang="en-US" dirty="0"/>
        </a:p>
      </dgm:t>
    </dgm:pt>
    <dgm:pt modelId="{D6606341-1A48-4E16-968B-240CE5DE6508}" type="parTrans" cxnId="{97DF7915-8126-470D-8A3C-C03A0CEB3E27}">
      <dgm:prSet/>
      <dgm:spPr/>
      <dgm:t>
        <a:bodyPr/>
        <a:lstStyle/>
        <a:p>
          <a:endParaRPr lang="en-US"/>
        </a:p>
      </dgm:t>
    </dgm:pt>
    <dgm:pt modelId="{080DBB6E-5390-4E26-B359-5C227CAF487B}" type="sibTrans" cxnId="{97DF7915-8126-470D-8A3C-C03A0CEB3E27}">
      <dgm:prSet/>
      <dgm:spPr/>
      <dgm:t>
        <a:bodyPr/>
        <a:lstStyle/>
        <a:p>
          <a:endParaRPr lang="en-US"/>
        </a:p>
      </dgm:t>
    </dgm:pt>
    <dgm:pt modelId="{8150631A-FD80-4E36-8C4D-B32EAA393F16}">
      <dgm:prSet phldrT="[Text]"/>
      <dgm:spPr/>
      <dgm:t>
        <a:bodyPr/>
        <a:lstStyle/>
        <a:p>
          <a:r>
            <a:rPr lang="en-US" dirty="0" smtClean="0"/>
            <a:t>ALTER</a:t>
          </a:r>
          <a:endParaRPr lang="en-US" dirty="0"/>
        </a:p>
      </dgm:t>
    </dgm:pt>
    <dgm:pt modelId="{B2DEE041-6958-4948-A6CB-21F64B596AB8}" type="parTrans" cxnId="{48AB9EDE-CC00-4F5C-9302-E23CBA0E85E2}">
      <dgm:prSet/>
      <dgm:spPr/>
      <dgm:t>
        <a:bodyPr/>
        <a:lstStyle/>
        <a:p>
          <a:endParaRPr lang="en-US"/>
        </a:p>
      </dgm:t>
    </dgm:pt>
    <dgm:pt modelId="{80479EFA-FAB1-413B-B03E-51F14D45023B}" type="sibTrans" cxnId="{48AB9EDE-CC00-4F5C-9302-E23CBA0E85E2}">
      <dgm:prSet/>
      <dgm:spPr/>
      <dgm:t>
        <a:bodyPr/>
        <a:lstStyle/>
        <a:p>
          <a:endParaRPr lang="en-US"/>
        </a:p>
      </dgm:t>
    </dgm:pt>
    <dgm:pt modelId="{FFE79231-6A97-4ADA-992F-74A6507F87B4}">
      <dgm:prSet phldrT="[Text]"/>
      <dgm:spPr/>
      <dgm:t>
        <a:bodyPr/>
        <a:lstStyle/>
        <a:p>
          <a:r>
            <a:rPr lang="en-US" dirty="0" smtClean="0"/>
            <a:t>TRUNCATE</a:t>
          </a:r>
          <a:endParaRPr lang="en-US" dirty="0"/>
        </a:p>
      </dgm:t>
    </dgm:pt>
    <dgm:pt modelId="{C7424F0B-CE9C-44A3-958D-0C856151972D}" type="parTrans" cxnId="{C5836A9A-B41C-4190-929A-3DD9A0B22A19}">
      <dgm:prSet/>
      <dgm:spPr/>
      <dgm:t>
        <a:bodyPr/>
        <a:lstStyle/>
        <a:p>
          <a:endParaRPr lang="en-US"/>
        </a:p>
      </dgm:t>
    </dgm:pt>
    <dgm:pt modelId="{C99E7714-A9A3-46A6-B330-80B216A1EB68}" type="sibTrans" cxnId="{C5836A9A-B41C-4190-929A-3DD9A0B22A19}">
      <dgm:prSet/>
      <dgm:spPr/>
      <dgm:t>
        <a:bodyPr/>
        <a:lstStyle/>
        <a:p>
          <a:endParaRPr lang="en-US"/>
        </a:p>
      </dgm:t>
    </dgm:pt>
    <dgm:pt modelId="{F009697F-A061-44AB-8AF4-CF9BE652764E}" type="pres">
      <dgm:prSet presAssocID="{32879702-4654-4EE7-B830-050D935E4A4C}" presName="Name0" presStyleCnt="0">
        <dgm:presLayoutVars>
          <dgm:chMax val="11"/>
          <dgm:chPref val="11"/>
          <dgm:dir/>
          <dgm:resizeHandles/>
        </dgm:presLayoutVars>
      </dgm:prSet>
      <dgm:spPr/>
      <dgm:t>
        <a:bodyPr/>
        <a:lstStyle/>
        <a:p>
          <a:endParaRPr lang="en-US"/>
        </a:p>
      </dgm:t>
    </dgm:pt>
    <dgm:pt modelId="{A3A90EA3-13F6-4778-A036-6521637C8224}" type="pres">
      <dgm:prSet presAssocID="{FFE79231-6A97-4ADA-992F-74A6507F87B4}" presName="Accent4" presStyleCnt="0"/>
      <dgm:spPr/>
    </dgm:pt>
    <dgm:pt modelId="{B650A815-363B-49AE-BEE2-2AAB411D6896}" type="pres">
      <dgm:prSet presAssocID="{FFE79231-6A97-4ADA-992F-74A6507F87B4}" presName="Accent" presStyleLbl="node1" presStyleIdx="0" presStyleCnt="4"/>
      <dgm:spPr/>
    </dgm:pt>
    <dgm:pt modelId="{84845B16-EFC5-421F-8EDD-5F84F1A2F786}" type="pres">
      <dgm:prSet presAssocID="{FFE79231-6A97-4ADA-992F-74A6507F87B4}" presName="ParentBackground4" presStyleCnt="0"/>
      <dgm:spPr/>
    </dgm:pt>
    <dgm:pt modelId="{9F6B7410-6D08-4E5D-A531-DA002A4065ED}" type="pres">
      <dgm:prSet presAssocID="{FFE79231-6A97-4ADA-992F-74A6507F87B4}" presName="ParentBackground" presStyleLbl="fgAcc1" presStyleIdx="0" presStyleCnt="4"/>
      <dgm:spPr/>
      <dgm:t>
        <a:bodyPr/>
        <a:lstStyle/>
        <a:p>
          <a:endParaRPr lang="en-US"/>
        </a:p>
      </dgm:t>
    </dgm:pt>
    <dgm:pt modelId="{EA97EA44-4380-4C48-8EF2-5C4ACDFD6818}" type="pres">
      <dgm:prSet presAssocID="{FFE79231-6A97-4ADA-992F-74A6507F87B4}" presName="Parent4" presStyleLbl="revTx" presStyleIdx="0" presStyleCnt="0">
        <dgm:presLayoutVars>
          <dgm:chMax val="1"/>
          <dgm:chPref val="1"/>
          <dgm:bulletEnabled val="1"/>
        </dgm:presLayoutVars>
      </dgm:prSet>
      <dgm:spPr/>
      <dgm:t>
        <a:bodyPr/>
        <a:lstStyle/>
        <a:p>
          <a:endParaRPr lang="en-US"/>
        </a:p>
      </dgm:t>
    </dgm:pt>
    <dgm:pt modelId="{A71ED179-7DC7-4502-98E5-04BB2D92CF91}" type="pres">
      <dgm:prSet presAssocID="{8150631A-FD80-4E36-8C4D-B32EAA393F16}" presName="Accent3" presStyleCnt="0"/>
      <dgm:spPr/>
    </dgm:pt>
    <dgm:pt modelId="{E2413FB6-4E33-4DF5-AC48-320B56D22089}" type="pres">
      <dgm:prSet presAssocID="{8150631A-FD80-4E36-8C4D-B32EAA393F16}" presName="Accent" presStyleLbl="node1" presStyleIdx="1" presStyleCnt="4"/>
      <dgm:spPr/>
    </dgm:pt>
    <dgm:pt modelId="{4C85722C-79DC-4938-93BF-14F21B5340B7}" type="pres">
      <dgm:prSet presAssocID="{8150631A-FD80-4E36-8C4D-B32EAA393F16}" presName="ParentBackground3" presStyleCnt="0"/>
      <dgm:spPr/>
    </dgm:pt>
    <dgm:pt modelId="{D4C0BA5F-4741-464E-94C0-718AC1A64D6E}" type="pres">
      <dgm:prSet presAssocID="{8150631A-FD80-4E36-8C4D-B32EAA393F16}" presName="ParentBackground" presStyleLbl="fgAcc1" presStyleIdx="1" presStyleCnt="4"/>
      <dgm:spPr/>
      <dgm:t>
        <a:bodyPr/>
        <a:lstStyle/>
        <a:p>
          <a:endParaRPr lang="en-US"/>
        </a:p>
      </dgm:t>
    </dgm:pt>
    <dgm:pt modelId="{CD4190AF-A989-4DFF-A76E-735EF76C0D9C}" type="pres">
      <dgm:prSet presAssocID="{8150631A-FD80-4E36-8C4D-B32EAA393F16}" presName="Parent3" presStyleLbl="revTx" presStyleIdx="0" presStyleCnt="0">
        <dgm:presLayoutVars>
          <dgm:chMax val="1"/>
          <dgm:chPref val="1"/>
          <dgm:bulletEnabled val="1"/>
        </dgm:presLayoutVars>
      </dgm:prSet>
      <dgm:spPr/>
      <dgm:t>
        <a:bodyPr/>
        <a:lstStyle/>
        <a:p>
          <a:endParaRPr lang="en-US"/>
        </a:p>
      </dgm:t>
    </dgm:pt>
    <dgm:pt modelId="{F63EC9A7-183A-4631-9BF5-DA1EBEEF1DA3}" type="pres">
      <dgm:prSet presAssocID="{C6D6A477-B7AC-4A30-89EA-0D43DB396F29}" presName="Accent2" presStyleCnt="0"/>
      <dgm:spPr/>
    </dgm:pt>
    <dgm:pt modelId="{59801490-D827-4F1A-A7FF-40F74C6D97EB}" type="pres">
      <dgm:prSet presAssocID="{C6D6A477-B7AC-4A30-89EA-0D43DB396F29}" presName="Accent" presStyleLbl="node1" presStyleIdx="2" presStyleCnt="4"/>
      <dgm:spPr/>
    </dgm:pt>
    <dgm:pt modelId="{139EFF0C-594A-4CBD-AC60-727281839342}" type="pres">
      <dgm:prSet presAssocID="{C6D6A477-B7AC-4A30-89EA-0D43DB396F29}" presName="ParentBackground2" presStyleCnt="0"/>
      <dgm:spPr/>
    </dgm:pt>
    <dgm:pt modelId="{4F7E85E9-D7F3-4B45-A8DE-38832027CC74}" type="pres">
      <dgm:prSet presAssocID="{C6D6A477-B7AC-4A30-89EA-0D43DB396F29}" presName="ParentBackground" presStyleLbl="fgAcc1" presStyleIdx="2" presStyleCnt="4"/>
      <dgm:spPr/>
      <dgm:t>
        <a:bodyPr/>
        <a:lstStyle/>
        <a:p>
          <a:endParaRPr lang="en-US"/>
        </a:p>
      </dgm:t>
    </dgm:pt>
    <dgm:pt modelId="{9B88BFBF-68E1-407F-B071-B77544E85690}" type="pres">
      <dgm:prSet presAssocID="{C6D6A477-B7AC-4A30-89EA-0D43DB396F29}" presName="Parent2" presStyleLbl="revTx" presStyleIdx="0" presStyleCnt="0">
        <dgm:presLayoutVars>
          <dgm:chMax val="1"/>
          <dgm:chPref val="1"/>
          <dgm:bulletEnabled val="1"/>
        </dgm:presLayoutVars>
      </dgm:prSet>
      <dgm:spPr/>
      <dgm:t>
        <a:bodyPr/>
        <a:lstStyle/>
        <a:p>
          <a:endParaRPr lang="en-US"/>
        </a:p>
      </dgm:t>
    </dgm:pt>
    <dgm:pt modelId="{BE20AF33-0947-40E7-AD43-F13DD57E3359}" type="pres">
      <dgm:prSet presAssocID="{566140CB-3DCF-4E58-BBA9-BCEDCAB0F91E}" presName="Accent1" presStyleCnt="0"/>
      <dgm:spPr/>
    </dgm:pt>
    <dgm:pt modelId="{414C367D-3C33-446D-9B0D-94D13912C474}" type="pres">
      <dgm:prSet presAssocID="{566140CB-3DCF-4E58-BBA9-BCEDCAB0F91E}" presName="Accent" presStyleLbl="node1" presStyleIdx="3" presStyleCnt="4"/>
      <dgm:spPr/>
    </dgm:pt>
    <dgm:pt modelId="{828E8063-FEEB-4BAF-A9D8-7C468776CE8F}" type="pres">
      <dgm:prSet presAssocID="{566140CB-3DCF-4E58-BBA9-BCEDCAB0F91E}" presName="ParentBackground1" presStyleCnt="0"/>
      <dgm:spPr/>
    </dgm:pt>
    <dgm:pt modelId="{87DAD0E5-B43D-4AFC-AAA8-0B5B48B85ABC}" type="pres">
      <dgm:prSet presAssocID="{566140CB-3DCF-4E58-BBA9-BCEDCAB0F91E}" presName="ParentBackground" presStyleLbl="fgAcc1" presStyleIdx="3" presStyleCnt="4"/>
      <dgm:spPr/>
      <dgm:t>
        <a:bodyPr/>
        <a:lstStyle/>
        <a:p>
          <a:endParaRPr lang="en-US"/>
        </a:p>
      </dgm:t>
    </dgm:pt>
    <dgm:pt modelId="{7424E570-9121-441E-A32A-C261472B0686}" type="pres">
      <dgm:prSet presAssocID="{566140CB-3DCF-4E58-BBA9-BCEDCAB0F91E}" presName="Parent1" presStyleLbl="revTx" presStyleIdx="0" presStyleCnt="0">
        <dgm:presLayoutVars>
          <dgm:chMax val="1"/>
          <dgm:chPref val="1"/>
          <dgm:bulletEnabled val="1"/>
        </dgm:presLayoutVars>
      </dgm:prSet>
      <dgm:spPr/>
      <dgm:t>
        <a:bodyPr/>
        <a:lstStyle/>
        <a:p>
          <a:endParaRPr lang="en-US"/>
        </a:p>
      </dgm:t>
    </dgm:pt>
  </dgm:ptLst>
  <dgm:cxnLst>
    <dgm:cxn modelId="{C5836A9A-B41C-4190-929A-3DD9A0B22A19}" srcId="{32879702-4654-4EE7-B830-050D935E4A4C}" destId="{FFE79231-6A97-4ADA-992F-74A6507F87B4}" srcOrd="3" destOrd="0" parTransId="{C7424F0B-CE9C-44A3-958D-0C856151972D}" sibTransId="{C99E7714-A9A3-46A6-B330-80B216A1EB68}"/>
    <dgm:cxn modelId="{98DE16D1-AAD1-45D5-82A8-3FB8B7FF5598}" type="presOf" srcId="{FFE79231-6A97-4ADA-992F-74A6507F87B4}" destId="{9F6B7410-6D08-4E5D-A531-DA002A4065ED}" srcOrd="0" destOrd="0" presId="urn:microsoft.com/office/officeart/2011/layout/CircleProcess"/>
    <dgm:cxn modelId="{8969B18D-2EBF-4448-AE18-E27B7A008728}" type="presOf" srcId="{8150631A-FD80-4E36-8C4D-B32EAA393F16}" destId="{CD4190AF-A989-4DFF-A76E-735EF76C0D9C}" srcOrd="1" destOrd="0" presId="urn:microsoft.com/office/officeart/2011/layout/CircleProcess"/>
    <dgm:cxn modelId="{48AB9EDE-CC00-4F5C-9302-E23CBA0E85E2}" srcId="{32879702-4654-4EE7-B830-050D935E4A4C}" destId="{8150631A-FD80-4E36-8C4D-B32EAA393F16}" srcOrd="2" destOrd="0" parTransId="{B2DEE041-6958-4948-A6CB-21F64B596AB8}" sibTransId="{80479EFA-FAB1-413B-B03E-51F14D45023B}"/>
    <dgm:cxn modelId="{5EBCBB5C-56B0-4F10-AD64-342DB9815724}" type="presOf" srcId="{32879702-4654-4EE7-B830-050D935E4A4C}" destId="{F009697F-A061-44AB-8AF4-CF9BE652764E}" srcOrd="0" destOrd="0" presId="urn:microsoft.com/office/officeart/2011/layout/CircleProcess"/>
    <dgm:cxn modelId="{7BC03F3D-6FCF-41F5-89A8-696668497334}" type="presOf" srcId="{566140CB-3DCF-4E58-BBA9-BCEDCAB0F91E}" destId="{87DAD0E5-B43D-4AFC-AAA8-0B5B48B85ABC}" srcOrd="0" destOrd="0" presId="urn:microsoft.com/office/officeart/2011/layout/CircleProcess"/>
    <dgm:cxn modelId="{F55B93BF-0268-41EE-B56A-EC7D471A22C4}" type="presOf" srcId="{C6D6A477-B7AC-4A30-89EA-0D43DB396F29}" destId="{9B88BFBF-68E1-407F-B071-B77544E85690}" srcOrd="1" destOrd="0" presId="urn:microsoft.com/office/officeart/2011/layout/CircleProcess"/>
    <dgm:cxn modelId="{7E610D98-5F36-44F3-8A8B-130BC722ED31}" type="presOf" srcId="{FFE79231-6A97-4ADA-992F-74A6507F87B4}" destId="{EA97EA44-4380-4C48-8EF2-5C4ACDFD6818}" srcOrd="1" destOrd="0" presId="urn:microsoft.com/office/officeart/2011/layout/CircleProcess"/>
    <dgm:cxn modelId="{97DF7915-8126-470D-8A3C-C03A0CEB3E27}" srcId="{32879702-4654-4EE7-B830-050D935E4A4C}" destId="{C6D6A477-B7AC-4A30-89EA-0D43DB396F29}" srcOrd="1" destOrd="0" parTransId="{D6606341-1A48-4E16-968B-240CE5DE6508}" sibTransId="{080DBB6E-5390-4E26-B359-5C227CAF487B}"/>
    <dgm:cxn modelId="{C41CDDCC-0056-4ED8-B81F-4568500EC7A3}" type="presOf" srcId="{C6D6A477-B7AC-4A30-89EA-0D43DB396F29}" destId="{4F7E85E9-D7F3-4B45-A8DE-38832027CC74}" srcOrd="0" destOrd="0" presId="urn:microsoft.com/office/officeart/2011/layout/CircleProcess"/>
    <dgm:cxn modelId="{EA8364F1-5F06-496C-B855-985E4C0D5F6F}" type="presOf" srcId="{8150631A-FD80-4E36-8C4D-B32EAA393F16}" destId="{D4C0BA5F-4741-464E-94C0-718AC1A64D6E}" srcOrd="0" destOrd="0" presId="urn:microsoft.com/office/officeart/2011/layout/CircleProcess"/>
    <dgm:cxn modelId="{FEBF7671-E022-4A02-AC51-87733C384FC8}" type="presOf" srcId="{566140CB-3DCF-4E58-BBA9-BCEDCAB0F91E}" destId="{7424E570-9121-441E-A32A-C261472B0686}" srcOrd="1" destOrd="0" presId="urn:microsoft.com/office/officeart/2011/layout/CircleProcess"/>
    <dgm:cxn modelId="{4F156B93-B8D5-4373-9572-9A6844075F2A}" srcId="{32879702-4654-4EE7-B830-050D935E4A4C}" destId="{566140CB-3DCF-4E58-BBA9-BCEDCAB0F91E}" srcOrd="0" destOrd="0" parTransId="{25776046-8AF4-41B7-9921-D0F718CD7F50}" sibTransId="{76C77487-294B-4D32-8C99-16A945B5E39C}"/>
    <dgm:cxn modelId="{B4800529-729E-417F-80B7-9E51D1CF0E44}" type="presParOf" srcId="{F009697F-A061-44AB-8AF4-CF9BE652764E}" destId="{A3A90EA3-13F6-4778-A036-6521637C8224}" srcOrd="0" destOrd="0" presId="urn:microsoft.com/office/officeart/2011/layout/CircleProcess"/>
    <dgm:cxn modelId="{53FEDD1A-649C-4F94-BF91-1A71FF1D7F63}" type="presParOf" srcId="{A3A90EA3-13F6-4778-A036-6521637C8224}" destId="{B650A815-363B-49AE-BEE2-2AAB411D6896}" srcOrd="0" destOrd="0" presId="urn:microsoft.com/office/officeart/2011/layout/CircleProcess"/>
    <dgm:cxn modelId="{E16A4E5F-8DC8-4DE6-9374-4C43073B1E82}" type="presParOf" srcId="{F009697F-A061-44AB-8AF4-CF9BE652764E}" destId="{84845B16-EFC5-421F-8EDD-5F84F1A2F786}" srcOrd="1" destOrd="0" presId="urn:microsoft.com/office/officeart/2011/layout/CircleProcess"/>
    <dgm:cxn modelId="{CF7F6D6A-BFCF-4DD5-895F-1D4C2BE86837}" type="presParOf" srcId="{84845B16-EFC5-421F-8EDD-5F84F1A2F786}" destId="{9F6B7410-6D08-4E5D-A531-DA002A4065ED}" srcOrd="0" destOrd="0" presId="urn:microsoft.com/office/officeart/2011/layout/CircleProcess"/>
    <dgm:cxn modelId="{A61A5A5F-5EA5-4401-A2DC-33ADF43196B3}" type="presParOf" srcId="{F009697F-A061-44AB-8AF4-CF9BE652764E}" destId="{EA97EA44-4380-4C48-8EF2-5C4ACDFD6818}" srcOrd="2" destOrd="0" presId="urn:microsoft.com/office/officeart/2011/layout/CircleProcess"/>
    <dgm:cxn modelId="{73C309C0-A70D-4023-9649-941C2EA70B62}" type="presParOf" srcId="{F009697F-A061-44AB-8AF4-CF9BE652764E}" destId="{A71ED179-7DC7-4502-98E5-04BB2D92CF91}" srcOrd="3" destOrd="0" presId="urn:microsoft.com/office/officeart/2011/layout/CircleProcess"/>
    <dgm:cxn modelId="{A9226728-3943-48EF-AC77-E8BFA45CF5BA}" type="presParOf" srcId="{A71ED179-7DC7-4502-98E5-04BB2D92CF91}" destId="{E2413FB6-4E33-4DF5-AC48-320B56D22089}" srcOrd="0" destOrd="0" presId="urn:microsoft.com/office/officeart/2011/layout/CircleProcess"/>
    <dgm:cxn modelId="{BB4089C9-B6E1-4DEB-9DA4-F7AB4452430A}" type="presParOf" srcId="{F009697F-A061-44AB-8AF4-CF9BE652764E}" destId="{4C85722C-79DC-4938-93BF-14F21B5340B7}" srcOrd="4" destOrd="0" presId="urn:microsoft.com/office/officeart/2011/layout/CircleProcess"/>
    <dgm:cxn modelId="{AA426304-5F66-4224-9D17-45378CA66FEE}" type="presParOf" srcId="{4C85722C-79DC-4938-93BF-14F21B5340B7}" destId="{D4C0BA5F-4741-464E-94C0-718AC1A64D6E}" srcOrd="0" destOrd="0" presId="urn:microsoft.com/office/officeart/2011/layout/CircleProcess"/>
    <dgm:cxn modelId="{FA22A397-D086-4BA1-86C2-424501E1DA7B}" type="presParOf" srcId="{F009697F-A061-44AB-8AF4-CF9BE652764E}" destId="{CD4190AF-A989-4DFF-A76E-735EF76C0D9C}" srcOrd="5" destOrd="0" presId="urn:microsoft.com/office/officeart/2011/layout/CircleProcess"/>
    <dgm:cxn modelId="{97F370B9-5339-4944-A11A-AF16C6A034C3}" type="presParOf" srcId="{F009697F-A061-44AB-8AF4-CF9BE652764E}" destId="{F63EC9A7-183A-4631-9BF5-DA1EBEEF1DA3}" srcOrd="6" destOrd="0" presId="urn:microsoft.com/office/officeart/2011/layout/CircleProcess"/>
    <dgm:cxn modelId="{406BC48F-B2C7-4AB3-A356-500C275DFC31}" type="presParOf" srcId="{F63EC9A7-183A-4631-9BF5-DA1EBEEF1DA3}" destId="{59801490-D827-4F1A-A7FF-40F74C6D97EB}" srcOrd="0" destOrd="0" presId="urn:microsoft.com/office/officeart/2011/layout/CircleProcess"/>
    <dgm:cxn modelId="{D264A6BB-BE41-4A70-9B52-6FB4FA04951C}" type="presParOf" srcId="{F009697F-A061-44AB-8AF4-CF9BE652764E}" destId="{139EFF0C-594A-4CBD-AC60-727281839342}" srcOrd="7" destOrd="0" presId="urn:microsoft.com/office/officeart/2011/layout/CircleProcess"/>
    <dgm:cxn modelId="{83465149-87B0-436A-971E-DEEA0973432C}" type="presParOf" srcId="{139EFF0C-594A-4CBD-AC60-727281839342}" destId="{4F7E85E9-D7F3-4B45-A8DE-38832027CC74}" srcOrd="0" destOrd="0" presId="urn:microsoft.com/office/officeart/2011/layout/CircleProcess"/>
    <dgm:cxn modelId="{A93B9CAB-0381-46EB-9187-9391A2C40EDD}" type="presParOf" srcId="{F009697F-A061-44AB-8AF4-CF9BE652764E}" destId="{9B88BFBF-68E1-407F-B071-B77544E85690}" srcOrd="8" destOrd="0" presId="urn:microsoft.com/office/officeart/2011/layout/CircleProcess"/>
    <dgm:cxn modelId="{B7A2749E-E37D-4BA0-B885-0748A71EAD6A}" type="presParOf" srcId="{F009697F-A061-44AB-8AF4-CF9BE652764E}" destId="{BE20AF33-0947-40E7-AD43-F13DD57E3359}" srcOrd="9" destOrd="0" presId="urn:microsoft.com/office/officeart/2011/layout/CircleProcess"/>
    <dgm:cxn modelId="{B14A01D9-A82F-4AD5-BABB-7D24B7A157AC}" type="presParOf" srcId="{BE20AF33-0947-40E7-AD43-F13DD57E3359}" destId="{414C367D-3C33-446D-9B0D-94D13912C474}" srcOrd="0" destOrd="0" presId="urn:microsoft.com/office/officeart/2011/layout/CircleProcess"/>
    <dgm:cxn modelId="{0411606F-C00C-4EEA-8E8E-8A7EEFAE4B87}" type="presParOf" srcId="{F009697F-A061-44AB-8AF4-CF9BE652764E}" destId="{828E8063-FEEB-4BAF-A9D8-7C468776CE8F}" srcOrd="10" destOrd="0" presId="urn:microsoft.com/office/officeart/2011/layout/CircleProcess"/>
    <dgm:cxn modelId="{D066D3C3-AF82-4456-86FE-A581B49657A6}" type="presParOf" srcId="{828E8063-FEEB-4BAF-A9D8-7C468776CE8F}" destId="{87DAD0E5-B43D-4AFC-AAA8-0B5B48B85ABC}" srcOrd="0" destOrd="0" presId="urn:microsoft.com/office/officeart/2011/layout/CircleProcess"/>
    <dgm:cxn modelId="{71D7FC7F-F3C2-4602-8D94-62A39E83DF24}" type="presParOf" srcId="{F009697F-A061-44AB-8AF4-CF9BE652764E}" destId="{7424E570-9121-441E-A32A-C261472B0686}"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879702-4654-4EE7-B830-050D935E4A4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66140CB-3DCF-4E58-BBA9-BCEDCAB0F91E}">
      <dgm:prSet phldrT="[Text]"/>
      <dgm:spPr/>
      <dgm:t>
        <a:bodyPr/>
        <a:lstStyle/>
        <a:p>
          <a:r>
            <a:rPr lang="en-US" dirty="0" smtClean="0"/>
            <a:t>INSERT</a:t>
          </a:r>
          <a:endParaRPr lang="en-US" dirty="0"/>
        </a:p>
      </dgm:t>
    </dgm:pt>
    <dgm:pt modelId="{25776046-8AF4-41B7-9921-D0F718CD7F50}" type="parTrans" cxnId="{4F156B93-B8D5-4373-9572-9A6844075F2A}">
      <dgm:prSet/>
      <dgm:spPr/>
      <dgm:t>
        <a:bodyPr/>
        <a:lstStyle/>
        <a:p>
          <a:endParaRPr lang="en-US"/>
        </a:p>
      </dgm:t>
    </dgm:pt>
    <dgm:pt modelId="{76C77487-294B-4D32-8C99-16A945B5E39C}" type="sibTrans" cxnId="{4F156B93-B8D5-4373-9572-9A6844075F2A}">
      <dgm:prSet/>
      <dgm:spPr/>
      <dgm:t>
        <a:bodyPr/>
        <a:lstStyle/>
        <a:p>
          <a:endParaRPr lang="en-US"/>
        </a:p>
      </dgm:t>
    </dgm:pt>
    <dgm:pt modelId="{C6D6A477-B7AC-4A30-89EA-0D43DB396F29}">
      <dgm:prSet phldrT="[Text]"/>
      <dgm:spPr/>
      <dgm:t>
        <a:bodyPr/>
        <a:lstStyle/>
        <a:p>
          <a:r>
            <a:rPr lang="en-US" dirty="0" smtClean="0"/>
            <a:t>UPDATE</a:t>
          </a:r>
          <a:endParaRPr lang="en-US" dirty="0"/>
        </a:p>
      </dgm:t>
    </dgm:pt>
    <dgm:pt modelId="{D6606341-1A48-4E16-968B-240CE5DE6508}" type="parTrans" cxnId="{97DF7915-8126-470D-8A3C-C03A0CEB3E27}">
      <dgm:prSet/>
      <dgm:spPr/>
      <dgm:t>
        <a:bodyPr/>
        <a:lstStyle/>
        <a:p>
          <a:endParaRPr lang="en-US"/>
        </a:p>
      </dgm:t>
    </dgm:pt>
    <dgm:pt modelId="{080DBB6E-5390-4E26-B359-5C227CAF487B}" type="sibTrans" cxnId="{97DF7915-8126-470D-8A3C-C03A0CEB3E27}">
      <dgm:prSet/>
      <dgm:spPr/>
      <dgm:t>
        <a:bodyPr/>
        <a:lstStyle/>
        <a:p>
          <a:endParaRPr lang="en-US"/>
        </a:p>
      </dgm:t>
    </dgm:pt>
    <dgm:pt modelId="{8150631A-FD80-4E36-8C4D-B32EAA393F16}">
      <dgm:prSet phldrT="[Text]"/>
      <dgm:spPr/>
      <dgm:t>
        <a:bodyPr/>
        <a:lstStyle/>
        <a:p>
          <a:r>
            <a:rPr lang="en-US" dirty="0" smtClean="0"/>
            <a:t>DELETE</a:t>
          </a:r>
          <a:endParaRPr lang="en-US" dirty="0"/>
        </a:p>
      </dgm:t>
    </dgm:pt>
    <dgm:pt modelId="{B2DEE041-6958-4948-A6CB-21F64B596AB8}" type="parTrans" cxnId="{48AB9EDE-CC00-4F5C-9302-E23CBA0E85E2}">
      <dgm:prSet/>
      <dgm:spPr/>
      <dgm:t>
        <a:bodyPr/>
        <a:lstStyle/>
        <a:p>
          <a:endParaRPr lang="en-US"/>
        </a:p>
      </dgm:t>
    </dgm:pt>
    <dgm:pt modelId="{80479EFA-FAB1-413B-B03E-51F14D45023B}" type="sibTrans" cxnId="{48AB9EDE-CC00-4F5C-9302-E23CBA0E85E2}">
      <dgm:prSet/>
      <dgm:spPr/>
      <dgm:t>
        <a:bodyPr/>
        <a:lstStyle/>
        <a:p>
          <a:endParaRPr lang="en-US"/>
        </a:p>
      </dgm:t>
    </dgm:pt>
    <dgm:pt modelId="{F009697F-A061-44AB-8AF4-CF9BE652764E}" type="pres">
      <dgm:prSet presAssocID="{32879702-4654-4EE7-B830-050D935E4A4C}" presName="Name0" presStyleCnt="0">
        <dgm:presLayoutVars>
          <dgm:chMax val="11"/>
          <dgm:chPref val="11"/>
          <dgm:dir/>
          <dgm:resizeHandles/>
        </dgm:presLayoutVars>
      </dgm:prSet>
      <dgm:spPr/>
      <dgm:t>
        <a:bodyPr/>
        <a:lstStyle/>
        <a:p>
          <a:endParaRPr lang="en-US"/>
        </a:p>
      </dgm:t>
    </dgm:pt>
    <dgm:pt modelId="{A71ED179-7DC7-4502-98E5-04BB2D92CF91}" type="pres">
      <dgm:prSet presAssocID="{8150631A-FD80-4E36-8C4D-B32EAA393F16}" presName="Accent3" presStyleCnt="0"/>
      <dgm:spPr/>
    </dgm:pt>
    <dgm:pt modelId="{E2413FB6-4E33-4DF5-AC48-320B56D22089}" type="pres">
      <dgm:prSet presAssocID="{8150631A-FD80-4E36-8C4D-B32EAA393F16}" presName="Accent" presStyleLbl="node1" presStyleIdx="0" presStyleCnt="3"/>
      <dgm:spPr/>
    </dgm:pt>
    <dgm:pt modelId="{4C85722C-79DC-4938-93BF-14F21B5340B7}" type="pres">
      <dgm:prSet presAssocID="{8150631A-FD80-4E36-8C4D-B32EAA393F16}" presName="ParentBackground3" presStyleCnt="0"/>
      <dgm:spPr/>
    </dgm:pt>
    <dgm:pt modelId="{D4C0BA5F-4741-464E-94C0-718AC1A64D6E}" type="pres">
      <dgm:prSet presAssocID="{8150631A-FD80-4E36-8C4D-B32EAA393F16}" presName="ParentBackground" presStyleLbl="fgAcc1" presStyleIdx="0" presStyleCnt="3"/>
      <dgm:spPr/>
      <dgm:t>
        <a:bodyPr/>
        <a:lstStyle/>
        <a:p>
          <a:endParaRPr lang="en-US"/>
        </a:p>
      </dgm:t>
    </dgm:pt>
    <dgm:pt modelId="{CD4190AF-A989-4DFF-A76E-735EF76C0D9C}" type="pres">
      <dgm:prSet presAssocID="{8150631A-FD80-4E36-8C4D-B32EAA393F16}" presName="Parent3" presStyleLbl="revTx" presStyleIdx="0" presStyleCnt="0">
        <dgm:presLayoutVars>
          <dgm:chMax val="1"/>
          <dgm:chPref val="1"/>
          <dgm:bulletEnabled val="1"/>
        </dgm:presLayoutVars>
      </dgm:prSet>
      <dgm:spPr/>
      <dgm:t>
        <a:bodyPr/>
        <a:lstStyle/>
        <a:p>
          <a:endParaRPr lang="en-US"/>
        </a:p>
      </dgm:t>
    </dgm:pt>
    <dgm:pt modelId="{F63EC9A7-183A-4631-9BF5-DA1EBEEF1DA3}" type="pres">
      <dgm:prSet presAssocID="{C6D6A477-B7AC-4A30-89EA-0D43DB396F29}" presName="Accent2" presStyleCnt="0"/>
      <dgm:spPr/>
    </dgm:pt>
    <dgm:pt modelId="{59801490-D827-4F1A-A7FF-40F74C6D97EB}" type="pres">
      <dgm:prSet presAssocID="{C6D6A477-B7AC-4A30-89EA-0D43DB396F29}" presName="Accent" presStyleLbl="node1" presStyleIdx="1" presStyleCnt="3"/>
      <dgm:spPr/>
    </dgm:pt>
    <dgm:pt modelId="{139EFF0C-594A-4CBD-AC60-727281839342}" type="pres">
      <dgm:prSet presAssocID="{C6D6A477-B7AC-4A30-89EA-0D43DB396F29}" presName="ParentBackground2" presStyleCnt="0"/>
      <dgm:spPr/>
    </dgm:pt>
    <dgm:pt modelId="{4F7E85E9-D7F3-4B45-A8DE-38832027CC74}" type="pres">
      <dgm:prSet presAssocID="{C6D6A477-B7AC-4A30-89EA-0D43DB396F29}" presName="ParentBackground" presStyleLbl="fgAcc1" presStyleIdx="1" presStyleCnt="3"/>
      <dgm:spPr/>
      <dgm:t>
        <a:bodyPr/>
        <a:lstStyle/>
        <a:p>
          <a:endParaRPr lang="en-US"/>
        </a:p>
      </dgm:t>
    </dgm:pt>
    <dgm:pt modelId="{9B88BFBF-68E1-407F-B071-B77544E85690}" type="pres">
      <dgm:prSet presAssocID="{C6D6A477-B7AC-4A30-89EA-0D43DB396F29}" presName="Parent2" presStyleLbl="revTx" presStyleIdx="0" presStyleCnt="0">
        <dgm:presLayoutVars>
          <dgm:chMax val="1"/>
          <dgm:chPref val="1"/>
          <dgm:bulletEnabled val="1"/>
        </dgm:presLayoutVars>
      </dgm:prSet>
      <dgm:spPr/>
      <dgm:t>
        <a:bodyPr/>
        <a:lstStyle/>
        <a:p>
          <a:endParaRPr lang="en-US"/>
        </a:p>
      </dgm:t>
    </dgm:pt>
    <dgm:pt modelId="{BE20AF33-0947-40E7-AD43-F13DD57E3359}" type="pres">
      <dgm:prSet presAssocID="{566140CB-3DCF-4E58-BBA9-BCEDCAB0F91E}" presName="Accent1" presStyleCnt="0"/>
      <dgm:spPr/>
    </dgm:pt>
    <dgm:pt modelId="{414C367D-3C33-446D-9B0D-94D13912C474}" type="pres">
      <dgm:prSet presAssocID="{566140CB-3DCF-4E58-BBA9-BCEDCAB0F91E}" presName="Accent" presStyleLbl="node1" presStyleIdx="2" presStyleCnt="3"/>
      <dgm:spPr/>
    </dgm:pt>
    <dgm:pt modelId="{828E8063-FEEB-4BAF-A9D8-7C468776CE8F}" type="pres">
      <dgm:prSet presAssocID="{566140CB-3DCF-4E58-BBA9-BCEDCAB0F91E}" presName="ParentBackground1" presStyleCnt="0"/>
      <dgm:spPr/>
    </dgm:pt>
    <dgm:pt modelId="{87DAD0E5-B43D-4AFC-AAA8-0B5B48B85ABC}" type="pres">
      <dgm:prSet presAssocID="{566140CB-3DCF-4E58-BBA9-BCEDCAB0F91E}" presName="ParentBackground" presStyleLbl="fgAcc1" presStyleIdx="2" presStyleCnt="3"/>
      <dgm:spPr/>
      <dgm:t>
        <a:bodyPr/>
        <a:lstStyle/>
        <a:p>
          <a:endParaRPr lang="en-US"/>
        </a:p>
      </dgm:t>
    </dgm:pt>
    <dgm:pt modelId="{7424E570-9121-441E-A32A-C261472B0686}" type="pres">
      <dgm:prSet presAssocID="{566140CB-3DCF-4E58-BBA9-BCEDCAB0F91E}" presName="Parent1" presStyleLbl="revTx" presStyleIdx="0" presStyleCnt="0">
        <dgm:presLayoutVars>
          <dgm:chMax val="1"/>
          <dgm:chPref val="1"/>
          <dgm:bulletEnabled val="1"/>
        </dgm:presLayoutVars>
      </dgm:prSet>
      <dgm:spPr/>
      <dgm:t>
        <a:bodyPr/>
        <a:lstStyle/>
        <a:p>
          <a:endParaRPr lang="en-US"/>
        </a:p>
      </dgm:t>
    </dgm:pt>
  </dgm:ptLst>
  <dgm:cxnLst>
    <dgm:cxn modelId="{0FE0ACDD-44E0-4911-9958-AAF8A260A340}" type="presOf" srcId="{8150631A-FD80-4E36-8C4D-B32EAA393F16}" destId="{CD4190AF-A989-4DFF-A76E-735EF76C0D9C}" srcOrd="1" destOrd="0" presId="urn:microsoft.com/office/officeart/2011/layout/CircleProcess"/>
    <dgm:cxn modelId="{E36E140B-56F4-4277-9CAC-4B9E22800856}" type="presOf" srcId="{C6D6A477-B7AC-4A30-89EA-0D43DB396F29}" destId="{9B88BFBF-68E1-407F-B071-B77544E85690}" srcOrd="1" destOrd="0" presId="urn:microsoft.com/office/officeart/2011/layout/CircleProcess"/>
    <dgm:cxn modelId="{48AB9EDE-CC00-4F5C-9302-E23CBA0E85E2}" srcId="{32879702-4654-4EE7-B830-050D935E4A4C}" destId="{8150631A-FD80-4E36-8C4D-B32EAA393F16}" srcOrd="2" destOrd="0" parTransId="{B2DEE041-6958-4948-A6CB-21F64B596AB8}" sibTransId="{80479EFA-FAB1-413B-B03E-51F14D45023B}"/>
    <dgm:cxn modelId="{97DF7915-8126-470D-8A3C-C03A0CEB3E27}" srcId="{32879702-4654-4EE7-B830-050D935E4A4C}" destId="{C6D6A477-B7AC-4A30-89EA-0D43DB396F29}" srcOrd="1" destOrd="0" parTransId="{D6606341-1A48-4E16-968B-240CE5DE6508}" sibTransId="{080DBB6E-5390-4E26-B359-5C227CAF487B}"/>
    <dgm:cxn modelId="{82C0E8C9-40E7-4C98-B40C-1EF71CD5727C}" type="presOf" srcId="{566140CB-3DCF-4E58-BBA9-BCEDCAB0F91E}" destId="{87DAD0E5-B43D-4AFC-AAA8-0B5B48B85ABC}" srcOrd="0" destOrd="0" presId="urn:microsoft.com/office/officeart/2011/layout/CircleProcess"/>
    <dgm:cxn modelId="{327B7931-C468-4808-826F-8B74A311D0BD}" type="presOf" srcId="{8150631A-FD80-4E36-8C4D-B32EAA393F16}" destId="{D4C0BA5F-4741-464E-94C0-718AC1A64D6E}" srcOrd="0" destOrd="0" presId="urn:microsoft.com/office/officeart/2011/layout/CircleProcess"/>
    <dgm:cxn modelId="{4F156B93-B8D5-4373-9572-9A6844075F2A}" srcId="{32879702-4654-4EE7-B830-050D935E4A4C}" destId="{566140CB-3DCF-4E58-BBA9-BCEDCAB0F91E}" srcOrd="0" destOrd="0" parTransId="{25776046-8AF4-41B7-9921-D0F718CD7F50}" sibTransId="{76C77487-294B-4D32-8C99-16A945B5E39C}"/>
    <dgm:cxn modelId="{094ED5D9-CAB4-4B46-A8C6-62097A5FE366}" type="presOf" srcId="{32879702-4654-4EE7-B830-050D935E4A4C}" destId="{F009697F-A061-44AB-8AF4-CF9BE652764E}" srcOrd="0" destOrd="0" presId="urn:microsoft.com/office/officeart/2011/layout/CircleProcess"/>
    <dgm:cxn modelId="{53C70A05-AF2E-4858-B2FF-0D6B5AD1DD20}" type="presOf" srcId="{C6D6A477-B7AC-4A30-89EA-0D43DB396F29}" destId="{4F7E85E9-D7F3-4B45-A8DE-38832027CC74}" srcOrd="0" destOrd="0" presId="urn:microsoft.com/office/officeart/2011/layout/CircleProcess"/>
    <dgm:cxn modelId="{7327DB4C-AD64-471D-9756-C62035509A6B}" type="presOf" srcId="{566140CB-3DCF-4E58-BBA9-BCEDCAB0F91E}" destId="{7424E570-9121-441E-A32A-C261472B0686}" srcOrd="1" destOrd="0" presId="urn:microsoft.com/office/officeart/2011/layout/CircleProcess"/>
    <dgm:cxn modelId="{5CF82D2C-2500-4C93-AB88-470C10838EBD}" type="presParOf" srcId="{F009697F-A061-44AB-8AF4-CF9BE652764E}" destId="{A71ED179-7DC7-4502-98E5-04BB2D92CF91}" srcOrd="0" destOrd="0" presId="urn:microsoft.com/office/officeart/2011/layout/CircleProcess"/>
    <dgm:cxn modelId="{3599515D-71E6-4627-8A3A-77C425D7633C}" type="presParOf" srcId="{A71ED179-7DC7-4502-98E5-04BB2D92CF91}" destId="{E2413FB6-4E33-4DF5-AC48-320B56D22089}" srcOrd="0" destOrd="0" presId="urn:microsoft.com/office/officeart/2011/layout/CircleProcess"/>
    <dgm:cxn modelId="{1D3DEA88-55C9-4629-A76D-CD523254BE09}" type="presParOf" srcId="{F009697F-A061-44AB-8AF4-CF9BE652764E}" destId="{4C85722C-79DC-4938-93BF-14F21B5340B7}" srcOrd="1" destOrd="0" presId="urn:microsoft.com/office/officeart/2011/layout/CircleProcess"/>
    <dgm:cxn modelId="{AD18E586-F2C1-4F24-9690-46144DDF4D08}" type="presParOf" srcId="{4C85722C-79DC-4938-93BF-14F21B5340B7}" destId="{D4C0BA5F-4741-464E-94C0-718AC1A64D6E}" srcOrd="0" destOrd="0" presId="urn:microsoft.com/office/officeart/2011/layout/CircleProcess"/>
    <dgm:cxn modelId="{81273193-4D95-42EE-BF05-CFD651116F44}" type="presParOf" srcId="{F009697F-A061-44AB-8AF4-CF9BE652764E}" destId="{CD4190AF-A989-4DFF-A76E-735EF76C0D9C}" srcOrd="2" destOrd="0" presId="urn:microsoft.com/office/officeart/2011/layout/CircleProcess"/>
    <dgm:cxn modelId="{A520ACFE-9669-423D-9F3E-40FC7FC6DEAE}" type="presParOf" srcId="{F009697F-A061-44AB-8AF4-CF9BE652764E}" destId="{F63EC9A7-183A-4631-9BF5-DA1EBEEF1DA3}" srcOrd="3" destOrd="0" presId="urn:microsoft.com/office/officeart/2011/layout/CircleProcess"/>
    <dgm:cxn modelId="{B4E3AD08-9607-4C8F-8593-F6223FABCF9B}" type="presParOf" srcId="{F63EC9A7-183A-4631-9BF5-DA1EBEEF1DA3}" destId="{59801490-D827-4F1A-A7FF-40F74C6D97EB}" srcOrd="0" destOrd="0" presId="urn:microsoft.com/office/officeart/2011/layout/CircleProcess"/>
    <dgm:cxn modelId="{222FC6DF-66FF-42B9-89AD-092D89017815}" type="presParOf" srcId="{F009697F-A061-44AB-8AF4-CF9BE652764E}" destId="{139EFF0C-594A-4CBD-AC60-727281839342}" srcOrd="4" destOrd="0" presId="urn:microsoft.com/office/officeart/2011/layout/CircleProcess"/>
    <dgm:cxn modelId="{754DFB79-D234-40C8-BAA2-340A52BBF424}" type="presParOf" srcId="{139EFF0C-594A-4CBD-AC60-727281839342}" destId="{4F7E85E9-D7F3-4B45-A8DE-38832027CC74}" srcOrd="0" destOrd="0" presId="urn:microsoft.com/office/officeart/2011/layout/CircleProcess"/>
    <dgm:cxn modelId="{C121E692-71E0-410C-859F-525FFAFEE36F}" type="presParOf" srcId="{F009697F-A061-44AB-8AF4-CF9BE652764E}" destId="{9B88BFBF-68E1-407F-B071-B77544E85690}" srcOrd="5" destOrd="0" presId="urn:microsoft.com/office/officeart/2011/layout/CircleProcess"/>
    <dgm:cxn modelId="{51C574A2-7295-4936-8FA0-F5BEF3286491}" type="presParOf" srcId="{F009697F-A061-44AB-8AF4-CF9BE652764E}" destId="{BE20AF33-0947-40E7-AD43-F13DD57E3359}" srcOrd="6" destOrd="0" presId="urn:microsoft.com/office/officeart/2011/layout/CircleProcess"/>
    <dgm:cxn modelId="{DD49000E-EC3B-4A3F-893D-0E667FE4EA9F}" type="presParOf" srcId="{BE20AF33-0947-40E7-AD43-F13DD57E3359}" destId="{414C367D-3C33-446D-9B0D-94D13912C474}" srcOrd="0" destOrd="0" presId="urn:microsoft.com/office/officeart/2011/layout/CircleProcess"/>
    <dgm:cxn modelId="{BDEF7DCF-70F2-46E3-9BA8-FDABF245334F}" type="presParOf" srcId="{F009697F-A061-44AB-8AF4-CF9BE652764E}" destId="{828E8063-FEEB-4BAF-A9D8-7C468776CE8F}" srcOrd="7" destOrd="0" presId="urn:microsoft.com/office/officeart/2011/layout/CircleProcess"/>
    <dgm:cxn modelId="{70F4066E-4FCD-4B74-AE1C-3F09D9183B72}" type="presParOf" srcId="{828E8063-FEEB-4BAF-A9D8-7C468776CE8F}" destId="{87DAD0E5-B43D-4AFC-AAA8-0B5B48B85ABC}" srcOrd="0" destOrd="0" presId="urn:microsoft.com/office/officeart/2011/layout/CircleProcess"/>
    <dgm:cxn modelId="{066AAA22-B0BE-4ECE-B1D5-D469FA1C3BCA}" type="presParOf" srcId="{F009697F-A061-44AB-8AF4-CF9BE652764E}" destId="{7424E570-9121-441E-A32A-C261472B0686}"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879702-4654-4EE7-B830-050D935E4A4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66140CB-3DCF-4E58-BBA9-BCEDCAB0F91E}">
      <dgm:prSet phldrT="[Text]"/>
      <dgm:spPr/>
      <dgm:t>
        <a:bodyPr/>
        <a:lstStyle/>
        <a:p>
          <a:r>
            <a:rPr lang="en-US" dirty="0" smtClean="0"/>
            <a:t>SELECT</a:t>
          </a:r>
          <a:endParaRPr lang="en-US" dirty="0"/>
        </a:p>
      </dgm:t>
    </dgm:pt>
    <dgm:pt modelId="{25776046-8AF4-41B7-9921-D0F718CD7F50}" type="parTrans" cxnId="{4F156B93-B8D5-4373-9572-9A6844075F2A}">
      <dgm:prSet/>
      <dgm:spPr/>
      <dgm:t>
        <a:bodyPr/>
        <a:lstStyle/>
        <a:p>
          <a:endParaRPr lang="en-US"/>
        </a:p>
      </dgm:t>
    </dgm:pt>
    <dgm:pt modelId="{76C77487-294B-4D32-8C99-16A945B5E39C}" type="sibTrans" cxnId="{4F156B93-B8D5-4373-9572-9A6844075F2A}">
      <dgm:prSet/>
      <dgm:spPr/>
      <dgm:t>
        <a:bodyPr/>
        <a:lstStyle/>
        <a:p>
          <a:endParaRPr lang="en-US"/>
        </a:p>
      </dgm:t>
    </dgm:pt>
    <dgm:pt modelId="{F009697F-A061-44AB-8AF4-CF9BE652764E}" type="pres">
      <dgm:prSet presAssocID="{32879702-4654-4EE7-B830-050D935E4A4C}" presName="Name0" presStyleCnt="0">
        <dgm:presLayoutVars>
          <dgm:chMax val="11"/>
          <dgm:chPref val="11"/>
          <dgm:dir/>
          <dgm:resizeHandles/>
        </dgm:presLayoutVars>
      </dgm:prSet>
      <dgm:spPr/>
      <dgm:t>
        <a:bodyPr/>
        <a:lstStyle/>
        <a:p>
          <a:endParaRPr lang="en-US"/>
        </a:p>
      </dgm:t>
    </dgm:pt>
    <dgm:pt modelId="{BE20AF33-0947-40E7-AD43-F13DD57E3359}" type="pres">
      <dgm:prSet presAssocID="{566140CB-3DCF-4E58-BBA9-BCEDCAB0F91E}" presName="Accent1" presStyleCnt="0"/>
      <dgm:spPr/>
    </dgm:pt>
    <dgm:pt modelId="{414C367D-3C33-446D-9B0D-94D13912C474}" type="pres">
      <dgm:prSet presAssocID="{566140CB-3DCF-4E58-BBA9-BCEDCAB0F91E}" presName="Accent" presStyleLbl="node1" presStyleIdx="0" presStyleCnt="1"/>
      <dgm:spPr/>
    </dgm:pt>
    <dgm:pt modelId="{828E8063-FEEB-4BAF-A9D8-7C468776CE8F}" type="pres">
      <dgm:prSet presAssocID="{566140CB-3DCF-4E58-BBA9-BCEDCAB0F91E}" presName="ParentBackground1" presStyleCnt="0"/>
      <dgm:spPr/>
    </dgm:pt>
    <dgm:pt modelId="{87DAD0E5-B43D-4AFC-AAA8-0B5B48B85ABC}" type="pres">
      <dgm:prSet presAssocID="{566140CB-3DCF-4E58-BBA9-BCEDCAB0F91E}" presName="ParentBackground" presStyleLbl="fgAcc1" presStyleIdx="0" presStyleCnt="1"/>
      <dgm:spPr/>
      <dgm:t>
        <a:bodyPr/>
        <a:lstStyle/>
        <a:p>
          <a:endParaRPr lang="en-US"/>
        </a:p>
      </dgm:t>
    </dgm:pt>
    <dgm:pt modelId="{7424E570-9121-441E-A32A-C261472B0686}" type="pres">
      <dgm:prSet presAssocID="{566140CB-3DCF-4E58-BBA9-BCEDCAB0F91E}" presName="Parent1" presStyleLbl="revTx" presStyleIdx="0" presStyleCnt="0">
        <dgm:presLayoutVars>
          <dgm:chMax val="1"/>
          <dgm:chPref val="1"/>
          <dgm:bulletEnabled val="1"/>
        </dgm:presLayoutVars>
      </dgm:prSet>
      <dgm:spPr/>
      <dgm:t>
        <a:bodyPr/>
        <a:lstStyle/>
        <a:p>
          <a:endParaRPr lang="en-US"/>
        </a:p>
      </dgm:t>
    </dgm:pt>
  </dgm:ptLst>
  <dgm:cxnLst>
    <dgm:cxn modelId="{4F156B93-B8D5-4373-9572-9A6844075F2A}" srcId="{32879702-4654-4EE7-B830-050D935E4A4C}" destId="{566140CB-3DCF-4E58-BBA9-BCEDCAB0F91E}" srcOrd="0" destOrd="0" parTransId="{25776046-8AF4-41B7-9921-D0F718CD7F50}" sibTransId="{76C77487-294B-4D32-8C99-16A945B5E39C}"/>
    <dgm:cxn modelId="{765BAB92-7FA2-4501-AE78-42ED2AF17852}" type="presOf" srcId="{566140CB-3DCF-4E58-BBA9-BCEDCAB0F91E}" destId="{7424E570-9121-441E-A32A-C261472B0686}" srcOrd="1" destOrd="0" presId="urn:microsoft.com/office/officeart/2011/layout/CircleProcess"/>
    <dgm:cxn modelId="{7E205C99-35A0-41A7-BFBB-8B84987C99BA}" type="presOf" srcId="{32879702-4654-4EE7-B830-050D935E4A4C}" destId="{F009697F-A061-44AB-8AF4-CF9BE652764E}" srcOrd="0" destOrd="0" presId="urn:microsoft.com/office/officeart/2011/layout/CircleProcess"/>
    <dgm:cxn modelId="{00990B58-997C-43C1-914C-9FB459F68237}" type="presOf" srcId="{566140CB-3DCF-4E58-BBA9-BCEDCAB0F91E}" destId="{87DAD0E5-B43D-4AFC-AAA8-0B5B48B85ABC}" srcOrd="0" destOrd="0" presId="urn:microsoft.com/office/officeart/2011/layout/CircleProcess"/>
    <dgm:cxn modelId="{EB232051-2A9D-4553-9C6E-824050383CA5}" type="presParOf" srcId="{F009697F-A061-44AB-8AF4-CF9BE652764E}" destId="{BE20AF33-0947-40E7-AD43-F13DD57E3359}" srcOrd="0" destOrd="0" presId="urn:microsoft.com/office/officeart/2011/layout/CircleProcess"/>
    <dgm:cxn modelId="{6481E2F7-310C-435E-BEBC-DF1B141EFB0D}" type="presParOf" srcId="{BE20AF33-0947-40E7-AD43-F13DD57E3359}" destId="{414C367D-3C33-446D-9B0D-94D13912C474}" srcOrd="0" destOrd="0" presId="urn:microsoft.com/office/officeart/2011/layout/CircleProcess"/>
    <dgm:cxn modelId="{57DCAE72-E997-4044-9C28-FE39E9491371}" type="presParOf" srcId="{F009697F-A061-44AB-8AF4-CF9BE652764E}" destId="{828E8063-FEEB-4BAF-A9D8-7C468776CE8F}" srcOrd="1" destOrd="0" presId="urn:microsoft.com/office/officeart/2011/layout/CircleProcess"/>
    <dgm:cxn modelId="{597FC7A9-FA8A-4BAD-B14E-E2ABB988BEC7}" type="presParOf" srcId="{828E8063-FEEB-4BAF-A9D8-7C468776CE8F}" destId="{87DAD0E5-B43D-4AFC-AAA8-0B5B48B85ABC}" srcOrd="0" destOrd="0" presId="urn:microsoft.com/office/officeart/2011/layout/CircleProcess"/>
    <dgm:cxn modelId="{C52E74E0-1C26-403D-8EA0-20A065FA1805}" type="presParOf" srcId="{F009697F-A061-44AB-8AF4-CF9BE652764E}" destId="{7424E570-9121-441E-A32A-C261472B0686}" srcOrd="2"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879702-4654-4EE7-B830-050D935E4A4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66140CB-3DCF-4E58-BBA9-BCEDCAB0F91E}">
      <dgm:prSet phldrT="[Text]"/>
      <dgm:spPr/>
      <dgm:t>
        <a:bodyPr/>
        <a:lstStyle/>
        <a:p>
          <a:r>
            <a:rPr lang="en-US" dirty="0" smtClean="0"/>
            <a:t>GRANT</a:t>
          </a:r>
          <a:endParaRPr lang="en-US" dirty="0"/>
        </a:p>
      </dgm:t>
    </dgm:pt>
    <dgm:pt modelId="{25776046-8AF4-41B7-9921-D0F718CD7F50}" type="parTrans" cxnId="{4F156B93-B8D5-4373-9572-9A6844075F2A}">
      <dgm:prSet/>
      <dgm:spPr/>
      <dgm:t>
        <a:bodyPr/>
        <a:lstStyle/>
        <a:p>
          <a:endParaRPr lang="en-US"/>
        </a:p>
      </dgm:t>
    </dgm:pt>
    <dgm:pt modelId="{76C77487-294B-4D32-8C99-16A945B5E39C}" type="sibTrans" cxnId="{4F156B93-B8D5-4373-9572-9A6844075F2A}">
      <dgm:prSet/>
      <dgm:spPr/>
      <dgm:t>
        <a:bodyPr/>
        <a:lstStyle/>
        <a:p>
          <a:endParaRPr lang="en-US"/>
        </a:p>
      </dgm:t>
    </dgm:pt>
    <dgm:pt modelId="{C6D6A477-B7AC-4A30-89EA-0D43DB396F29}">
      <dgm:prSet phldrT="[Text]"/>
      <dgm:spPr/>
      <dgm:t>
        <a:bodyPr/>
        <a:lstStyle/>
        <a:p>
          <a:r>
            <a:rPr lang="en-US" dirty="0" smtClean="0"/>
            <a:t>REVOKE</a:t>
          </a:r>
          <a:endParaRPr lang="en-US" dirty="0"/>
        </a:p>
      </dgm:t>
    </dgm:pt>
    <dgm:pt modelId="{D6606341-1A48-4E16-968B-240CE5DE6508}" type="parTrans" cxnId="{97DF7915-8126-470D-8A3C-C03A0CEB3E27}">
      <dgm:prSet/>
      <dgm:spPr/>
      <dgm:t>
        <a:bodyPr/>
        <a:lstStyle/>
        <a:p>
          <a:endParaRPr lang="en-US"/>
        </a:p>
      </dgm:t>
    </dgm:pt>
    <dgm:pt modelId="{080DBB6E-5390-4E26-B359-5C227CAF487B}" type="sibTrans" cxnId="{97DF7915-8126-470D-8A3C-C03A0CEB3E27}">
      <dgm:prSet/>
      <dgm:spPr/>
      <dgm:t>
        <a:bodyPr/>
        <a:lstStyle/>
        <a:p>
          <a:endParaRPr lang="en-US"/>
        </a:p>
      </dgm:t>
    </dgm:pt>
    <dgm:pt modelId="{F009697F-A061-44AB-8AF4-CF9BE652764E}" type="pres">
      <dgm:prSet presAssocID="{32879702-4654-4EE7-B830-050D935E4A4C}" presName="Name0" presStyleCnt="0">
        <dgm:presLayoutVars>
          <dgm:chMax val="11"/>
          <dgm:chPref val="11"/>
          <dgm:dir/>
          <dgm:resizeHandles/>
        </dgm:presLayoutVars>
      </dgm:prSet>
      <dgm:spPr/>
      <dgm:t>
        <a:bodyPr/>
        <a:lstStyle/>
        <a:p>
          <a:endParaRPr lang="en-US"/>
        </a:p>
      </dgm:t>
    </dgm:pt>
    <dgm:pt modelId="{F63EC9A7-183A-4631-9BF5-DA1EBEEF1DA3}" type="pres">
      <dgm:prSet presAssocID="{C6D6A477-B7AC-4A30-89EA-0D43DB396F29}" presName="Accent2" presStyleCnt="0"/>
      <dgm:spPr/>
    </dgm:pt>
    <dgm:pt modelId="{59801490-D827-4F1A-A7FF-40F74C6D97EB}" type="pres">
      <dgm:prSet presAssocID="{C6D6A477-B7AC-4A30-89EA-0D43DB396F29}" presName="Accent" presStyleLbl="node1" presStyleIdx="0" presStyleCnt="2"/>
      <dgm:spPr/>
    </dgm:pt>
    <dgm:pt modelId="{139EFF0C-594A-4CBD-AC60-727281839342}" type="pres">
      <dgm:prSet presAssocID="{C6D6A477-B7AC-4A30-89EA-0D43DB396F29}" presName="ParentBackground2" presStyleCnt="0"/>
      <dgm:spPr/>
    </dgm:pt>
    <dgm:pt modelId="{4F7E85E9-D7F3-4B45-A8DE-38832027CC74}" type="pres">
      <dgm:prSet presAssocID="{C6D6A477-B7AC-4A30-89EA-0D43DB396F29}" presName="ParentBackground" presStyleLbl="fgAcc1" presStyleIdx="0" presStyleCnt="2"/>
      <dgm:spPr/>
      <dgm:t>
        <a:bodyPr/>
        <a:lstStyle/>
        <a:p>
          <a:endParaRPr lang="en-US"/>
        </a:p>
      </dgm:t>
    </dgm:pt>
    <dgm:pt modelId="{9B88BFBF-68E1-407F-B071-B77544E85690}" type="pres">
      <dgm:prSet presAssocID="{C6D6A477-B7AC-4A30-89EA-0D43DB396F29}" presName="Parent2" presStyleLbl="revTx" presStyleIdx="0" presStyleCnt="0">
        <dgm:presLayoutVars>
          <dgm:chMax val="1"/>
          <dgm:chPref val="1"/>
          <dgm:bulletEnabled val="1"/>
        </dgm:presLayoutVars>
      </dgm:prSet>
      <dgm:spPr/>
      <dgm:t>
        <a:bodyPr/>
        <a:lstStyle/>
        <a:p>
          <a:endParaRPr lang="en-US"/>
        </a:p>
      </dgm:t>
    </dgm:pt>
    <dgm:pt modelId="{BE20AF33-0947-40E7-AD43-F13DD57E3359}" type="pres">
      <dgm:prSet presAssocID="{566140CB-3DCF-4E58-BBA9-BCEDCAB0F91E}" presName="Accent1" presStyleCnt="0"/>
      <dgm:spPr/>
    </dgm:pt>
    <dgm:pt modelId="{414C367D-3C33-446D-9B0D-94D13912C474}" type="pres">
      <dgm:prSet presAssocID="{566140CB-3DCF-4E58-BBA9-BCEDCAB0F91E}" presName="Accent" presStyleLbl="node1" presStyleIdx="1" presStyleCnt="2"/>
      <dgm:spPr/>
    </dgm:pt>
    <dgm:pt modelId="{828E8063-FEEB-4BAF-A9D8-7C468776CE8F}" type="pres">
      <dgm:prSet presAssocID="{566140CB-3DCF-4E58-BBA9-BCEDCAB0F91E}" presName="ParentBackground1" presStyleCnt="0"/>
      <dgm:spPr/>
    </dgm:pt>
    <dgm:pt modelId="{87DAD0E5-B43D-4AFC-AAA8-0B5B48B85ABC}" type="pres">
      <dgm:prSet presAssocID="{566140CB-3DCF-4E58-BBA9-BCEDCAB0F91E}" presName="ParentBackground" presStyleLbl="fgAcc1" presStyleIdx="1" presStyleCnt="2"/>
      <dgm:spPr/>
      <dgm:t>
        <a:bodyPr/>
        <a:lstStyle/>
        <a:p>
          <a:endParaRPr lang="en-US"/>
        </a:p>
      </dgm:t>
    </dgm:pt>
    <dgm:pt modelId="{7424E570-9121-441E-A32A-C261472B0686}" type="pres">
      <dgm:prSet presAssocID="{566140CB-3DCF-4E58-BBA9-BCEDCAB0F91E}" presName="Parent1" presStyleLbl="revTx" presStyleIdx="0" presStyleCnt="0">
        <dgm:presLayoutVars>
          <dgm:chMax val="1"/>
          <dgm:chPref val="1"/>
          <dgm:bulletEnabled val="1"/>
        </dgm:presLayoutVars>
      </dgm:prSet>
      <dgm:spPr/>
      <dgm:t>
        <a:bodyPr/>
        <a:lstStyle/>
        <a:p>
          <a:endParaRPr lang="en-US"/>
        </a:p>
      </dgm:t>
    </dgm:pt>
  </dgm:ptLst>
  <dgm:cxnLst>
    <dgm:cxn modelId="{32238A40-7BFD-4A7D-9AB1-54D34EAE08F5}" type="presOf" srcId="{C6D6A477-B7AC-4A30-89EA-0D43DB396F29}" destId="{9B88BFBF-68E1-407F-B071-B77544E85690}" srcOrd="1" destOrd="0" presId="urn:microsoft.com/office/officeart/2011/layout/CircleProcess"/>
    <dgm:cxn modelId="{4F156B93-B8D5-4373-9572-9A6844075F2A}" srcId="{32879702-4654-4EE7-B830-050D935E4A4C}" destId="{566140CB-3DCF-4E58-BBA9-BCEDCAB0F91E}" srcOrd="0" destOrd="0" parTransId="{25776046-8AF4-41B7-9921-D0F718CD7F50}" sibTransId="{76C77487-294B-4D32-8C99-16A945B5E39C}"/>
    <dgm:cxn modelId="{97DF7915-8126-470D-8A3C-C03A0CEB3E27}" srcId="{32879702-4654-4EE7-B830-050D935E4A4C}" destId="{C6D6A477-B7AC-4A30-89EA-0D43DB396F29}" srcOrd="1" destOrd="0" parTransId="{D6606341-1A48-4E16-968B-240CE5DE6508}" sibTransId="{080DBB6E-5390-4E26-B359-5C227CAF487B}"/>
    <dgm:cxn modelId="{8D714340-FA5C-4E8F-BAD7-142B9DE5974C}" type="presOf" srcId="{C6D6A477-B7AC-4A30-89EA-0D43DB396F29}" destId="{4F7E85E9-D7F3-4B45-A8DE-38832027CC74}" srcOrd="0" destOrd="0" presId="urn:microsoft.com/office/officeart/2011/layout/CircleProcess"/>
    <dgm:cxn modelId="{7A8E6B66-C8E8-49C4-A08E-248D1BD1E0EC}" type="presOf" srcId="{32879702-4654-4EE7-B830-050D935E4A4C}" destId="{F009697F-A061-44AB-8AF4-CF9BE652764E}" srcOrd="0" destOrd="0" presId="urn:microsoft.com/office/officeart/2011/layout/CircleProcess"/>
    <dgm:cxn modelId="{914E6B56-AFAA-4417-8165-2DB6B2BCA071}" type="presOf" srcId="{566140CB-3DCF-4E58-BBA9-BCEDCAB0F91E}" destId="{7424E570-9121-441E-A32A-C261472B0686}" srcOrd="1" destOrd="0" presId="urn:microsoft.com/office/officeart/2011/layout/CircleProcess"/>
    <dgm:cxn modelId="{7A922AED-2CA8-41C4-B266-FA2FCA49DD7B}" type="presOf" srcId="{566140CB-3DCF-4E58-BBA9-BCEDCAB0F91E}" destId="{87DAD0E5-B43D-4AFC-AAA8-0B5B48B85ABC}" srcOrd="0" destOrd="0" presId="urn:microsoft.com/office/officeart/2011/layout/CircleProcess"/>
    <dgm:cxn modelId="{E88B1065-D40E-4711-A08C-BFF0927C9B81}" type="presParOf" srcId="{F009697F-A061-44AB-8AF4-CF9BE652764E}" destId="{F63EC9A7-183A-4631-9BF5-DA1EBEEF1DA3}" srcOrd="0" destOrd="0" presId="urn:microsoft.com/office/officeart/2011/layout/CircleProcess"/>
    <dgm:cxn modelId="{00DA7B2D-D5DA-479A-89F1-5473F3B9B994}" type="presParOf" srcId="{F63EC9A7-183A-4631-9BF5-DA1EBEEF1DA3}" destId="{59801490-D827-4F1A-A7FF-40F74C6D97EB}" srcOrd="0" destOrd="0" presId="urn:microsoft.com/office/officeart/2011/layout/CircleProcess"/>
    <dgm:cxn modelId="{B9C27447-7503-47EF-B420-AAA3CB60B2FA}" type="presParOf" srcId="{F009697F-A061-44AB-8AF4-CF9BE652764E}" destId="{139EFF0C-594A-4CBD-AC60-727281839342}" srcOrd="1" destOrd="0" presId="urn:microsoft.com/office/officeart/2011/layout/CircleProcess"/>
    <dgm:cxn modelId="{4D86F851-C129-4679-AC7D-631C5D901948}" type="presParOf" srcId="{139EFF0C-594A-4CBD-AC60-727281839342}" destId="{4F7E85E9-D7F3-4B45-A8DE-38832027CC74}" srcOrd="0" destOrd="0" presId="urn:microsoft.com/office/officeart/2011/layout/CircleProcess"/>
    <dgm:cxn modelId="{EAB77E46-9FA0-4D26-BDD8-F82E2D73343A}" type="presParOf" srcId="{F009697F-A061-44AB-8AF4-CF9BE652764E}" destId="{9B88BFBF-68E1-407F-B071-B77544E85690}" srcOrd="2" destOrd="0" presId="urn:microsoft.com/office/officeart/2011/layout/CircleProcess"/>
    <dgm:cxn modelId="{C5CC6C59-07B8-4C51-A27A-2BF1530DA3BC}" type="presParOf" srcId="{F009697F-A061-44AB-8AF4-CF9BE652764E}" destId="{BE20AF33-0947-40E7-AD43-F13DD57E3359}" srcOrd="3" destOrd="0" presId="urn:microsoft.com/office/officeart/2011/layout/CircleProcess"/>
    <dgm:cxn modelId="{585EBBD1-E365-46F1-A3C6-502F364A5111}" type="presParOf" srcId="{BE20AF33-0947-40E7-AD43-F13DD57E3359}" destId="{414C367D-3C33-446D-9B0D-94D13912C474}" srcOrd="0" destOrd="0" presId="urn:microsoft.com/office/officeart/2011/layout/CircleProcess"/>
    <dgm:cxn modelId="{8862EEBA-AE21-4E8D-BF31-4640BDC204C1}" type="presParOf" srcId="{F009697F-A061-44AB-8AF4-CF9BE652764E}" destId="{828E8063-FEEB-4BAF-A9D8-7C468776CE8F}" srcOrd="4" destOrd="0" presId="urn:microsoft.com/office/officeart/2011/layout/CircleProcess"/>
    <dgm:cxn modelId="{F8815FFA-8FFF-45EE-BBE7-F1FF5C84C636}" type="presParOf" srcId="{828E8063-FEEB-4BAF-A9D8-7C468776CE8F}" destId="{87DAD0E5-B43D-4AFC-AAA8-0B5B48B85ABC}" srcOrd="0" destOrd="0" presId="urn:microsoft.com/office/officeart/2011/layout/CircleProcess"/>
    <dgm:cxn modelId="{3F6BC1BD-4E42-4EB4-AC18-B46DBCF55EF6}" type="presParOf" srcId="{F009697F-A061-44AB-8AF4-CF9BE652764E}" destId="{7424E570-9121-441E-A32A-C261472B0686}" srcOrd="5"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879702-4654-4EE7-B830-050D935E4A4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66140CB-3DCF-4E58-BBA9-BCEDCAB0F91E}">
      <dgm:prSet phldrT="[Text]"/>
      <dgm:spPr/>
      <dgm:t>
        <a:bodyPr/>
        <a:lstStyle/>
        <a:p>
          <a:r>
            <a:rPr lang="en-US" dirty="0" smtClean="0"/>
            <a:t>COMMIT</a:t>
          </a:r>
          <a:endParaRPr lang="en-US" dirty="0"/>
        </a:p>
      </dgm:t>
    </dgm:pt>
    <dgm:pt modelId="{25776046-8AF4-41B7-9921-D0F718CD7F50}" type="parTrans" cxnId="{4F156B93-B8D5-4373-9572-9A6844075F2A}">
      <dgm:prSet/>
      <dgm:spPr/>
      <dgm:t>
        <a:bodyPr/>
        <a:lstStyle/>
        <a:p>
          <a:endParaRPr lang="en-US"/>
        </a:p>
      </dgm:t>
    </dgm:pt>
    <dgm:pt modelId="{76C77487-294B-4D32-8C99-16A945B5E39C}" type="sibTrans" cxnId="{4F156B93-B8D5-4373-9572-9A6844075F2A}">
      <dgm:prSet/>
      <dgm:spPr/>
      <dgm:t>
        <a:bodyPr/>
        <a:lstStyle/>
        <a:p>
          <a:endParaRPr lang="en-US"/>
        </a:p>
      </dgm:t>
    </dgm:pt>
    <dgm:pt modelId="{C6D6A477-B7AC-4A30-89EA-0D43DB396F29}">
      <dgm:prSet phldrT="[Text]"/>
      <dgm:spPr/>
      <dgm:t>
        <a:bodyPr/>
        <a:lstStyle/>
        <a:p>
          <a:r>
            <a:rPr lang="en-US" dirty="0" smtClean="0"/>
            <a:t>ROLLBACK</a:t>
          </a:r>
          <a:endParaRPr lang="en-US" dirty="0"/>
        </a:p>
      </dgm:t>
    </dgm:pt>
    <dgm:pt modelId="{D6606341-1A48-4E16-968B-240CE5DE6508}" type="parTrans" cxnId="{97DF7915-8126-470D-8A3C-C03A0CEB3E27}">
      <dgm:prSet/>
      <dgm:spPr/>
      <dgm:t>
        <a:bodyPr/>
        <a:lstStyle/>
        <a:p>
          <a:endParaRPr lang="en-US"/>
        </a:p>
      </dgm:t>
    </dgm:pt>
    <dgm:pt modelId="{080DBB6E-5390-4E26-B359-5C227CAF487B}" type="sibTrans" cxnId="{97DF7915-8126-470D-8A3C-C03A0CEB3E27}">
      <dgm:prSet/>
      <dgm:spPr/>
      <dgm:t>
        <a:bodyPr/>
        <a:lstStyle/>
        <a:p>
          <a:endParaRPr lang="en-US"/>
        </a:p>
      </dgm:t>
    </dgm:pt>
    <dgm:pt modelId="{8150631A-FD80-4E36-8C4D-B32EAA393F16}">
      <dgm:prSet phldrT="[Text]"/>
      <dgm:spPr/>
      <dgm:t>
        <a:bodyPr/>
        <a:lstStyle/>
        <a:p>
          <a:r>
            <a:rPr lang="en-US" dirty="0" smtClean="0"/>
            <a:t>SAVEPOINT</a:t>
          </a:r>
          <a:endParaRPr lang="en-US" dirty="0"/>
        </a:p>
      </dgm:t>
    </dgm:pt>
    <dgm:pt modelId="{B2DEE041-6958-4948-A6CB-21F64B596AB8}" type="parTrans" cxnId="{48AB9EDE-CC00-4F5C-9302-E23CBA0E85E2}">
      <dgm:prSet/>
      <dgm:spPr/>
      <dgm:t>
        <a:bodyPr/>
        <a:lstStyle/>
        <a:p>
          <a:endParaRPr lang="en-US"/>
        </a:p>
      </dgm:t>
    </dgm:pt>
    <dgm:pt modelId="{80479EFA-FAB1-413B-B03E-51F14D45023B}" type="sibTrans" cxnId="{48AB9EDE-CC00-4F5C-9302-E23CBA0E85E2}">
      <dgm:prSet/>
      <dgm:spPr/>
      <dgm:t>
        <a:bodyPr/>
        <a:lstStyle/>
        <a:p>
          <a:endParaRPr lang="en-US"/>
        </a:p>
      </dgm:t>
    </dgm:pt>
    <dgm:pt modelId="{F009697F-A061-44AB-8AF4-CF9BE652764E}" type="pres">
      <dgm:prSet presAssocID="{32879702-4654-4EE7-B830-050D935E4A4C}" presName="Name0" presStyleCnt="0">
        <dgm:presLayoutVars>
          <dgm:chMax val="11"/>
          <dgm:chPref val="11"/>
          <dgm:dir/>
          <dgm:resizeHandles/>
        </dgm:presLayoutVars>
      </dgm:prSet>
      <dgm:spPr/>
      <dgm:t>
        <a:bodyPr/>
        <a:lstStyle/>
        <a:p>
          <a:endParaRPr lang="en-US"/>
        </a:p>
      </dgm:t>
    </dgm:pt>
    <dgm:pt modelId="{A71ED179-7DC7-4502-98E5-04BB2D92CF91}" type="pres">
      <dgm:prSet presAssocID="{8150631A-FD80-4E36-8C4D-B32EAA393F16}" presName="Accent3" presStyleCnt="0"/>
      <dgm:spPr/>
    </dgm:pt>
    <dgm:pt modelId="{E2413FB6-4E33-4DF5-AC48-320B56D22089}" type="pres">
      <dgm:prSet presAssocID="{8150631A-FD80-4E36-8C4D-B32EAA393F16}" presName="Accent" presStyleLbl="node1" presStyleIdx="0" presStyleCnt="3"/>
      <dgm:spPr/>
    </dgm:pt>
    <dgm:pt modelId="{4C85722C-79DC-4938-93BF-14F21B5340B7}" type="pres">
      <dgm:prSet presAssocID="{8150631A-FD80-4E36-8C4D-B32EAA393F16}" presName="ParentBackground3" presStyleCnt="0"/>
      <dgm:spPr/>
    </dgm:pt>
    <dgm:pt modelId="{D4C0BA5F-4741-464E-94C0-718AC1A64D6E}" type="pres">
      <dgm:prSet presAssocID="{8150631A-FD80-4E36-8C4D-B32EAA393F16}" presName="ParentBackground" presStyleLbl="fgAcc1" presStyleIdx="0" presStyleCnt="3"/>
      <dgm:spPr/>
      <dgm:t>
        <a:bodyPr/>
        <a:lstStyle/>
        <a:p>
          <a:endParaRPr lang="en-US"/>
        </a:p>
      </dgm:t>
    </dgm:pt>
    <dgm:pt modelId="{CD4190AF-A989-4DFF-A76E-735EF76C0D9C}" type="pres">
      <dgm:prSet presAssocID="{8150631A-FD80-4E36-8C4D-B32EAA393F16}" presName="Parent3" presStyleLbl="revTx" presStyleIdx="0" presStyleCnt="0">
        <dgm:presLayoutVars>
          <dgm:chMax val="1"/>
          <dgm:chPref val="1"/>
          <dgm:bulletEnabled val="1"/>
        </dgm:presLayoutVars>
      </dgm:prSet>
      <dgm:spPr/>
      <dgm:t>
        <a:bodyPr/>
        <a:lstStyle/>
        <a:p>
          <a:endParaRPr lang="en-US"/>
        </a:p>
      </dgm:t>
    </dgm:pt>
    <dgm:pt modelId="{F63EC9A7-183A-4631-9BF5-DA1EBEEF1DA3}" type="pres">
      <dgm:prSet presAssocID="{C6D6A477-B7AC-4A30-89EA-0D43DB396F29}" presName="Accent2" presStyleCnt="0"/>
      <dgm:spPr/>
    </dgm:pt>
    <dgm:pt modelId="{59801490-D827-4F1A-A7FF-40F74C6D97EB}" type="pres">
      <dgm:prSet presAssocID="{C6D6A477-B7AC-4A30-89EA-0D43DB396F29}" presName="Accent" presStyleLbl="node1" presStyleIdx="1" presStyleCnt="3"/>
      <dgm:spPr/>
    </dgm:pt>
    <dgm:pt modelId="{139EFF0C-594A-4CBD-AC60-727281839342}" type="pres">
      <dgm:prSet presAssocID="{C6D6A477-B7AC-4A30-89EA-0D43DB396F29}" presName="ParentBackground2" presStyleCnt="0"/>
      <dgm:spPr/>
    </dgm:pt>
    <dgm:pt modelId="{4F7E85E9-D7F3-4B45-A8DE-38832027CC74}" type="pres">
      <dgm:prSet presAssocID="{C6D6A477-B7AC-4A30-89EA-0D43DB396F29}" presName="ParentBackground" presStyleLbl="fgAcc1" presStyleIdx="1" presStyleCnt="3"/>
      <dgm:spPr/>
      <dgm:t>
        <a:bodyPr/>
        <a:lstStyle/>
        <a:p>
          <a:endParaRPr lang="en-US"/>
        </a:p>
      </dgm:t>
    </dgm:pt>
    <dgm:pt modelId="{9B88BFBF-68E1-407F-B071-B77544E85690}" type="pres">
      <dgm:prSet presAssocID="{C6D6A477-B7AC-4A30-89EA-0D43DB396F29}" presName="Parent2" presStyleLbl="revTx" presStyleIdx="0" presStyleCnt="0">
        <dgm:presLayoutVars>
          <dgm:chMax val="1"/>
          <dgm:chPref val="1"/>
          <dgm:bulletEnabled val="1"/>
        </dgm:presLayoutVars>
      </dgm:prSet>
      <dgm:spPr/>
      <dgm:t>
        <a:bodyPr/>
        <a:lstStyle/>
        <a:p>
          <a:endParaRPr lang="en-US"/>
        </a:p>
      </dgm:t>
    </dgm:pt>
    <dgm:pt modelId="{BE20AF33-0947-40E7-AD43-F13DD57E3359}" type="pres">
      <dgm:prSet presAssocID="{566140CB-3DCF-4E58-BBA9-BCEDCAB0F91E}" presName="Accent1" presStyleCnt="0"/>
      <dgm:spPr/>
    </dgm:pt>
    <dgm:pt modelId="{414C367D-3C33-446D-9B0D-94D13912C474}" type="pres">
      <dgm:prSet presAssocID="{566140CB-3DCF-4E58-BBA9-BCEDCAB0F91E}" presName="Accent" presStyleLbl="node1" presStyleIdx="2" presStyleCnt="3"/>
      <dgm:spPr/>
    </dgm:pt>
    <dgm:pt modelId="{828E8063-FEEB-4BAF-A9D8-7C468776CE8F}" type="pres">
      <dgm:prSet presAssocID="{566140CB-3DCF-4E58-BBA9-BCEDCAB0F91E}" presName="ParentBackground1" presStyleCnt="0"/>
      <dgm:spPr/>
    </dgm:pt>
    <dgm:pt modelId="{87DAD0E5-B43D-4AFC-AAA8-0B5B48B85ABC}" type="pres">
      <dgm:prSet presAssocID="{566140CB-3DCF-4E58-BBA9-BCEDCAB0F91E}" presName="ParentBackground" presStyleLbl="fgAcc1" presStyleIdx="2" presStyleCnt="3"/>
      <dgm:spPr/>
      <dgm:t>
        <a:bodyPr/>
        <a:lstStyle/>
        <a:p>
          <a:endParaRPr lang="en-US"/>
        </a:p>
      </dgm:t>
    </dgm:pt>
    <dgm:pt modelId="{7424E570-9121-441E-A32A-C261472B0686}" type="pres">
      <dgm:prSet presAssocID="{566140CB-3DCF-4E58-BBA9-BCEDCAB0F91E}" presName="Parent1" presStyleLbl="revTx" presStyleIdx="0" presStyleCnt="0">
        <dgm:presLayoutVars>
          <dgm:chMax val="1"/>
          <dgm:chPref val="1"/>
          <dgm:bulletEnabled val="1"/>
        </dgm:presLayoutVars>
      </dgm:prSet>
      <dgm:spPr/>
      <dgm:t>
        <a:bodyPr/>
        <a:lstStyle/>
        <a:p>
          <a:endParaRPr lang="en-US"/>
        </a:p>
      </dgm:t>
    </dgm:pt>
  </dgm:ptLst>
  <dgm:cxnLst>
    <dgm:cxn modelId="{EF4A6BA4-84D2-4653-8ADE-53C318F6B220}" type="presOf" srcId="{8150631A-FD80-4E36-8C4D-B32EAA393F16}" destId="{D4C0BA5F-4741-464E-94C0-718AC1A64D6E}" srcOrd="0" destOrd="0" presId="urn:microsoft.com/office/officeart/2011/layout/CircleProcess"/>
    <dgm:cxn modelId="{48AB9EDE-CC00-4F5C-9302-E23CBA0E85E2}" srcId="{32879702-4654-4EE7-B830-050D935E4A4C}" destId="{8150631A-FD80-4E36-8C4D-B32EAA393F16}" srcOrd="2" destOrd="0" parTransId="{B2DEE041-6958-4948-A6CB-21F64B596AB8}" sibTransId="{80479EFA-FAB1-413B-B03E-51F14D45023B}"/>
    <dgm:cxn modelId="{97DF7915-8126-470D-8A3C-C03A0CEB3E27}" srcId="{32879702-4654-4EE7-B830-050D935E4A4C}" destId="{C6D6A477-B7AC-4A30-89EA-0D43DB396F29}" srcOrd="1" destOrd="0" parTransId="{D6606341-1A48-4E16-968B-240CE5DE6508}" sibTransId="{080DBB6E-5390-4E26-B359-5C227CAF487B}"/>
    <dgm:cxn modelId="{416893D2-403A-47E7-A5E3-903328EBB355}" type="presOf" srcId="{C6D6A477-B7AC-4A30-89EA-0D43DB396F29}" destId="{9B88BFBF-68E1-407F-B071-B77544E85690}" srcOrd="1" destOrd="0" presId="urn:microsoft.com/office/officeart/2011/layout/CircleProcess"/>
    <dgm:cxn modelId="{4F156B93-B8D5-4373-9572-9A6844075F2A}" srcId="{32879702-4654-4EE7-B830-050D935E4A4C}" destId="{566140CB-3DCF-4E58-BBA9-BCEDCAB0F91E}" srcOrd="0" destOrd="0" parTransId="{25776046-8AF4-41B7-9921-D0F718CD7F50}" sibTransId="{76C77487-294B-4D32-8C99-16A945B5E39C}"/>
    <dgm:cxn modelId="{8472AD4C-5CE2-4794-875F-183C2E76B104}" type="presOf" srcId="{566140CB-3DCF-4E58-BBA9-BCEDCAB0F91E}" destId="{87DAD0E5-B43D-4AFC-AAA8-0B5B48B85ABC}" srcOrd="0" destOrd="0" presId="urn:microsoft.com/office/officeart/2011/layout/CircleProcess"/>
    <dgm:cxn modelId="{E8FCF122-237D-46C1-9664-B5A5C0869DAE}" type="presOf" srcId="{C6D6A477-B7AC-4A30-89EA-0D43DB396F29}" destId="{4F7E85E9-D7F3-4B45-A8DE-38832027CC74}" srcOrd="0" destOrd="0" presId="urn:microsoft.com/office/officeart/2011/layout/CircleProcess"/>
    <dgm:cxn modelId="{A09893E7-ECAF-4091-A6D7-CB010B4A2C46}" type="presOf" srcId="{32879702-4654-4EE7-B830-050D935E4A4C}" destId="{F009697F-A061-44AB-8AF4-CF9BE652764E}" srcOrd="0" destOrd="0" presId="urn:microsoft.com/office/officeart/2011/layout/CircleProcess"/>
    <dgm:cxn modelId="{0A9A9693-7E76-4BE3-B912-B071F0C4676A}" type="presOf" srcId="{566140CB-3DCF-4E58-BBA9-BCEDCAB0F91E}" destId="{7424E570-9121-441E-A32A-C261472B0686}" srcOrd="1" destOrd="0" presId="urn:microsoft.com/office/officeart/2011/layout/CircleProcess"/>
    <dgm:cxn modelId="{CBBF26F4-AEE2-48DF-BB92-4E9B4FC89174}" type="presOf" srcId="{8150631A-FD80-4E36-8C4D-B32EAA393F16}" destId="{CD4190AF-A989-4DFF-A76E-735EF76C0D9C}" srcOrd="1" destOrd="0" presId="urn:microsoft.com/office/officeart/2011/layout/CircleProcess"/>
    <dgm:cxn modelId="{AEEEB49E-F5D9-4C0C-BAE8-8D07348733DB}" type="presParOf" srcId="{F009697F-A061-44AB-8AF4-CF9BE652764E}" destId="{A71ED179-7DC7-4502-98E5-04BB2D92CF91}" srcOrd="0" destOrd="0" presId="urn:microsoft.com/office/officeart/2011/layout/CircleProcess"/>
    <dgm:cxn modelId="{5C5A44CE-2925-4008-A0A7-BC998A01062A}" type="presParOf" srcId="{A71ED179-7DC7-4502-98E5-04BB2D92CF91}" destId="{E2413FB6-4E33-4DF5-AC48-320B56D22089}" srcOrd="0" destOrd="0" presId="urn:microsoft.com/office/officeart/2011/layout/CircleProcess"/>
    <dgm:cxn modelId="{1D539DAB-1315-447A-AFBD-41E6D9F6FCEE}" type="presParOf" srcId="{F009697F-A061-44AB-8AF4-CF9BE652764E}" destId="{4C85722C-79DC-4938-93BF-14F21B5340B7}" srcOrd="1" destOrd="0" presId="urn:microsoft.com/office/officeart/2011/layout/CircleProcess"/>
    <dgm:cxn modelId="{1FAAA520-F2BF-45AC-94BB-22E035D558CB}" type="presParOf" srcId="{4C85722C-79DC-4938-93BF-14F21B5340B7}" destId="{D4C0BA5F-4741-464E-94C0-718AC1A64D6E}" srcOrd="0" destOrd="0" presId="urn:microsoft.com/office/officeart/2011/layout/CircleProcess"/>
    <dgm:cxn modelId="{7F87DDCE-37FF-435B-B398-A2A001F31417}" type="presParOf" srcId="{F009697F-A061-44AB-8AF4-CF9BE652764E}" destId="{CD4190AF-A989-4DFF-A76E-735EF76C0D9C}" srcOrd="2" destOrd="0" presId="urn:microsoft.com/office/officeart/2011/layout/CircleProcess"/>
    <dgm:cxn modelId="{AA0091F8-E154-47D8-88AC-BBCC0BABD843}" type="presParOf" srcId="{F009697F-A061-44AB-8AF4-CF9BE652764E}" destId="{F63EC9A7-183A-4631-9BF5-DA1EBEEF1DA3}" srcOrd="3" destOrd="0" presId="urn:microsoft.com/office/officeart/2011/layout/CircleProcess"/>
    <dgm:cxn modelId="{7F59AC42-A18A-493D-9A7A-BDA3883EAC65}" type="presParOf" srcId="{F63EC9A7-183A-4631-9BF5-DA1EBEEF1DA3}" destId="{59801490-D827-4F1A-A7FF-40F74C6D97EB}" srcOrd="0" destOrd="0" presId="urn:microsoft.com/office/officeart/2011/layout/CircleProcess"/>
    <dgm:cxn modelId="{3FC2AD48-49DA-48D6-8DF1-F3E90998D503}" type="presParOf" srcId="{F009697F-A061-44AB-8AF4-CF9BE652764E}" destId="{139EFF0C-594A-4CBD-AC60-727281839342}" srcOrd="4" destOrd="0" presId="urn:microsoft.com/office/officeart/2011/layout/CircleProcess"/>
    <dgm:cxn modelId="{F1A2177E-A983-4DD8-BC82-634311260161}" type="presParOf" srcId="{139EFF0C-594A-4CBD-AC60-727281839342}" destId="{4F7E85E9-D7F3-4B45-A8DE-38832027CC74}" srcOrd="0" destOrd="0" presId="urn:microsoft.com/office/officeart/2011/layout/CircleProcess"/>
    <dgm:cxn modelId="{62719562-BE06-4D7E-ABE3-A9F8518970EB}" type="presParOf" srcId="{F009697F-A061-44AB-8AF4-CF9BE652764E}" destId="{9B88BFBF-68E1-407F-B071-B77544E85690}" srcOrd="5" destOrd="0" presId="urn:microsoft.com/office/officeart/2011/layout/CircleProcess"/>
    <dgm:cxn modelId="{1277A02E-F88C-4242-87F4-A3CE11A86E29}" type="presParOf" srcId="{F009697F-A061-44AB-8AF4-CF9BE652764E}" destId="{BE20AF33-0947-40E7-AD43-F13DD57E3359}" srcOrd="6" destOrd="0" presId="urn:microsoft.com/office/officeart/2011/layout/CircleProcess"/>
    <dgm:cxn modelId="{74507990-EA92-4449-8657-2047BC037819}" type="presParOf" srcId="{BE20AF33-0947-40E7-AD43-F13DD57E3359}" destId="{414C367D-3C33-446D-9B0D-94D13912C474}" srcOrd="0" destOrd="0" presId="urn:microsoft.com/office/officeart/2011/layout/CircleProcess"/>
    <dgm:cxn modelId="{73527CC4-F737-4848-874D-55D28BD47BF0}" type="presParOf" srcId="{F009697F-A061-44AB-8AF4-CF9BE652764E}" destId="{828E8063-FEEB-4BAF-A9D8-7C468776CE8F}" srcOrd="7" destOrd="0" presId="urn:microsoft.com/office/officeart/2011/layout/CircleProcess"/>
    <dgm:cxn modelId="{F6F0C7EE-2C38-4654-8FEE-758791B9D53A}" type="presParOf" srcId="{828E8063-FEEB-4BAF-A9D8-7C468776CE8F}" destId="{87DAD0E5-B43D-4AFC-AAA8-0B5B48B85ABC}" srcOrd="0" destOrd="0" presId="urn:microsoft.com/office/officeart/2011/layout/CircleProcess"/>
    <dgm:cxn modelId="{290DC8D0-AC2C-4CE3-B02A-3FE005DF0336}" type="presParOf" srcId="{F009697F-A061-44AB-8AF4-CF9BE652764E}" destId="{7424E570-9121-441E-A32A-C261472B0686}"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F46EC-4AA5-4924-95D4-D745A2C973A0}">
      <dsp:nvSpPr>
        <dsp:cNvPr id="0" name=""/>
        <dsp:cNvSpPr/>
      </dsp:nvSpPr>
      <dsp:spPr>
        <a:xfrm>
          <a:off x="5257800" y="900154"/>
          <a:ext cx="4356747" cy="1464547"/>
        </a:xfrm>
        <a:custGeom>
          <a:avLst/>
          <a:gdLst/>
          <a:ahLst/>
          <a:cxnLst/>
          <a:rect l="0" t="0" r="0" b="0"/>
          <a:pathLst>
            <a:path>
              <a:moveTo>
                <a:pt x="0" y="0"/>
              </a:moveTo>
              <a:lnTo>
                <a:pt x="0" y="1275514"/>
              </a:lnTo>
              <a:lnTo>
                <a:pt x="4356747" y="1275514"/>
              </a:lnTo>
              <a:lnTo>
                <a:pt x="4356747" y="146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DDA7F4-EF71-4C5B-8CAE-85F56900075F}">
      <dsp:nvSpPr>
        <dsp:cNvPr id="0" name=""/>
        <dsp:cNvSpPr/>
      </dsp:nvSpPr>
      <dsp:spPr>
        <a:xfrm>
          <a:off x="5257800" y="900154"/>
          <a:ext cx="2178373" cy="1464547"/>
        </a:xfrm>
        <a:custGeom>
          <a:avLst/>
          <a:gdLst/>
          <a:ahLst/>
          <a:cxnLst/>
          <a:rect l="0" t="0" r="0" b="0"/>
          <a:pathLst>
            <a:path>
              <a:moveTo>
                <a:pt x="0" y="0"/>
              </a:moveTo>
              <a:lnTo>
                <a:pt x="0" y="1275514"/>
              </a:lnTo>
              <a:lnTo>
                <a:pt x="2178373" y="1275514"/>
              </a:lnTo>
              <a:lnTo>
                <a:pt x="2178373" y="146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76C6A6-7563-4889-B04A-993C5F4FF0A9}">
      <dsp:nvSpPr>
        <dsp:cNvPr id="0" name=""/>
        <dsp:cNvSpPr/>
      </dsp:nvSpPr>
      <dsp:spPr>
        <a:xfrm>
          <a:off x="5212080" y="900154"/>
          <a:ext cx="91440" cy="1464547"/>
        </a:xfrm>
        <a:custGeom>
          <a:avLst/>
          <a:gdLst/>
          <a:ahLst/>
          <a:cxnLst/>
          <a:rect l="0" t="0" r="0" b="0"/>
          <a:pathLst>
            <a:path>
              <a:moveTo>
                <a:pt x="45720" y="0"/>
              </a:moveTo>
              <a:lnTo>
                <a:pt x="45720" y="146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03FCD9-76C9-495D-88AA-2EEBEA032AAC}">
      <dsp:nvSpPr>
        <dsp:cNvPr id="0" name=""/>
        <dsp:cNvSpPr/>
      </dsp:nvSpPr>
      <dsp:spPr>
        <a:xfrm>
          <a:off x="3079426" y="900154"/>
          <a:ext cx="2178373" cy="1464547"/>
        </a:xfrm>
        <a:custGeom>
          <a:avLst/>
          <a:gdLst/>
          <a:ahLst/>
          <a:cxnLst/>
          <a:rect l="0" t="0" r="0" b="0"/>
          <a:pathLst>
            <a:path>
              <a:moveTo>
                <a:pt x="2178373" y="0"/>
              </a:moveTo>
              <a:lnTo>
                <a:pt x="2178373" y="1275514"/>
              </a:lnTo>
              <a:lnTo>
                <a:pt x="0" y="1275514"/>
              </a:lnTo>
              <a:lnTo>
                <a:pt x="0" y="146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28E3AE-48D9-4E6A-A3EC-A6F89BFB4902}">
      <dsp:nvSpPr>
        <dsp:cNvPr id="0" name=""/>
        <dsp:cNvSpPr/>
      </dsp:nvSpPr>
      <dsp:spPr>
        <a:xfrm>
          <a:off x="901052" y="900154"/>
          <a:ext cx="4356747" cy="1464547"/>
        </a:xfrm>
        <a:custGeom>
          <a:avLst/>
          <a:gdLst/>
          <a:ahLst/>
          <a:cxnLst/>
          <a:rect l="0" t="0" r="0" b="0"/>
          <a:pathLst>
            <a:path>
              <a:moveTo>
                <a:pt x="4356747" y="0"/>
              </a:moveTo>
              <a:lnTo>
                <a:pt x="4356747" y="1275514"/>
              </a:lnTo>
              <a:lnTo>
                <a:pt x="0" y="1275514"/>
              </a:lnTo>
              <a:lnTo>
                <a:pt x="0" y="146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E5ABE5-1EBA-403A-AF4F-736B5A9221E8}">
      <dsp:nvSpPr>
        <dsp:cNvPr id="0" name=""/>
        <dsp:cNvSpPr/>
      </dsp:nvSpPr>
      <dsp:spPr>
        <a:xfrm>
          <a:off x="4357645" y="0"/>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smtClean="0"/>
            <a:t>SQL Datatypes</a:t>
          </a:r>
          <a:endParaRPr lang="en-US" sz="2600" kern="1200" dirty="0"/>
        </a:p>
      </dsp:txBody>
      <dsp:txXfrm>
        <a:off x="4357645" y="0"/>
        <a:ext cx="1800308" cy="900154"/>
      </dsp:txXfrm>
    </dsp:sp>
    <dsp:sp modelId="{07EE89BC-3E7B-4700-A53C-7F4D9E1D24C3}">
      <dsp:nvSpPr>
        <dsp:cNvPr id="0" name=""/>
        <dsp:cNvSpPr/>
      </dsp:nvSpPr>
      <dsp:spPr>
        <a:xfrm>
          <a:off x="898" y="2364701"/>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smtClean="0"/>
            <a:t>Binary</a:t>
          </a:r>
          <a:endParaRPr lang="en-US" sz="2600" kern="1200" dirty="0"/>
        </a:p>
      </dsp:txBody>
      <dsp:txXfrm>
        <a:off x="898" y="2364701"/>
        <a:ext cx="1800308" cy="900154"/>
      </dsp:txXfrm>
    </dsp:sp>
    <dsp:sp modelId="{B26591AD-1FC0-4252-B47D-9B0E63B3A8D2}">
      <dsp:nvSpPr>
        <dsp:cNvPr id="0" name=""/>
        <dsp:cNvSpPr/>
      </dsp:nvSpPr>
      <dsp:spPr>
        <a:xfrm>
          <a:off x="2179272" y="2364701"/>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Approximate Numeric</a:t>
          </a:r>
          <a:endParaRPr lang="en-US" sz="2600" kern="1200" dirty="0"/>
        </a:p>
      </dsp:txBody>
      <dsp:txXfrm>
        <a:off x="2179272" y="2364701"/>
        <a:ext cx="1800308" cy="900154"/>
      </dsp:txXfrm>
    </dsp:sp>
    <dsp:sp modelId="{C85C42C1-F412-409D-856A-731D911C34A5}">
      <dsp:nvSpPr>
        <dsp:cNvPr id="0" name=""/>
        <dsp:cNvSpPr/>
      </dsp:nvSpPr>
      <dsp:spPr>
        <a:xfrm>
          <a:off x="4357645" y="2364701"/>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Exact Numeric </a:t>
          </a:r>
          <a:endParaRPr lang="en-US" sz="2600" kern="1200" dirty="0"/>
        </a:p>
      </dsp:txBody>
      <dsp:txXfrm>
        <a:off x="4357645" y="2364701"/>
        <a:ext cx="1800308" cy="900154"/>
      </dsp:txXfrm>
    </dsp:sp>
    <dsp:sp modelId="{8C5A7082-A19D-4FE3-BA06-B226C6CCDCE5}">
      <dsp:nvSpPr>
        <dsp:cNvPr id="0" name=""/>
        <dsp:cNvSpPr/>
      </dsp:nvSpPr>
      <dsp:spPr>
        <a:xfrm>
          <a:off x="6536019" y="2364701"/>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String</a:t>
          </a:r>
          <a:endParaRPr lang="en-US" sz="2600" kern="1200" dirty="0"/>
        </a:p>
      </dsp:txBody>
      <dsp:txXfrm>
        <a:off x="6536019" y="2364701"/>
        <a:ext cx="1800308" cy="900154"/>
      </dsp:txXfrm>
    </dsp:sp>
    <dsp:sp modelId="{7A3A24C9-4FEB-41FB-B7C5-89E3110490A4}">
      <dsp:nvSpPr>
        <dsp:cNvPr id="0" name=""/>
        <dsp:cNvSpPr/>
      </dsp:nvSpPr>
      <dsp:spPr>
        <a:xfrm>
          <a:off x="8714392" y="2364701"/>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Date</a:t>
          </a:r>
        </a:p>
      </dsp:txBody>
      <dsp:txXfrm>
        <a:off x="8714392" y="2364701"/>
        <a:ext cx="1800308" cy="900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090BC7-8706-4609-A455-212CEF58EF10}" type="datetimeFigureOut">
              <a:rPr lang="en-US" smtClean="0"/>
              <a:t>7/19/2018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5D043C-2252-4C7A-BC2B-EC8E6E82A1BB}" type="slidenum">
              <a:rPr lang="en-US" smtClean="0"/>
              <a:t>‹#›</a:t>
            </a:fld>
            <a:endParaRPr lang="en-US"/>
          </a:p>
        </p:txBody>
      </p:sp>
    </p:spTree>
    <p:extLst>
      <p:ext uri="{BB962C8B-B14F-4D97-AF65-F5344CB8AC3E}">
        <p14:creationId xmlns:p14="http://schemas.microsoft.com/office/powerpoint/2010/main" val="9706839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03329B-4572-4436-91FE-458A31630808}"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111088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03329B-4572-4436-91FE-458A31630808}"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419062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03329B-4572-4436-91FE-458A31630808}"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312188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outerShdw blurRad="38100" dist="38100" dir="2700000" algn="tl">
                    <a:srgbClr val="000000">
                      <a:alpha val="43137"/>
                    </a:srgbClr>
                  </a:outerShdw>
                </a:effectLst>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E03329B-4572-4436-91FE-458A31630808}"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328586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effectLst>
                  <a:outerShdw blurRad="38100" dist="38100" dir="2700000" algn="tl">
                    <a:srgbClr val="000000">
                      <a:alpha val="43137"/>
                    </a:srgbClr>
                  </a:outerShdw>
                </a:effectLst>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03329B-4572-4436-91FE-458A31630808}"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13318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03329B-4572-4436-91FE-458A31630808}"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183442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03329B-4572-4436-91FE-458A31630808}" type="datetimeFigureOut">
              <a:rPr lang="en-US" smtClean="0"/>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65670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03329B-4572-4436-91FE-458A31630808}" type="datetimeFigureOut">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15197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3329B-4572-4436-91FE-458A31630808}" type="datetimeFigureOut">
              <a:rPr lang="en-US" smtClean="0"/>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204957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03329B-4572-4436-91FE-458A31630808}"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1827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03329B-4572-4436-91FE-458A31630808}"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3461F-98D1-4927-952B-147419BF92D3}" type="slidenum">
              <a:rPr lang="en-US" smtClean="0"/>
              <a:t>‹#›</a:t>
            </a:fld>
            <a:endParaRPr lang="en-US"/>
          </a:p>
        </p:txBody>
      </p:sp>
    </p:spTree>
    <p:extLst>
      <p:ext uri="{BB962C8B-B14F-4D97-AF65-F5344CB8AC3E}">
        <p14:creationId xmlns:p14="http://schemas.microsoft.com/office/powerpoint/2010/main" val="96713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3329B-4572-4436-91FE-458A31630808}" type="datetimeFigureOut">
              <a:rPr lang="en-US" smtClean="0"/>
              <a:t>7/19/2018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3461F-98D1-4927-952B-147419BF92D3}" type="slidenum">
              <a:rPr lang="en-US" smtClean="0"/>
              <a:t>‹#›</a:t>
            </a:fld>
            <a:endParaRPr lang="en-US"/>
          </a:p>
        </p:txBody>
      </p:sp>
    </p:spTree>
    <p:extLst>
      <p:ext uri="{BB962C8B-B14F-4D97-AF65-F5344CB8AC3E}">
        <p14:creationId xmlns:p14="http://schemas.microsoft.com/office/powerpoint/2010/main" val="4096713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0409"/>
            <a:ext cx="10515600" cy="1325563"/>
          </a:xfrm>
        </p:spPr>
        <p:txBody>
          <a:bodyPr/>
          <a:lstStyle/>
          <a:p>
            <a:r>
              <a:rPr lang="en-US" dirty="0" smtClean="0">
                <a:latin typeface="Calibri" panose="020F0502020204030204" pitchFamily="34" charset="0"/>
              </a:rPr>
              <a:t>SQL</a:t>
            </a:r>
            <a:endParaRPr lang="en-US" dirty="0">
              <a:latin typeface="Calibri" panose="020F0502020204030204" pitchFamily="34" charset="0"/>
            </a:endParaRPr>
          </a:p>
        </p:txBody>
      </p:sp>
      <p:sp>
        <p:nvSpPr>
          <p:cNvPr id="5" name="Content Placeholder 4"/>
          <p:cNvSpPr>
            <a:spLocks noGrp="1"/>
          </p:cNvSpPr>
          <p:nvPr>
            <p:ph idx="1"/>
          </p:nvPr>
        </p:nvSpPr>
        <p:spPr>
          <a:xfrm>
            <a:off x="838200" y="1485972"/>
            <a:ext cx="6449704" cy="4955772"/>
          </a:xfrm>
        </p:spPr>
        <p:txBody>
          <a:bodyPr>
            <a:normAutofit/>
          </a:bodyPr>
          <a:lstStyle/>
          <a:p>
            <a:pPr algn="just"/>
            <a:r>
              <a:rPr lang="en-US" dirty="0"/>
              <a:t>Structure Query Language</a:t>
            </a:r>
            <a:r>
              <a:rPr lang="en-US" dirty="0" smtClean="0"/>
              <a:t>.</a:t>
            </a:r>
          </a:p>
          <a:p>
            <a:pPr algn="just"/>
            <a:r>
              <a:rPr lang="en-US" dirty="0"/>
              <a:t>It is used for storing and managing </a:t>
            </a:r>
            <a:r>
              <a:rPr lang="en-US" dirty="0" smtClean="0"/>
              <a:t>data in RDBMS. </a:t>
            </a:r>
            <a:r>
              <a:rPr lang="en-US" dirty="0"/>
              <a:t>It enables a user to </a:t>
            </a:r>
            <a:r>
              <a:rPr lang="en-US" b="1" dirty="0"/>
              <a:t>create, read, update and delete </a:t>
            </a:r>
            <a:r>
              <a:rPr lang="en-US" dirty="0"/>
              <a:t>relational databases and tables</a:t>
            </a:r>
            <a:r>
              <a:rPr lang="en-US" dirty="0" smtClean="0"/>
              <a:t>.</a:t>
            </a:r>
          </a:p>
          <a:p>
            <a:pPr algn="just"/>
            <a:r>
              <a:rPr lang="en-US" dirty="0"/>
              <a:t>SQL allows users to query the database in a numbers of ways, using </a:t>
            </a:r>
            <a:r>
              <a:rPr lang="en-US" b="1" dirty="0"/>
              <a:t>English-like statements</a:t>
            </a:r>
            <a:r>
              <a:rPr lang="en-US" dirty="0"/>
              <a:t>.</a:t>
            </a:r>
          </a:p>
          <a:p>
            <a:pPr marL="0" indent="0" algn="just">
              <a:buNone/>
            </a:pP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904" y="930600"/>
            <a:ext cx="5572227" cy="5133277"/>
          </a:xfrm>
          <a:prstGeom prst="rect">
            <a:avLst/>
          </a:prstGeom>
        </p:spPr>
      </p:pic>
    </p:spTree>
    <p:extLst>
      <p:ext uri="{BB962C8B-B14F-4D97-AF65-F5344CB8AC3E}">
        <p14:creationId xmlns:p14="http://schemas.microsoft.com/office/powerpoint/2010/main" val="2162559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lstStyle/>
          <a:p>
            <a:pPr marL="0" indent="0">
              <a:buNone/>
            </a:pPr>
            <a:r>
              <a:rPr lang="en-US" b="1" dirty="0" smtClean="0"/>
              <a:t>1. CREATE </a:t>
            </a:r>
            <a:endParaRPr lang="en-US" dirty="0"/>
          </a:p>
          <a:p>
            <a:pPr marL="0" indent="0">
              <a:buNone/>
            </a:pPr>
            <a:r>
              <a:rPr lang="en-US" dirty="0" smtClean="0"/>
              <a:t> </a:t>
            </a:r>
            <a:r>
              <a:rPr lang="en-US" sz="2400" dirty="0"/>
              <a:t>It is used to create new table in the database</a:t>
            </a:r>
            <a:r>
              <a:rPr lang="en-US" sz="2400" dirty="0" smtClean="0"/>
              <a:t>.</a:t>
            </a:r>
          </a:p>
          <a:p>
            <a:pPr marL="0" indent="0">
              <a:buNone/>
            </a:pPr>
            <a:r>
              <a:rPr lang="en-US" sz="2400" dirty="0"/>
              <a:t> </a:t>
            </a:r>
          </a:p>
          <a:p>
            <a:pPr marL="0" indent="0">
              <a:buNone/>
            </a:pPr>
            <a:endParaRPr lang="en-US" sz="2400"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2. DROP</a:t>
            </a:r>
          </a:p>
          <a:p>
            <a:pPr marL="0" indent="0">
              <a:buNone/>
            </a:pPr>
            <a:r>
              <a:rPr lang="en-US" sz="2400" dirty="0"/>
              <a:t> </a:t>
            </a:r>
            <a:r>
              <a:rPr lang="en-US" sz="2400" dirty="0" smtClean="0"/>
              <a:t>Deletes </a:t>
            </a:r>
            <a:r>
              <a:rPr lang="en-US" sz="2400" dirty="0"/>
              <a:t>both the structure and record stored in the table.</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7706"/>
          <a:stretch/>
        </p:blipFill>
        <p:spPr>
          <a:xfrm>
            <a:off x="838200" y="1492001"/>
            <a:ext cx="9261143" cy="181075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0531"/>
          <a:stretch/>
        </p:blipFill>
        <p:spPr>
          <a:xfrm>
            <a:off x="838201" y="5013225"/>
            <a:ext cx="9356678" cy="1469462"/>
          </a:xfrm>
          <a:prstGeom prst="rect">
            <a:avLst/>
          </a:prstGeom>
        </p:spPr>
      </p:pic>
    </p:spTree>
    <p:extLst>
      <p:ext uri="{BB962C8B-B14F-4D97-AF65-F5344CB8AC3E}">
        <p14:creationId xmlns:p14="http://schemas.microsoft.com/office/powerpoint/2010/main" val="1060810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34"/>
            <a:ext cx="10515600" cy="6081429"/>
          </a:xfrm>
        </p:spPr>
        <p:txBody>
          <a:bodyPr/>
          <a:lstStyle/>
          <a:p>
            <a:pPr marL="0" indent="0">
              <a:buNone/>
            </a:pPr>
            <a:r>
              <a:rPr lang="en-US" b="1" dirty="0" smtClean="0"/>
              <a:t>3. ALTER</a:t>
            </a:r>
            <a:endParaRPr lang="en-US" dirty="0"/>
          </a:p>
          <a:p>
            <a:pPr marL="0" indent="0">
              <a:buNone/>
            </a:pPr>
            <a:r>
              <a:rPr lang="en-US" sz="2400" dirty="0" smtClean="0"/>
              <a:t>Used </a:t>
            </a:r>
            <a:r>
              <a:rPr lang="en-US" sz="2400" dirty="0"/>
              <a:t>to alter the structure of the </a:t>
            </a:r>
            <a:r>
              <a:rPr lang="en-US" sz="2400" dirty="0" smtClean="0"/>
              <a:t>database</a:t>
            </a:r>
            <a:r>
              <a:rPr lang="en-US" sz="2400" dirty="0"/>
              <a:t> </a:t>
            </a:r>
            <a:r>
              <a:rPr lang="en-US" sz="2400" dirty="0" smtClean="0"/>
              <a:t>: ADD, </a:t>
            </a:r>
            <a:r>
              <a:rPr lang="en-US" sz="2400" dirty="0"/>
              <a:t>MODIFY, </a:t>
            </a:r>
            <a:r>
              <a:rPr lang="en-US" sz="2400" dirty="0" smtClean="0"/>
              <a:t>RENAME, DROP.</a:t>
            </a:r>
          </a:p>
          <a:p>
            <a:pPr marL="0" indent="0">
              <a:buNone/>
            </a:pPr>
            <a:endParaRPr lang="en-US" sz="2400" dirty="0" smtClean="0"/>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4. TRUNCATE</a:t>
            </a:r>
          </a:p>
          <a:p>
            <a:pPr marL="0" indent="0">
              <a:buNone/>
            </a:pPr>
            <a:r>
              <a:rPr lang="en-US" sz="2400" dirty="0"/>
              <a:t>   </a:t>
            </a:r>
            <a:r>
              <a:rPr lang="en-US" sz="2400" dirty="0" smtClean="0"/>
              <a:t>Deletes all </a:t>
            </a:r>
            <a:r>
              <a:rPr lang="en-US" sz="2400" dirty="0"/>
              <a:t>the rows from the table and free the space containing the </a:t>
            </a:r>
            <a:r>
              <a:rPr lang="en-US" sz="2400" dirty="0" smtClean="0"/>
              <a:t>table.</a:t>
            </a: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0531"/>
          <a:stretch/>
        </p:blipFill>
        <p:spPr>
          <a:xfrm>
            <a:off x="838200" y="5103285"/>
            <a:ext cx="9356678" cy="14694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50879"/>
            <a:ext cx="9356678" cy="2947916"/>
          </a:xfrm>
          <a:prstGeom prst="rect">
            <a:avLst/>
          </a:prstGeom>
        </p:spPr>
      </p:pic>
    </p:spTree>
    <p:extLst>
      <p:ext uri="{BB962C8B-B14F-4D97-AF65-F5344CB8AC3E}">
        <p14:creationId xmlns:p14="http://schemas.microsoft.com/office/powerpoint/2010/main" val="4014862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 Data Manipulation Language</a:t>
            </a:r>
            <a:endParaRPr lang="en-US" dirty="0"/>
          </a:p>
        </p:txBody>
      </p:sp>
      <p:sp>
        <p:nvSpPr>
          <p:cNvPr id="3" name="Content Placeholder 2"/>
          <p:cNvSpPr>
            <a:spLocks noGrp="1"/>
          </p:cNvSpPr>
          <p:nvPr>
            <p:ph idx="1"/>
          </p:nvPr>
        </p:nvSpPr>
        <p:spPr/>
        <p:txBody>
          <a:bodyPr/>
          <a:lstStyle/>
          <a:p>
            <a:r>
              <a:rPr lang="en-US" dirty="0"/>
              <a:t>DML commands are used to modify the database. It is responsible for all form of changes in the database.</a:t>
            </a:r>
          </a:p>
          <a:p>
            <a:r>
              <a:rPr lang="en-US" dirty="0"/>
              <a:t>The command of DML are not </a:t>
            </a:r>
            <a:r>
              <a:rPr lang="en-US" dirty="0" smtClean="0"/>
              <a:t>auto-committed. </a:t>
            </a:r>
            <a:r>
              <a:rPr lang="en-US" dirty="0"/>
              <a:t>They can be rollback.</a:t>
            </a:r>
          </a:p>
        </p:txBody>
      </p:sp>
      <p:graphicFrame>
        <p:nvGraphicFramePr>
          <p:cNvPr id="6" name="Diagram 5"/>
          <p:cNvGraphicFramePr/>
          <p:nvPr>
            <p:extLst>
              <p:ext uri="{D42A27DB-BD31-4B8C-83A1-F6EECF244321}">
                <p14:modId xmlns:p14="http://schemas.microsoft.com/office/powerpoint/2010/main" val="2143082130"/>
              </p:ext>
            </p:extLst>
          </p:nvPr>
        </p:nvGraphicFramePr>
        <p:xfrm>
          <a:off x="442414" y="1825625"/>
          <a:ext cx="10393907" cy="6575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242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lstStyle/>
          <a:p>
            <a:pPr marL="0" indent="0">
              <a:buNone/>
            </a:pPr>
            <a:r>
              <a:rPr lang="en-US" b="1" dirty="0" smtClean="0"/>
              <a:t>1. INSERT </a:t>
            </a:r>
            <a:endParaRPr lang="en-US" dirty="0"/>
          </a:p>
          <a:p>
            <a:pPr marL="0" indent="0">
              <a:buNone/>
            </a:pPr>
            <a:r>
              <a:rPr lang="en-US" dirty="0" smtClean="0"/>
              <a:t> </a:t>
            </a:r>
            <a:r>
              <a:rPr lang="en-US" sz="2400" dirty="0"/>
              <a:t>It is used to create new table in the database</a:t>
            </a:r>
            <a:r>
              <a:rPr lang="en-US" sz="2400" dirty="0" smtClean="0"/>
              <a:t>.</a:t>
            </a:r>
          </a:p>
          <a:p>
            <a:pPr marL="0" indent="0">
              <a:buNone/>
            </a:pPr>
            <a:r>
              <a:rPr lang="en-US" sz="2400" dirty="0"/>
              <a:t> </a:t>
            </a:r>
          </a:p>
          <a:p>
            <a:pPr marL="0" indent="0">
              <a:buNone/>
            </a:pPr>
            <a:endParaRPr lang="en-US" sz="2400"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2. DELETE</a:t>
            </a:r>
          </a:p>
          <a:p>
            <a:pPr marL="0" indent="0">
              <a:buNone/>
            </a:pPr>
            <a:r>
              <a:rPr lang="en-US" sz="2400" dirty="0"/>
              <a:t> It is used to remove one or more row from a table.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59275"/>
            <a:ext cx="9124667" cy="24484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922182"/>
            <a:ext cx="9124667" cy="1123776"/>
          </a:xfrm>
          <a:prstGeom prst="rect">
            <a:avLst/>
          </a:prstGeom>
        </p:spPr>
      </p:pic>
    </p:spTree>
    <p:extLst>
      <p:ext uri="{BB962C8B-B14F-4D97-AF65-F5344CB8AC3E}">
        <p14:creationId xmlns:p14="http://schemas.microsoft.com/office/powerpoint/2010/main" val="2516426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lstStyle/>
          <a:p>
            <a:pPr marL="0" indent="0">
              <a:buNone/>
            </a:pPr>
            <a:r>
              <a:rPr lang="en-US" b="1" dirty="0"/>
              <a:t>3</a:t>
            </a:r>
            <a:r>
              <a:rPr lang="en-US" b="1" dirty="0" smtClean="0"/>
              <a:t>. UPDATE</a:t>
            </a:r>
            <a:endParaRPr lang="en-US" dirty="0"/>
          </a:p>
          <a:p>
            <a:pPr marL="0" indent="0">
              <a:buNone/>
            </a:pPr>
            <a:r>
              <a:rPr lang="en-US" dirty="0" smtClean="0"/>
              <a:t> T</a:t>
            </a:r>
            <a:r>
              <a:rPr lang="en-US" sz="2400" dirty="0" smtClean="0"/>
              <a:t>his </a:t>
            </a:r>
            <a:r>
              <a:rPr lang="en-US" sz="2400" dirty="0"/>
              <a:t>command is used to update or modify the value of column in the table. </a:t>
            </a:r>
          </a:p>
          <a:p>
            <a:pPr marL="0" indent="0">
              <a:buNone/>
            </a:pPr>
            <a:endParaRPr lang="en-US" sz="2400" dirty="0" smtClean="0"/>
          </a:p>
          <a:p>
            <a:pPr marL="0" indent="0">
              <a:buNone/>
            </a:pPr>
            <a:endParaRPr lang="en-US" b="1" dirty="0" smtClean="0"/>
          </a:p>
          <a:p>
            <a:pPr marL="0" indent="0">
              <a:buNone/>
            </a:pPr>
            <a:endParaRPr lang="en-US" b="1" dirty="0"/>
          </a:p>
          <a:p>
            <a:pPr marL="0" indent="0">
              <a:buNone/>
            </a:pPr>
            <a:endParaRPr lang="en-US" b="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93068"/>
            <a:ext cx="10243783" cy="1145666"/>
          </a:xfrm>
          <a:prstGeom prst="rect">
            <a:avLst/>
          </a:prstGeom>
        </p:spPr>
      </p:pic>
    </p:spTree>
    <p:extLst>
      <p:ext uri="{BB962C8B-B14F-4D97-AF65-F5344CB8AC3E}">
        <p14:creationId xmlns:p14="http://schemas.microsoft.com/office/powerpoint/2010/main" val="647365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DQL – Data Query Language</a:t>
            </a:r>
            <a:endParaRPr lang="en-US" dirty="0"/>
          </a:p>
        </p:txBody>
      </p:sp>
      <p:sp>
        <p:nvSpPr>
          <p:cNvPr id="3" name="Content Placeholder 2"/>
          <p:cNvSpPr>
            <a:spLocks noGrp="1"/>
          </p:cNvSpPr>
          <p:nvPr>
            <p:ph idx="1"/>
          </p:nvPr>
        </p:nvSpPr>
        <p:spPr/>
        <p:txBody>
          <a:bodyPr/>
          <a:lstStyle/>
          <a:p>
            <a:r>
              <a:rPr lang="en-US" dirty="0"/>
              <a:t>DQL is used to fetch the data from the database.</a:t>
            </a:r>
          </a:p>
        </p:txBody>
      </p:sp>
      <p:graphicFrame>
        <p:nvGraphicFramePr>
          <p:cNvPr id="6" name="Diagram 5"/>
          <p:cNvGraphicFramePr/>
          <p:nvPr>
            <p:extLst>
              <p:ext uri="{D42A27DB-BD31-4B8C-83A1-F6EECF244321}">
                <p14:modId xmlns:p14="http://schemas.microsoft.com/office/powerpoint/2010/main" val="298260572"/>
              </p:ext>
            </p:extLst>
          </p:nvPr>
        </p:nvGraphicFramePr>
        <p:xfrm>
          <a:off x="1642849" y="1825625"/>
          <a:ext cx="8906302" cy="5665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104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024"/>
            <a:ext cx="10515600" cy="5712939"/>
          </a:xfrm>
        </p:spPr>
        <p:txBody>
          <a:bodyPr/>
          <a:lstStyle/>
          <a:p>
            <a:pPr marL="0" indent="0">
              <a:buNone/>
            </a:pPr>
            <a:r>
              <a:rPr lang="en-US" sz="3600" b="1" dirty="0" smtClean="0"/>
              <a:t>Select : </a:t>
            </a:r>
          </a:p>
          <a:p>
            <a:pPr marL="0" indent="0">
              <a:buNone/>
            </a:pPr>
            <a:r>
              <a:rPr lang="en-US" dirty="0" smtClean="0"/>
              <a:t>It </a:t>
            </a:r>
            <a:r>
              <a:rPr lang="en-US" dirty="0"/>
              <a:t>is used to select the attribute based on the condition described by WHERE </a:t>
            </a:r>
            <a:r>
              <a:rPr lang="en-US" dirty="0" smtClean="0"/>
              <a:t>clause.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156521"/>
            <a:ext cx="10519733" cy="2674785"/>
          </a:xfrm>
          <a:prstGeom prst="rect">
            <a:avLst/>
          </a:prstGeom>
        </p:spPr>
      </p:pic>
    </p:spTree>
    <p:extLst>
      <p:ext uri="{BB962C8B-B14F-4D97-AF65-F5344CB8AC3E}">
        <p14:creationId xmlns:p14="http://schemas.microsoft.com/office/powerpoint/2010/main" val="85137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DCL – Data Control Language</a:t>
            </a:r>
            <a:endParaRPr lang="en-US" dirty="0"/>
          </a:p>
        </p:txBody>
      </p:sp>
      <p:sp>
        <p:nvSpPr>
          <p:cNvPr id="3" name="Content Placeholder 2"/>
          <p:cNvSpPr>
            <a:spLocks noGrp="1"/>
          </p:cNvSpPr>
          <p:nvPr>
            <p:ph idx="1"/>
          </p:nvPr>
        </p:nvSpPr>
        <p:spPr>
          <a:xfrm>
            <a:off x="838200" y="1825625"/>
            <a:ext cx="10515600" cy="4875426"/>
          </a:xfrm>
        </p:spPr>
        <p:txBody>
          <a:bodyPr>
            <a:normAutofit/>
          </a:bodyPr>
          <a:lstStyle/>
          <a:p>
            <a:r>
              <a:rPr lang="en-US" dirty="0"/>
              <a:t>DCL commands are used to grant and take back authority from any database user</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GRANT : </a:t>
            </a:r>
            <a:r>
              <a:rPr lang="en-US" dirty="0"/>
              <a:t>Used to provide any user access privileges or other </a:t>
            </a:r>
            <a:r>
              <a:rPr lang="en-US" dirty="0" err="1"/>
              <a:t>priviliges</a:t>
            </a:r>
            <a:r>
              <a:rPr lang="en-US" dirty="0"/>
              <a:t> for the database.</a:t>
            </a:r>
            <a:endParaRPr lang="en-US" dirty="0" smtClean="0"/>
          </a:p>
          <a:p>
            <a:r>
              <a:rPr lang="en-US" dirty="0" smtClean="0"/>
              <a:t>REVOKE : </a:t>
            </a:r>
            <a:r>
              <a:rPr lang="en-US" dirty="0"/>
              <a:t>Used to take back permissions from any user.</a:t>
            </a:r>
          </a:p>
        </p:txBody>
      </p:sp>
      <p:graphicFrame>
        <p:nvGraphicFramePr>
          <p:cNvPr id="6" name="Diagram 5"/>
          <p:cNvGraphicFramePr/>
          <p:nvPr>
            <p:extLst>
              <p:ext uri="{D42A27DB-BD31-4B8C-83A1-F6EECF244321}">
                <p14:modId xmlns:p14="http://schemas.microsoft.com/office/powerpoint/2010/main" val="2692335164"/>
              </p:ext>
            </p:extLst>
          </p:nvPr>
        </p:nvGraphicFramePr>
        <p:xfrm>
          <a:off x="1575178" y="1825625"/>
          <a:ext cx="7910015" cy="4251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55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normAutofit fontScale="92500" lnSpcReduction="10000"/>
          </a:bodyPr>
          <a:lstStyle/>
          <a:p>
            <a:r>
              <a:rPr lang="en-US" b="1" dirty="0" smtClean="0"/>
              <a:t>Allow </a:t>
            </a:r>
            <a:r>
              <a:rPr lang="en-US" b="1" dirty="0"/>
              <a:t>a User to create </a:t>
            </a:r>
            <a:r>
              <a:rPr lang="en-US" b="1" dirty="0" smtClean="0"/>
              <a:t>table</a:t>
            </a:r>
          </a:p>
          <a:p>
            <a:endParaRPr lang="en-US" b="1" dirty="0"/>
          </a:p>
          <a:p>
            <a:endParaRPr lang="en-US" b="1" dirty="0" smtClean="0"/>
          </a:p>
          <a:p>
            <a:r>
              <a:rPr lang="en-US" b="1" dirty="0"/>
              <a:t>Grant all privilege to a </a:t>
            </a:r>
            <a:r>
              <a:rPr lang="en-US" b="1" dirty="0" smtClean="0"/>
              <a:t>User</a:t>
            </a:r>
          </a:p>
          <a:p>
            <a:endParaRPr lang="en-US" b="1" dirty="0"/>
          </a:p>
          <a:p>
            <a:endParaRPr lang="en-US" b="1" dirty="0"/>
          </a:p>
          <a:p>
            <a:r>
              <a:rPr lang="en-US" b="1" dirty="0"/>
              <a:t>Grant permission to create any </a:t>
            </a:r>
            <a:r>
              <a:rPr lang="en-US" b="1" dirty="0" smtClean="0"/>
              <a:t>table</a:t>
            </a:r>
          </a:p>
          <a:p>
            <a:endParaRPr lang="en-US" b="1" dirty="0"/>
          </a:p>
          <a:p>
            <a:endParaRPr lang="en-US" b="1" dirty="0"/>
          </a:p>
          <a:p>
            <a:r>
              <a:rPr lang="en-US" b="1" dirty="0"/>
              <a:t>Grant permission to drop any </a:t>
            </a:r>
            <a:r>
              <a:rPr lang="en-US" b="1" dirty="0" smtClean="0"/>
              <a:t>table</a:t>
            </a:r>
          </a:p>
          <a:p>
            <a:endParaRPr lang="en-US" b="1" dirty="0"/>
          </a:p>
          <a:p>
            <a:endParaRPr lang="en-US" b="1" dirty="0"/>
          </a:p>
          <a:p>
            <a:r>
              <a:rPr lang="en-US" b="1" dirty="0"/>
              <a:t>To take back Permissions</a:t>
            </a:r>
          </a:p>
          <a:p>
            <a:endParaRPr lang="en-US" b="1"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20597"/>
            <a:ext cx="11009064" cy="7943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02203"/>
            <a:ext cx="11009064" cy="8911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380627"/>
            <a:ext cx="11009064" cy="80923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716622"/>
            <a:ext cx="11009065" cy="78342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697" y="6060997"/>
            <a:ext cx="10905568" cy="816879"/>
          </a:xfrm>
          <a:prstGeom prst="rect">
            <a:avLst/>
          </a:prstGeom>
        </p:spPr>
      </p:pic>
    </p:spTree>
    <p:extLst>
      <p:ext uri="{BB962C8B-B14F-4D97-AF65-F5344CB8AC3E}">
        <p14:creationId xmlns:p14="http://schemas.microsoft.com/office/powerpoint/2010/main" val="2296470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CL – Transaction Control Language</a:t>
            </a:r>
            <a:endParaRPr lang="en-US" dirty="0"/>
          </a:p>
        </p:txBody>
      </p:sp>
      <p:sp>
        <p:nvSpPr>
          <p:cNvPr id="3" name="Content Placeholder 2"/>
          <p:cNvSpPr>
            <a:spLocks noGrp="1"/>
          </p:cNvSpPr>
          <p:nvPr>
            <p:ph idx="1"/>
          </p:nvPr>
        </p:nvSpPr>
        <p:spPr>
          <a:xfrm>
            <a:off x="742666" y="1429840"/>
            <a:ext cx="10515600" cy="4351338"/>
          </a:xfrm>
        </p:spPr>
        <p:txBody>
          <a:bodyPr/>
          <a:lstStyle/>
          <a:p>
            <a:r>
              <a:rPr lang="en-US" dirty="0" smtClean="0"/>
              <a:t>TCL </a:t>
            </a:r>
            <a:r>
              <a:rPr lang="en-US" dirty="0"/>
              <a:t>commands are used to manage transactions in the database. These are used to manage the changes made to the data in a table by DML statements. </a:t>
            </a:r>
            <a:endParaRPr lang="en-US" dirty="0" smtClean="0"/>
          </a:p>
          <a:p>
            <a:r>
              <a:rPr lang="en-US" dirty="0" smtClean="0"/>
              <a:t>It </a:t>
            </a:r>
            <a:r>
              <a:rPr lang="en-US" dirty="0"/>
              <a:t>also allows statements to be grouped together into logical transactions.</a:t>
            </a:r>
          </a:p>
        </p:txBody>
      </p:sp>
      <p:graphicFrame>
        <p:nvGraphicFramePr>
          <p:cNvPr id="6" name="Diagram 5"/>
          <p:cNvGraphicFramePr/>
          <p:nvPr>
            <p:extLst>
              <p:ext uri="{D42A27DB-BD31-4B8C-83A1-F6EECF244321}">
                <p14:modId xmlns:p14="http://schemas.microsoft.com/office/powerpoint/2010/main" val="878130658"/>
              </p:ext>
            </p:extLst>
          </p:nvPr>
        </p:nvGraphicFramePr>
        <p:xfrm>
          <a:off x="442414" y="1852920"/>
          <a:ext cx="10393907" cy="6575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6874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Datatypes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11085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12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lstStyle/>
          <a:p>
            <a:pPr marL="514350" indent="-514350">
              <a:buAutoNum type="arabicPeriod"/>
            </a:pPr>
            <a:r>
              <a:rPr lang="en-US" b="1" dirty="0" smtClean="0"/>
              <a:t>COMMIT </a:t>
            </a:r>
            <a:r>
              <a:rPr lang="en-US" dirty="0" smtClean="0"/>
              <a:t>- used </a:t>
            </a:r>
            <a:r>
              <a:rPr lang="en-US" dirty="0"/>
              <a:t>to permanently save any transaction into the database</a:t>
            </a:r>
            <a:r>
              <a:rPr lang="en-US" dirty="0" smtClean="0"/>
              <a:t>.</a:t>
            </a:r>
          </a:p>
          <a:p>
            <a:pPr marL="514350" indent="-514350">
              <a:buAutoNum type="arabicPeriod"/>
            </a:pPr>
            <a:endParaRPr lang="en-US" dirty="0"/>
          </a:p>
          <a:p>
            <a:pPr marL="514350" indent="-514350">
              <a:buAutoNum type="arabicPeriod"/>
            </a:pPr>
            <a:endParaRPr lang="en-US" dirty="0" smtClean="0"/>
          </a:p>
          <a:p>
            <a:pPr marL="514350" indent="-514350">
              <a:buAutoNum type="arabicPeriod"/>
            </a:pPr>
            <a:r>
              <a:rPr lang="en-US" b="1" dirty="0" smtClean="0"/>
              <a:t>ROLLBACK </a:t>
            </a:r>
            <a:r>
              <a:rPr lang="en-US" dirty="0" smtClean="0"/>
              <a:t>- restores </a:t>
            </a:r>
            <a:r>
              <a:rPr lang="en-US" dirty="0"/>
              <a:t>the database to </a:t>
            </a:r>
            <a:r>
              <a:rPr lang="en-US" b="1" dirty="0"/>
              <a:t>last </a:t>
            </a:r>
            <a:r>
              <a:rPr lang="en-US" b="1" dirty="0" err="1"/>
              <a:t>commited</a:t>
            </a:r>
            <a:r>
              <a:rPr lang="en-US" b="1" dirty="0"/>
              <a:t> state</a:t>
            </a:r>
            <a:r>
              <a:rPr lang="en-US" dirty="0"/>
              <a:t>. It is also used </a:t>
            </a:r>
            <a:r>
              <a:rPr lang="en-US" dirty="0" smtClean="0"/>
              <a:t>with </a:t>
            </a:r>
            <a:r>
              <a:rPr lang="en-US" dirty="0" err="1" smtClean="0"/>
              <a:t>savepoint</a:t>
            </a:r>
            <a:r>
              <a:rPr lang="en-US" dirty="0" smtClean="0"/>
              <a:t> </a:t>
            </a:r>
            <a:r>
              <a:rPr lang="en-US" dirty="0"/>
              <a:t>command to jump to a </a:t>
            </a:r>
            <a:r>
              <a:rPr lang="en-US" dirty="0" err="1"/>
              <a:t>savepoint</a:t>
            </a:r>
            <a:r>
              <a:rPr lang="en-US" dirty="0"/>
              <a:t> in an ongoing transaction</a:t>
            </a:r>
            <a:r>
              <a:rPr lang="en-US" dirty="0" smtClean="0"/>
              <a:t>.</a:t>
            </a:r>
          </a:p>
          <a:p>
            <a:pPr marL="514350" indent="-514350">
              <a:buAutoNum type="arabicPeriod"/>
            </a:pPr>
            <a:endParaRPr lang="en-US" b="1" dirty="0"/>
          </a:p>
          <a:p>
            <a:pPr marL="514350" indent="-514350">
              <a:buAutoNum type="arabicPeriod"/>
            </a:pPr>
            <a:endParaRPr lang="en-US" b="1" dirty="0" smtClean="0"/>
          </a:p>
          <a:p>
            <a:pPr marL="514350" indent="-514350">
              <a:buAutoNum type="arabicPeriod"/>
            </a:pPr>
            <a:r>
              <a:rPr lang="en-US" b="1" dirty="0" smtClean="0"/>
              <a:t>SAVEPOINT </a:t>
            </a:r>
            <a:r>
              <a:rPr lang="en-US" dirty="0" smtClean="0"/>
              <a:t>- </a:t>
            </a:r>
            <a:r>
              <a:rPr lang="en-US" dirty="0"/>
              <a:t>used to temporarily save a transaction so that you can rollback to that point whenever required.</a:t>
            </a:r>
            <a:endParaRPr lang="en-US" b="1" dirty="0" smtClean="0"/>
          </a:p>
          <a:p>
            <a:pPr marL="514350" indent="-514350">
              <a:buAutoNum type="arabicPeriod"/>
            </a:pPr>
            <a:endParaRPr lang="en-US" dirty="0"/>
          </a:p>
          <a:p>
            <a:pPr marL="514350" indent="-514350">
              <a:buAutoNum type="arabicPeriod"/>
            </a:pPr>
            <a:endParaRPr lang="en-US" dirty="0" smtClean="0"/>
          </a:p>
          <a:p>
            <a:pPr marL="0" indent="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81438"/>
            <a:ext cx="10515600" cy="6734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19029"/>
            <a:ext cx="10588130" cy="7254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456507"/>
            <a:ext cx="10588130" cy="704101"/>
          </a:xfrm>
          <a:prstGeom prst="rect">
            <a:avLst/>
          </a:prstGeom>
        </p:spPr>
      </p:pic>
    </p:spTree>
    <p:extLst>
      <p:ext uri="{BB962C8B-B14F-4D97-AF65-F5344CB8AC3E}">
        <p14:creationId xmlns:p14="http://schemas.microsoft.com/office/powerpoint/2010/main" val="3024966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Joins</a:t>
            </a:r>
            <a:endParaRPr lang="en-US" dirty="0"/>
          </a:p>
        </p:txBody>
      </p:sp>
      <p:sp>
        <p:nvSpPr>
          <p:cNvPr id="3" name="Content Placeholder 2"/>
          <p:cNvSpPr>
            <a:spLocks noGrp="1"/>
          </p:cNvSpPr>
          <p:nvPr>
            <p:ph idx="1"/>
          </p:nvPr>
        </p:nvSpPr>
        <p:spPr>
          <a:xfrm>
            <a:off x="838200" y="1825625"/>
            <a:ext cx="10515600" cy="4643414"/>
          </a:xfrm>
        </p:spPr>
        <p:txBody>
          <a:bodyPr>
            <a:normAutofit/>
          </a:bodyPr>
          <a:lstStyle/>
          <a:p>
            <a:pPr marL="0" indent="0">
              <a:buNone/>
            </a:pPr>
            <a:r>
              <a:rPr lang="en-US" dirty="0"/>
              <a:t>SQL Join is used to fetch data from two or more tables, which is joined to appear as single set of data. It is used for combining column from two or more tables by using values common to both tables</a:t>
            </a:r>
            <a:r>
              <a:rPr lang="en-US" dirty="0" smtClean="0"/>
              <a:t>.</a:t>
            </a:r>
          </a:p>
          <a:p>
            <a:pPr marL="0" indent="0">
              <a:buNone/>
            </a:pPr>
            <a:endParaRPr lang="en-US" dirty="0"/>
          </a:p>
          <a:p>
            <a:pPr marL="0" indent="0">
              <a:buNone/>
            </a:pPr>
            <a:r>
              <a:rPr lang="en-US" sz="3600" b="1" dirty="0" smtClean="0">
                <a:effectLst>
                  <a:outerShdw blurRad="38100" dist="38100" dir="2700000" algn="tl">
                    <a:srgbClr val="000000">
                      <a:alpha val="43137"/>
                    </a:srgbClr>
                  </a:outerShdw>
                </a:effectLst>
              </a:rPr>
              <a:t>TYPES :</a:t>
            </a:r>
          </a:p>
          <a:p>
            <a:pPr marL="514350" indent="-514350">
              <a:buAutoNum type="arabicPeriod"/>
            </a:pPr>
            <a:r>
              <a:rPr lang="en-US" dirty="0" smtClean="0"/>
              <a:t>Inner Join </a:t>
            </a:r>
          </a:p>
          <a:p>
            <a:pPr marL="514350" indent="-514350">
              <a:buAutoNum type="arabicPeriod"/>
            </a:pPr>
            <a:r>
              <a:rPr lang="en-US" dirty="0" smtClean="0"/>
              <a:t>Left Outer Join</a:t>
            </a:r>
          </a:p>
          <a:p>
            <a:pPr marL="514350" indent="-514350">
              <a:buAutoNum type="arabicPeriod"/>
            </a:pPr>
            <a:r>
              <a:rPr lang="en-US" dirty="0" smtClean="0"/>
              <a:t>Right Outer Join</a:t>
            </a:r>
          </a:p>
          <a:p>
            <a:pPr marL="514350" indent="-514350">
              <a:buAutoNum type="arabicPeriod"/>
            </a:pPr>
            <a:r>
              <a:rPr lang="en-US" dirty="0" smtClean="0"/>
              <a:t>Full Outer Join</a:t>
            </a:r>
            <a:endParaRPr lang="en-US" dirty="0"/>
          </a:p>
        </p:txBody>
      </p:sp>
    </p:spTree>
    <p:extLst>
      <p:ext uri="{BB962C8B-B14F-4D97-AF65-F5344CB8AC3E}">
        <p14:creationId xmlns:p14="http://schemas.microsoft.com/office/powerpoint/2010/main" val="3123284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5699291"/>
          </a:xfrm>
        </p:spPr>
        <p:txBody>
          <a:bodyPr>
            <a:normAutofit/>
          </a:bodyPr>
          <a:lstStyle/>
          <a:p>
            <a:pPr marL="0" indent="0">
              <a:buNone/>
            </a:pPr>
            <a:r>
              <a:rPr lang="en-US" sz="3600" b="1" dirty="0" smtClean="0"/>
              <a:t>1. Inner JOIN</a:t>
            </a:r>
          </a:p>
          <a:p>
            <a:pPr marL="0" indent="0">
              <a:buNone/>
            </a:pPr>
            <a:r>
              <a:rPr lang="en-US" sz="2400" dirty="0"/>
              <a:t>Select all records from Table A and Table B, where the join condition is met</a:t>
            </a:r>
            <a:r>
              <a:rPr lang="en-US" sz="2400" dirty="0" smtClean="0"/>
              <a:t>.</a:t>
            </a:r>
          </a:p>
          <a:p>
            <a:pPr marL="0" indent="0">
              <a:buNone/>
            </a:pPr>
            <a:endParaRPr lang="en-US" sz="2400" dirty="0"/>
          </a:p>
          <a:p>
            <a:pPr marL="0" indent="0">
              <a:buNone/>
            </a:pPr>
            <a:r>
              <a:rPr lang="en-US" sz="2400" b="1" dirty="0"/>
              <a:t>Select </a:t>
            </a:r>
            <a:r>
              <a:rPr lang="en-US" sz="2400" b="1" dirty="0" smtClean="0"/>
              <a:t>table1.column1,table1.column2,table2.column1</a:t>
            </a:r>
            <a:r>
              <a:rPr lang="en-US" sz="2400" b="1" dirty="0"/>
              <a:t>,....</a:t>
            </a:r>
          </a:p>
          <a:p>
            <a:pPr marL="0" indent="0">
              <a:buNone/>
            </a:pPr>
            <a:r>
              <a:rPr lang="en-US" sz="2400" b="1" dirty="0"/>
              <a:t>FROM table1 </a:t>
            </a:r>
          </a:p>
          <a:p>
            <a:pPr marL="0" indent="0">
              <a:buNone/>
            </a:pPr>
            <a:r>
              <a:rPr lang="en-US" sz="2400" b="1" dirty="0"/>
              <a:t>INNER JOIN table2</a:t>
            </a:r>
          </a:p>
          <a:p>
            <a:pPr marL="0" indent="0">
              <a:buNone/>
            </a:pPr>
            <a:r>
              <a:rPr lang="en-US" sz="2400" b="1" dirty="0"/>
              <a:t>ON table1.matching_column = table2.matching_column;</a:t>
            </a:r>
          </a:p>
          <a:p>
            <a:pPr marL="0" indent="0">
              <a:buNone/>
            </a:pPr>
            <a:endParaRPr lang="en-US" sz="3600" b="1" dirty="0" smtClean="0"/>
          </a:p>
          <a:p>
            <a:pPr marL="742950" indent="-742950">
              <a:buAutoNum type="arabicPeriod"/>
            </a:pPr>
            <a:endParaRPr lang="en-US" sz="3600" b="1"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0342" t="20166" r="11044"/>
          <a:stretch/>
        </p:blipFill>
        <p:spPr>
          <a:xfrm>
            <a:off x="7856053" y="3998795"/>
            <a:ext cx="4235864" cy="2859206"/>
          </a:xfrm>
          <a:prstGeom prst="rect">
            <a:avLst/>
          </a:prstGeom>
        </p:spPr>
      </p:pic>
    </p:spTree>
    <p:extLst>
      <p:ext uri="{BB962C8B-B14F-4D97-AF65-F5344CB8AC3E}">
        <p14:creationId xmlns:p14="http://schemas.microsoft.com/office/powerpoint/2010/main" val="4169455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018" y="457057"/>
            <a:ext cx="3438525" cy="29527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51" y="457057"/>
            <a:ext cx="6096000" cy="3028950"/>
          </a:xfrm>
          <a:prstGeom prst="rect">
            <a:avLst/>
          </a:prstGeom>
        </p:spPr>
      </p:pic>
      <p:sp>
        <p:nvSpPr>
          <p:cNvPr id="5" name="Rectangle 4"/>
          <p:cNvSpPr/>
          <p:nvPr/>
        </p:nvSpPr>
        <p:spPr>
          <a:xfrm>
            <a:off x="127379" y="5298742"/>
            <a:ext cx="6573672"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b="1" dirty="0"/>
              <a:t>SELECT </a:t>
            </a:r>
            <a:r>
              <a:rPr lang="en-US" b="1" dirty="0" err="1"/>
              <a:t>StudentCourse.COURSE_ID</a:t>
            </a:r>
            <a:r>
              <a:rPr lang="en-US" b="1" dirty="0"/>
              <a:t>, Student.NAME, </a:t>
            </a:r>
            <a:r>
              <a:rPr lang="en-US" b="1" dirty="0" err="1"/>
              <a:t>Student.AGE</a:t>
            </a:r>
            <a:r>
              <a:rPr lang="en-US" b="1" dirty="0"/>
              <a:t> FROM Student</a:t>
            </a:r>
          </a:p>
          <a:p>
            <a:r>
              <a:rPr lang="en-US" b="1" dirty="0"/>
              <a:t>INNER JOIN </a:t>
            </a:r>
            <a:r>
              <a:rPr lang="en-US" b="1" dirty="0" err="1"/>
              <a:t>StudentCourse</a:t>
            </a:r>
            <a:endParaRPr lang="en-US" b="1" dirty="0"/>
          </a:p>
          <a:p>
            <a:r>
              <a:rPr lang="en-US" b="1" dirty="0"/>
              <a:t>ON </a:t>
            </a:r>
            <a:r>
              <a:rPr lang="en-US" b="1" dirty="0" err="1"/>
              <a:t>Student.ROLL_NO</a:t>
            </a:r>
            <a:r>
              <a:rPr lang="en-US" b="1" dirty="0"/>
              <a:t> = </a:t>
            </a:r>
            <a:r>
              <a:rPr lang="en-US" b="1" dirty="0" err="1"/>
              <a:t>StudentCourse.ROLL_NO</a:t>
            </a:r>
            <a:r>
              <a:rPr lang="en-US" b="1" dirty="0"/>
              <a:t>;</a:t>
            </a:r>
          </a:p>
        </p:txBody>
      </p:sp>
      <p:pic>
        <p:nvPicPr>
          <p:cNvPr id="4099" name="Picture 3" descr="tabl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5816" y="4517870"/>
            <a:ext cx="5200650" cy="1981201"/>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4568304" y="4667534"/>
            <a:ext cx="2132747" cy="4503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98384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054" y="3948997"/>
            <a:ext cx="4148919" cy="2719112"/>
          </a:xfrm>
          <a:prstGeom prst="rect">
            <a:avLst/>
          </a:prstGeom>
        </p:spPr>
      </p:pic>
      <p:sp>
        <p:nvSpPr>
          <p:cNvPr id="3" name="Content Placeholder 2"/>
          <p:cNvSpPr>
            <a:spLocks noGrp="1"/>
          </p:cNvSpPr>
          <p:nvPr>
            <p:ph idx="1"/>
          </p:nvPr>
        </p:nvSpPr>
        <p:spPr>
          <a:xfrm>
            <a:off x="592539" y="477672"/>
            <a:ext cx="11103592" cy="5841241"/>
          </a:xfrm>
        </p:spPr>
        <p:txBody>
          <a:bodyPr>
            <a:normAutofit/>
          </a:bodyPr>
          <a:lstStyle/>
          <a:p>
            <a:pPr marL="0" indent="0">
              <a:buNone/>
            </a:pPr>
            <a:r>
              <a:rPr lang="en-US" sz="3600" b="1" dirty="0" smtClean="0"/>
              <a:t>2. Left Outer JOIN</a:t>
            </a:r>
          </a:p>
          <a:p>
            <a:pPr algn="just"/>
            <a:r>
              <a:rPr lang="en-US" sz="2400" dirty="0" smtClean="0"/>
              <a:t>This </a:t>
            </a:r>
            <a:r>
              <a:rPr lang="en-US" sz="2400" dirty="0"/>
              <a:t>join returns all the rows of the table on the left side of the join and matching rows for the table on the right side of join. </a:t>
            </a:r>
            <a:endParaRPr lang="en-US" sz="2400" dirty="0" smtClean="0"/>
          </a:p>
          <a:p>
            <a:pPr algn="just"/>
            <a:r>
              <a:rPr lang="en-US" sz="2400" dirty="0" smtClean="0"/>
              <a:t>The </a:t>
            </a:r>
            <a:r>
              <a:rPr lang="en-US" sz="2400" dirty="0"/>
              <a:t>rows for which there is no matching row on right side, the result-set will contain </a:t>
            </a:r>
            <a:r>
              <a:rPr lang="en-US" sz="2400" i="1" dirty="0"/>
              <a:t>null</a:t>
            </a:r>
            <a:r>
              <a:rPr lang="en-US" sz="2400" dirty="0" smtClean="0"/>
              <a:t>.</a:t>
            </a:r>
          </a:p>
          <a:p>
            <a:pPr marL="0" indent="0" algn="just">
              <a:buNone/>
            </a:pPr>
            <a:endParaRPr lang="en-US" sz="2400" dirty="0"/>
          </a:p>
          <a:p>
            <a:pPr marL="0" indent="0">
              <a:buNone/>
            </a:pPr>
            <a:r>
              <a:rPr lang="en-US" sz="2400" b="1" dirty="0"/>
              <a:t>Select </a:t>
            </a:r>
            <a:r>
              <a:rPr lang="en-US" sz="2400" b="1" dirty="0" smtClean="0"/>
              <a:t>table1.column1,table1.column2,table2.column1</a:t>
            </a:r>
            <a:r>
              <a:rPr lang="en-US" sz="2400" b="1" dirty="0"/>
              <a:t>,....</a:t>
            </a:r>
          </a:p>
          <a:p>
            <a:pPr marL="0" indent="0">
              <a:buNone/>
            </a:pPr>
            <a:r>
              <a:rPr lang="en-US" sz="2400" b="1" dirty="0"/>
              <a:t>FROM table1 </a:t>
            </a:r>
          </a:p>
          <a:p>
            <a:pPr marL="0" indent="0">
              <a:buNone/>
            </a:pPr>
            <a:r>
              <a:rPr lang="en-US" sz="2400" b="1" dirty="0" smtClean="0"/>
              <a:t>LEFT JOIN </a:t>
            </a:r>
            <a:r>
              <a:rPr lang="en-US" sz="2400" b="1" dirty="0"/>
              <a:t>table2</a:t>
            </a:r>
          </a:p>
          <a:p>
            <a:pPr marL="0" indent="0">
              <a:buNone/>
            </a:pPr>
            <a:r>
              <a:rPr lang="en-US" sz="2400" b="1" dirty="0"/>
              <a:t>ON table1.matching_column = table2.matching_column;</a:t>
            </a:r>
          </a:p>
          <a:p>
            <a:pPr marL="0" indent="0">
              <a:buNone/>
            </a:pPr>
            <a:endParaRPr lang="en-US" sz="3600" b="1" dirty="0" smtClean="0"/>
          </a:p>
          <a:p>
            <a:pPr marL="742950" indent="-742950">
              <a:buAutoNum type="arabicPeriod"/>
            </a:pPr>
            <a:endParaRPr lang="en-US" sz="3600" b="1" dirty="0"/>
          </a:p>
        </p:txBody>
      </p:sp>
    </p:spTree>
    <p:extLst>
      <p:ext uri="{BB962C8B-B14F-4D97-AF65-F5344CB8AC3E}">
        <p14:creationId xmlns:p14="http://schemas.microsoft.com/office/powerpoint/2010/main" val="351531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018" y="457057"/>
            <a:ext cx="3438525" cy="29527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51" y="457057"/>
            <a:ext cx="6096000" cy="3028950"/>
          </a:xfrm>
          <a:prstGeom prst="rect">
            <a:avLst/>
          </a:prstGeom>
        </p:spPr>
      </p:pic>
      <p:sp>
        <p:nvSpPr>
          <p:cNvPr id="5" name="Rectangle 4"/>
          <p:cNvSpPr/>
          <p:nvPr/>
        </p:nvSpPr>
        <p:spPr>
          <a:xfrm>
            <a:off x="127379" y="5298742"/>
            <a:ext cx="6573672"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b="1" dirty="0"/>
              <a:t>SELECT </a:t>
            </a:r>
            <a:r>
              <a:rPr lang="en-US" b="1" dirty="0" err="1"/>
              <a:t>StudentCourse.COURSE_ID</a:t>
            </a:r>
            <a:r>
              <a:rPr lang="en-US" b="1" dirty="0"/>
              <a:t>, Student.NAME, </a:t>
            </a:r>
            <a:r>
              <a:rPr lang="en-US" b="1" dirty="0" err="1"/>
              <a:t>Student.AGE</a:t>
            </a:r>
            <a:r>
              <a:rPr lang="en-US" b="1" dirty="0"/>
              <a:t> FROM Student</a:t>
            </a:r>
          </a:p>
          <a:p>
            <a:r>
              <a:rPr lang="en-US" b="1" dirty="0" smtClean="0"/>
              <a:t>LEFT JOIN </a:t>
            </a:r>
            <a:r>
              <a:rPr lang="en-US" b="1" dirty="0" err="1"/>
              <a:t>StudentCourse</a:t>
            </a:r>
            <a:endParaRPr lang="en-US" b="1" dirty="0"/>
          </a:p>
          <a:p>
            <a:r>
              <a:rPr lang="en-US" b="1" dirty="0"/>
              <a:t>ON </a:t>
            </a:r>
            <a:r>
              <a:rPr lang="en-US" b="1" dirty="0" err="1"/>
              <a:t>Student.ROLL_NO</a:t>
            </a:r>
            <a:r>
              <a:rPr lang="en-US" b="1" dirty="0"/>
              <a:t> = </a:t>
            </a:r>
            <a:r>
              <a:rPr lang="en-US" b="1" dirty="0" err="1"/>
              <a:t>StudentCourse.ROLL_NO</a:t>
            </a:r>
            <a:r>
              <a:rPr lang="en-US" b="1" dirty="0"/>
              <a:t>;</a:t>
            </a:r>
          </a:p>
        </p:txBody>
      </p:sp>
      <p:sp>
        <p:nvSpPr>
          <p:cNvPr id="9" name="Right Arrow 8"/>
          <p:cNvSpPr/>
          <p:nvPr/>
        </p:nvSpPr>
        <p:spPr>
          <a:xfrm>
            <a:off x="4568304" y="4667534"/>
            <a:ext cx="2132747" cy="4503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321" y="3636410"/>
            <a:ext cx="3665917" cy="3156762"/>
          </a:xfrm>
          <a:prstGeom prst="rect">
            <a:avLst/>
          </a:prstGeom>
        </p:spPr>
      </p:pic>
    </p:spTree>
    <p:extLst>
      <p:ext uri="{BB962C8B-B14F-4D97-AF65-F5344CB8AC3E}">
        <p14:creationId xmlns:p14="http://schemas.microsoft.com/office/powerpoint/2010/main" val="204555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39" y="477672"/>
            <a:ext cx="11103592" cy="5841241"/>
          </a:xfrm>
        </p:spPr>
        <p:txBody>
          <a:bodyPr>
            <a:normAutofit/>
          </a:bodyPr>
          <a:lstStyle/>
          <a:p>
            <a:pPr marL="0" indent="0">
              <a:buNone/>
            </a:pPr>
            <a:r>
              <a:rPr lang="en-US" sz="3600" b="1" dirty="0" smtClean="0"/>
              <a:t>2. Right Outer JOIN</a:t>
            </a:r>
          </a:p>
          <a:p>
            <a:pPr algn="just"/>
            <a:r>
              <a:rPr lang="en-US" sz="2400" dirty="0" smtClean="0"/>
              <a:t>This </a:t>
            </a:r>
            <a:r>
              <a:rPr lang="en-US" sz="2400" dirty="0"/>
              <a:t>join returns all the rows of the table on the </a:t>
            </a:r>
            <a:r>
              <a:rPr lang="en-US" sz="2400" dirty="0" smtClean="0"/>
              <a:t>right side </a:t>
            </a:r>
            <a:r>
              <a:rPr lang="en-US" sz="2400" dirty="0"/>
              <a:t>of the join and matching rows for the table on the </a:t>
            </a:r>
            <a:r>
              <a:rPr lang="en-US" sz="2400" dirty="0" smtClean="0"/>
              <a:t>left side </a:t>
            </a:r>
            <a:r>
              <a:rPr lang="en-US" sz="2400" dirty="0"/>
              <a:t>of join. </a:t>
            </a:r>
            <a:endParaRPr lang="en-US" sz="2400" dirty="0" smtClean="0"/>
          </a:p>
          <a:p>
            <a:pPr algn="just"/>
            <a:r>
              <a:rPr lang="en-US" sz="2400" dirty="0" smtClean="0"/>
              <a:t>The </a:t>
            </a:r>
            <a:r>
              <a:rPr lang="en-US" sz="2400" dirty="0"/>
              <a:t>rows for which there is no matching row on </a:t>
            </a:r>
            <a:r>
              <a:rPr lang="en-US" sz="2400" dirty="0" smtClean="0"/>
              <a:t>left side</a:t>
            </a:r>
            <a:r>
              <a:rPr lang="en-US" sz="2400" dirty="0"/>
              <a:t>, the result-set will contain </a:t>
            </a:r>
            <a:r>
              <a:rPr lang="en-US" sz="2400" i="1" dirty="0"/>
              <a:t>null</a:t>
            </a:r>
            <a:r>
              <a:rPr lang="en-US" sz="2400" dirty="0" smtClean="0"/>
              <a:t>.</a:t>
            </a:r>
          </a:p>
          <a:p>
            <a:pPr marL="0" indent="0" algn="just">
              <a:buNone/>
            </a:pPr>
            <a:endParaRPr lang="en-US" sz="2400" dirty="0"/>
          </a:p>
          <a:p>
            <a:pPr marL="0" indent="0">
              <a:buNone/>
            </a:pPr>
            <a:r>
              <a:rPr lang="en-US" sz="2400" b="1" dirty="0"/>
              <a:t>Select </a:t>
            </a:r>
            <a:r>
              <a:rPr lang="en-US" sz="2400" b="1" dirty="0" smtClean="0"/>
              <a:t>table1.column1,table1.column2,table2.column1</a:t>
            </a:r>
            <a:r>
              <a:rPr lang="en-US" sz="2400" b="1" dirty="0"/>
              <a:t>,....</a:t>
            </a:r>
          </a:p>
          <a:p>
            <a:pPr marL="0" indent="0">
              <a:buNone/>
            </a:pPr>
            <a:r>
              <a:rPr lang="en-US" sz="2400" b="1" dirty="0"/>
              <a:t>FROM table1 </a:t>
            </a:r>
          </a:p>
          <a:p>
            <a:pPr marL="0" indent="0">
              <a:buNone/>
            </a:pPr>
            <a:r>
              <a:rPr lang="en-US" sz="2400" b="1" dirty="0" smtClean="0"/>
              <a:t>RIGHT JOIN </a:t>
            </a:r>
            <a:r>
              <a:rPr lang="en-US" sz="2400" b="1" dirty="0"/>
              <a:t>table2</a:t>
            </a:r>
          </a:p>
          <a:p>
            <a:pPr marL="0" indent="0">
              <a:buNone/>
            </a:pPr>
            <a:r>
              <a:rPr lang="en-US" sz="2400" b="1" dirty="0"/>
              <a:t>ON table1.matching_column = table2.matching_column;</a:t>
            </a:r>
          </a:p>
          <a:p>
            <a:pPr marL="0" indent="0">
              <a:buNone/>
            </a:pPr>
            <a:endParaRPr lang="en-US" sz="3600" b="1" dirty="0" smtClean="0"/>
          </a:p>
          <a:p>
            <a:pPr marL="742950" indent="-742950">
              <a:buAutoNum type="arabicPeriod"/>
            </a:pPr>
            <a:endParaRPr lang="en-US" sz="3600"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4237"/>
          <a:stretch/>
        </p:blipFill>
        <p:spPr>
          <a:xfrm>
            <a:off x="7961342" y="4080681"/>
            <a:ext cx="3948676" cy="2593927"/>
          </a:xfrm>
          <a:prstGeom prst="rect">
            <a:avLst/>
          </a:prstGeom>
        </p:spPr>
      </p:pic>
    </p:spTree>
    <p:extLst>
      <p:ext uri="{BB962C8B-B14F-4D97-AF65-F5344CB8AC3E}">
        <p14:creationId xmlns:p14="http://schemas.microsoft.com/office/powerpoint/2010/main" val="3261418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018" y="457057"/>
            <a:ext cx="3438525" cy="29527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51" y="457057"/>
            <a:ext cx="6096000" cy="3028950"/>
          </a:xfrm>
          <a:prstGeom prst="rect">
            <a:avLst/>
          </a:prstGeom>
        </p:spPr>
      </p:pic>
      <p:sp>
        <p:nvSpPr>
          <p:cNvPr id="5" name="Rectangle 4"/>
          <p:cNvSpPr/>
          <p:nvPr/>
        </p:nvSpPr>
        <p:spPr>
          <a:xfrm>
            <a:off x="127379" y="5298742"/>
            <a:ext cx="6573672"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b="1" dirty="0"/>
              <a:t>SELECT </a:t>
            </a:r>
            <a:r>
              <a:rPr lang="en-US" b="1" dirty="0" err="1"/>
              <a:t>StudentCourse.COURSE_ID</a:t>
            </a:r>
            <a:r>
              <a:rPr lang="en-US" b="1" dirty="0"/>
              <a:t>, Student.NAME, </a:t>
            </a:r>
            <a:r>
              <a:rPr lang="en-US" b="1" dirty="0" err="1"/>
              <a:t>Student.AGE</a:t>
            </a:r>
            <a:r>
              <a:rPr lang="en-US" b="1" dirty="0"/>
              <a:t> FROM Student</a:t>
            </a:r>
          </a:p>
          <a:p>
            <a:r>
              <a:rPr lang="en-US" b="1" dirty="0" smtClean="0"/>
              <a:t>RIGHT JOIN </a:t>
            </a:r>
            <a:r>
              <a:rPr lang="en-US" b="1" dirty="0" err="1"/>
              <a:t>StudentCourse</a:t>
            </a:r>
            <a:endParaRPr lang="en-US" b="1" dirty="0"/>
          </a:p>
          <a:p>
            <a:r>
              <a:rPr lang="en-US" b="1" dirty="0"/>
              <a:t>ON </a:t>
            </a:r>
            <a:r>
              <a:rPr lang="en-US" b="1" dirty="0" err="1"/>
              <a:t>Student.ROLL_NO</a:t>
            </a:r>
            <a:r>
              <a:rPr lang="en-US" b="1" dirty="0"/>
              <a:t> = </a:t>
            </a:r>
            <a:r>
              <a:rPr lang="en-US" b="1" dirty="0" err="1"/>
              <a:t>StudentCourse.ROLL_NO</a:t>
            </a:r>
            <a:r>
              <a:rPr lang="en-US" b="1" dirty="0"/>
              <a:t>;</a:t>
            </a:r>
          </a:p>
        </p:txBody>
      </p:sp>
      <p:sp>
        <p:nvSpPr>
          <p:cNvPr id="9" name="Right Arrow 8"/>
          <p:cNvSpPr/>
          <p:nvPr/>
        </p:nvSpPr>
        <p:spPr>
          <a:xfrm>
            <a:off x="4568304" y="4667534"/>
            <a:ext cx="2132747" cy="4503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792" y="3486007"/>
            <a:ext cx="3770976" cy="3300910"/>
          </a:xfrm>
          <a:prstGeom prst="rect">
            <a:avLst/>
          </a:prstGeom>
        </p:spPr>
      </p:pic>
    </p:spTree>
    <p:extLst>
      <p:ext uri="{BB962C8B-B14F-4D97-AF65-F5344CB8AC3E}">
        <p14:creationId xmlns:p14="http://schemas.microsoft.com/office/powerpoint/2010/main" val="4207382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39" y="477672"/>
            <a:ext cx="11103592" cy="5841241"/>
          </a:xfrm>
        </p:spPr>
        <p:txBody>
          <a:bodyPr>
            <a:normAutofit/>
          </a:bodyPr>
          <a:lstStyle/>
          <a:p>
            <a:pPr marL="0" indent="0">
              <a:buNone/>
            </a:pPr>
            <a:r>
              <a:rPr lang="en-US" sz="3600" b="1" dirty="0"/>
              <a:t>3</a:t>
            </a:r>
            <a:r>
              <a:rPr lang="en-US" sz="3600" b="1" dirty="0" smtClean="0"/>
              <a:t>. Full Outer JOIN</a:t>
            </a:r>
          </a:p>
          <a:p>
            <a:pPr algn="just"/>
            <a:r>
              <a:rPr lang="en-US" sz="2400" dirty="0"/>
              <a:t>FULL JOIN creates the result-set by combining result of both LEFT JOIN and RIGHT </a:t>
            </a:r>
            <a:r>
              <a:rPr lang="en-US" sz="2400" dirty="0" smtClean="0"/>
              <a:t>JOIN</a:t>
            </a:r>
          </a:p>
          <a:p>
            <a:pPr algn="just"/>
            <a:r>
              <a:rPr lang="en-US" sz="2400" dirty="0"/>
              <a:t>The result-set will contain all the rows from both the tables. The rows for which there is no matching, the result-set will contain </a:t>
            </a:r>
            <a:r>
              <a:rPr lang="en-US" sz="2400" i="1" dirty="0"/>
              <a:t>NULL</a:t>
            </a:r>
            <a:r>
              <a:rPr lang="en-US" sz="2400" dirty="0"/>
              <a:t> </a:t>
            </a:r>
            <a:r>
              <a:rPr lang="en-US" sz="2400" dirty="0" smtClean="0"/>
              <a:t>values.</a:t>
            </a:r>
          </a:p>
          <a:p>
            <a:pPr marL="0" indent="0" algn="just">
              <a:buNone/>
            </a:pPr>
            <a:endParaRPr lang="en-US" sz="2400" dirty="0"/>
          </a:p>
          <a:p>
            <a:pPr marL="0" indent="0">
              <a:buNone/>
            </a:pPr>
            <a:r>
              <a:rPr lang="en-US" sz="2400" b="1" dirty="0"/>
              <a:t>Select </a:t>
            </a:r>
            <a:r>
              <a:rPr lang="en-US" sz="2400" b="1" dirty="0" smtClean="0"/>
              <a:t>table1.column1,table1.column2,table2.column1</a:t>
            </a:r>
            <a:r>
              <a:rPr lang="en-US" sz="2400" b="1" dirty="0"/>
              <a:t>,....</a:t>
            </a:r>
          </a:p>
          <a:p>
            <a:pPr marL="0" indent="0">
              <a:buNone/>
            </a:pPr>
            <a:r>
              <a:rPr lang="en-US" sz="2400" b="1" dirty="0"/>
              <a:t>FROM table1 </a:t>
            </a:r>
          </a:p>
          <a:p>
            <a:pPr marL="0" indent="0">
              <a:buNone/>
            </a:pPr>
            <a:r>
              <a:rPr lang="en-US" sz="2400" b="1" dirty="0" smtClean="0"/>
              <a:t>FULL JOIN </a:t>
            </a:r>
            <a:r>
              <a:rPr lang="en-US" sz="2400" b="1" dirty="0"/>
              <a:t>table2</a:t>
            </a:r>
          </a:p>
          <a:p>
            <a:pPr marL="0" indent="0">
              <a:buNone/>
            </a:pPr>
            <a:r>
              <a:rPr lang="en-US" sz="2400" b="1" dirty="0"/>
              <a:t>ON table1.matching_column = table2.matching_column;</a:t>
            </a:r>
          </a:p>
          <a:p>
            <a:pPr marL="0" indent="0">
              <a:buNone/>
            </a:pPr>
            <a:endParaRPr lang="en-US" sz="3600" b="1" dirty="0" smtClean="0"/>
          </a:p>
          <a:p>
            <a:pPr marL="742950" indent="-742950">
              <a:buAutoNum type="arabicPeriod"/>
            </a:pPr>
            <a:endParaRPr lang="en-US" sz="36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2430" y="4158165"/>
            <a:ext cx="3839570" cy="2516372"/>
          </a:xfrm>
          <a:prstGeom prst="rect">
            <a:avLst/>
          </a:prstGeom>
        </p:spPr>
      </p:pic>
    </p:spTree>
    <p:extLst>
      <p:ext uri="{BB962C8B-B14F-4D97-AF65-F5344CB8AC3E}">
        <p14:creationId xmlns:p14="http://schemas.microsoft.com/office/powerpoint/2010/main" val="1704333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367" y="71794"/>
            <a:ext cx="3438525" cy="29527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79" y="33694"/>
            <a:ext cx="6096000" cy="3028950"/>
          </a:xfrm>
          <a:prstGeom prst="rect">
            <a:avLst/>
          </a:prstGeom>
        </p:spPr>
      </p:pic>
      <p:sp>
        <p:nvSpPr>
          <p:cNvPr id="5" name="Rectangle 4"/>
          <p:cNvSpPr/>
          <p:nvPr/>
        </p:nvSpPr>
        <p:spPr>
          <a:xfrm>
            <a:off x="127379" y="5298742"/>
            <a:ext cx="6573672"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b="1" dirty="0"/>
              <a:t>SELECT </a:t>
            </a:r>
            <a:r>
              <a:rPr lang="en-US" b="1" dirty="0" err="1"/>
              <a:t>StudentCourse.COURSE_ID</a:t>
            </a:r>
            <a:r>
              <a:rPr lang="en-US" b="1" dirty="0"/>
              <a:t>, Student.NAME, </a:t>
            </a:r>
            <a:r>
              <a:rPr lang="en-US" b="1" dirty="0" err="1"/>
              <a:t>Student.AGE</a:t>
            </a:r>
            <a:r>
              <a:rPr lang="en-US" b="1" dirty="0"/>
              <a:t> FROM Student</a:t>
            </a:r>
          </a:p>
          <a:p>
            <a:r>
              <a:rPr lang="en-US" b="1" dirty="0" smtClean="0"/>
              <a:t>FULL JOIN </a:t>
            </a:r>
            <a:r>
              <a:rPr lang="en-US" b="1" dirty="0" err="1"/>
              <a:t>StudentCourse</a:t>
            </a:r>
            <a:endParaRPr lang="en-US" b="1" dirty="0"/>
          </a:p>
          <a:p>
            <a:r>
              <a:rPr lang="en-US" b="1" dirty="0"/>
              <a:t>ON </a:t>
            </a:r>
            <a:r>
              <a:rPr lang="en-US" b="1" dirty="0" err="1"/>
              <a:t>Student.ROLL_NO</a:t>
            </a:r>
            <a:r>
              <a:rPr lang="en-US" b="1" dirty="0"/>
              <a:t> = </a:t>
            </a:r>
            <a:r>
              <a:rPr lang="en-US" b="1" dirty="0" err="1"/>
              <a:t>StudentCourse.ROLL_NO</a:t>
            </a:r>
            <a:r>
              <a:rPr lang="en-US" b="1" dirty="0"/>
              <a:t>;</a:t>
            </a:r>
          </a:p>
        </p:txBody>
      </p:sp>
      <p:sp>
        <p:nvSpPr>
          <p:cNvPr id="9" name="Right Arrow 8"/>
          <p:cNvSpPr/>
          <p:nvPr/>
        </p:nvSpPr>
        <p:spPr>
          <a:xfrm>
            <a:off x="4568304" y="4667534"/>
            <a:ext cx="2132747" cy="4503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8973" y="3024543"/>
            <a:ext cx="3998793" cy="3839853"/>
          </a:xfrm>
          <a:prstGeom prst="rect">
            <a:avLst/>
          </a:prstGeom>
        </p:spPr>
      </p:pic>
    </p:spTree>
    <p:extLst>
      <p:ext uri="{BB962C8B-B14F-4D97-AF65-F5344CB8AC3E}">
        <p14:creationId xmlns:p14="http://schemas.microsoft.com/office/powerpoint/2010/main" val="241221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Datatypes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853458573"/>
              </p:ext>
            </p:extLst>
          </p:nvPr>
        </p:nvGraphicFramePr>
        <p:xfrm>
          <a:off x="1997691" y="2153169"/>
          <a:ext cx="8196618" cy="3906436"/>
        </p:xfrm>
        <a:graphic>
          <a:graphicData uri="http://schemas.openxmlformats.org/drawingml/2006/table">
            <a:tbl>
              <a:tblPr firstRow="1" bandRow="1">
                <a:tableStyleId>{5C22544A-7EE6-4342-B048-85BDC9FD1C3A}</a:tableStyleId>
              </a:tblPr>
              <a:tblGrid>
                <a:gridCol w="1761484"/>
                <a:gridCol w="6435134"/>
              </a:tblGrid>
              <a:tr h="632305">
                <a:tc>
                  <a:txBody>
                    <a:bodyPr/>
                    <a:lstStyle/>
                    <a:p>
                      <a:r>
                        <a:rPr lang="en-US" dirty="0" smtClean="0"/>
                        <a:t>DATA TYPE</a:t>
                      </a:r>
                      <a:endParaRPr lang="en-US" dirty="0"/>
                    </a:p>
                  </a:txBody>
                  <a:tcPr/>
                </a:tc>
                <a:tc>
                  <a:txBody>
                    <a:bodyPr/>
                    <a:lstStyle/>
                    <a:p>
                      <a:r>
                        <a:rPr lang="en-US" dirty="0" smtClean="0"/>
                        <a:t>DESCRIPTION</a:t>
                      </a:r>
                      <a:endParaRPr lang="en-US" dirty="0"/>
                    </a:p>
                  </a:txBody>
                  <a:tcPr/>
                </a:tc>
              </a:tr>
              <a:tr h="1091377">
                <a:tc>
                  <a:txBody>
                    <a:bodyPr/>
                    <a:lstStyle/>
                    <a:p>
                      <a:r>
                        <a:rPr lang="en-US" b="1" dirty="0" smtClean="0"/>
                        <a:t>BINARY</a:t>
                      </a:r>
                      <a:endParaRPr lang="en-US" b="1" dirty="0"/>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Maximum length of </a:t>
                      </a:r>
                      <a:r>
                        <a:rPr lang="en-US" sz="1800" b="1" i="0" kern="1200" dirty="0" smtClean="0">
                          <a:solidFill>
                            <a:schemeClr val="dk1"/>
                          </a:solidFill>
                          <a:effectLst/>
                          <a:latin typeface="+mn-lt"/>
                          <a:ea typeface="+mn-ea"/>
                          <a:cs typeface="+mn-cs"/>
                        </a:rPr>
                        <a:t>8000</a:t>
                      </a:r>
                      <a:r>
                        <a:rPr lang="en-US" sz="1800" b="0" i="0" kern="1200" dirty="0" smtClean="0">
                          <a:solidFill>
                            <a:schemeClr val="dk1"/>
                          </a:solidFill>
                          <a:effectLst/>
                          <a:latin typeface="+mn-lt"/>
                          <a:ea typeface="+mn-ea"/>
                          <a:cs typeface="+mn-cs"/>
                        </a:rPr>
                        <a:t> bytes</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Fixed-length binary data</a:t>
                      </a:r>
                      <a:endParaRPr lang="en-US" dirty="0"/>
                    </a:p>
                  </a:txBody>
                  <a:tcPr/>
                </a:tc>
              </a:tr>
              <a:tr h="1091377">
                <a:tc>
                  <a:txBody>
                    <a:bodyPr/>
                    <a:lstStyle/>
                    <a:p>
                      <a:r>
                        <a:rPr lang="en-US" b="1" dirty="0" smtClean="0"/>
                        <a:t>VARBINARY</a:t>
                      </a:r>
                      <a:endParaRPr lang="en-US" b="1"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Maximum length of </a:t>
                      </a:r>
                      <a:r>
                        <a:rPr lang="en-US" sz="1800" b="1" i="0" kern="1200" dirty="0" smtClean="0">
                          <a:solidFill>
                            <a:schemeClr val="dk1"/>
                          </a:solidFill>
                          <a:effectLst/>
                          <a:latin typeface="+mn-lt"/>
                          <a:ea typeface="+mn-ea"/>
                          <a:cs typeface="+mn-cs"/>
                        </a:rPr>
                        <a:t>8000</a:t>
                      </a:r>
                      <a:r>
                        <a:rPr lang="en-US" sz="1800" b="0" i="0" kern="1200" dirty="0" smtClean="0">
                          <a:solidFill>
                            <a:schemeClr val="dk1"/>
                          </a:solidFill>
                          <a:effectLst/>
                          <a:latin typeface="+mn-lt"/>
                          <a:ea typeface="+mn-ea"/>
                          <a:cs typeface="+mn-cs"/>
                        </a:rPr>
                        <a:t> bytes</a:t>
                      </a:r>
                      <a:endParaRPr lang="en-US" dirty="0" smtClean="0"/>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Variable-length binary data</a:t>
                      </a:r>
                      <a:endParaRPr lang="en-US" dirty="0"/>
                    </a:p>
                  </a:txBody>
                  <a:tcPr/>
                </a:tc>
              </a:tr>
              <a:tr h="1091377">
                <a:tc>
                  <a:txBody>
                    <a:bodyPr/>
                    <a:lstStyle/>
                    <a:p>
                      <a:r>
                        <a:rPr lang="en-US" b="1" dirty="0" smtClean="0"/>
                        <a:t>IMAGE</a:t>
                      </a:r>
                      <a:endParaRPr lang="en-US" b="1"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Maximum length of </a:t>
                      </a:r>
                      <a:r>
                        <a:rPr lang="en-US" sz="1800" b="1" i="0" kern="1200" dirty="0" smtClean="0">
                          <a:solidFill>
                            <a:schemeClr val="dk1"/>
                          </a:solidFill>
                          <a:effectLst/>
                          <a:latin typeface="+mn-lt"/>
                          <a:ea typeface="+mn-ea"/>
                          <a:cs typeface="+mn-cs"/>
                        </a:rPr>
                        <a:t>2,147,483,647</a:t>
                      </a:r>
                      <a:r>
                        <a:rPr lang="en-US" sz="1800" b="0" i="0" kern="1200" dirty="0" smtClean="0">
                          <a:solidFill>
                            <a:schemeClr val="dk1"/>
                          </a:solidFill>
                          <a:effectLst/>
                          <a:latin typeface="+mn-lt"/>
                          <a:ea typeface="+mn-ea"/>
                          <a:cs typeface="+mn-cs"/>
                        </a:rPr>
                        <a:t> bytes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Variable-length binary data</a:t>
                      </a:r>
                      <a:endParaRPr lang="en-US" dirty="0" smtClean="0"/>
                    </a:p>
                  </a:txBody>
                  <a:tcPr/>
                </a:tc>
              </a:tr>
            </a:tbl>
          </a:graphicData>
        </a:graphic>
      </p:graphicFrame>
    </p:spTree>
    <p:extLst>
      <p:ext uri="{BB962C8B-B14F-4D97-AF65-F5344CB8AC3E}">
        <p14:creationId xmlns:p14="http://schemas.microsoft.com/office/powerpoint/2010/main" val="2364771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Numeric </a:t>
            </a:r>
            <a:r>
              <a:rPr lang="en-US" dirty="0" smtClean="0"/>
              <a:t>Datatypes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0962451"/>
              </p:ext>
            </p:extLst>
          </p:nvPr>
        </p:nvGraphicFramePr>
        <p:xfrm>
          <a:off x="838200" y="1825625"/>
          <a:ext cx="10515600" cy="3142161"/>
        </p:xfrm>
        <a:graphic>
          <a:graphicData uri="http://schemas.openxmlformats.org/drawingml/2006/table">
            <a:tbl>
              <a:tblPr firstRow="1" bandRow="1">
                <a:tableStyleId>{5C22544A-7EE6-4342-B048-85BDC9FD1C3A}</a:tableStyleId>
              </a:tblPr>
              <a:tblGrid>
                <a:gridCol w="3505200"/>
                <a:gridCol w="3505200"/>
                <a:gridCol w="3505200"/>
              </a:tblGrid>
              <a:tr h="1047387">
                <a:tc>
                  <a:txBody>
                    <a:bodyPr/>
                    <a:lstStyle/>
                    <a:p>
                      <a:r>
                        <a:rPr lang="en-US" dirty="0" smtClean="0"/>
                        <a:t>DATA</a:t>
                      </a:r>
                      <a:r>
                        <a:rPr lang="en-US" baseline="0" dirty="0" smtClean="0"/>
                        <a:t> TYPE</a:t>
                      </a:r>
                      <a:endParaRPr lang="en-US" dirty="0"/>
                    </a:p>
                  </a:txBody>
                  <a:tcPr/>
                </a:tc>
                <a:tc>
                  <a:txBody>
                    <a:bodyPr/>
                    <a:lstStyle/>
                    <a:p>
                      <a:r>
                        <a:rPr lang="en-US" dirty="0" smtClean="0"/>
                        <a:t>FROM</a:t>
                      </a:r>
                      <a:endParaRPr lang="en-US" dirty="0"/>
                    </a:p>
                  </a:txBody>
                  <a:tcPr/>
                </a:tc>
                <a:tc>
                  <a:txBody>
                    <a:bodyPr/>
                    <a:lstStyle/>
                    <a:p>
                      <a:r>
                        <a:rPr lang="en-US" dirty="0" smtClean="0"/>
                        <a:t>TO</a:t>
                      </a:r>
                      <a:endParaRPr lang="en-US" dirty="0"/>
                    </a:p>
                  </a:txBody>
                  <a:tcPr/>
                </a:tc>
              </a:tr>
              <a:tr h="1047387">
                <a:tc>
                  <a:txBody>
                    <a:bodyPr/>
                    <a:lstStyle/>
                    <a:p>
                      <a:r>
                        <a:rPr lang="en-US" b="1" dirty="0" smtClean="0"/>
                        <a:t>FLOAT</a:t>
                      </a:r>
                      <a:endParaRPr lang="en-US" b="1" dirty="0"/>
                    </a:p>
                  </a:txBody>
                  <a:tcPr/>
                </a:tc>
                <a:tc>
                  <a:txBody>
                    <a:bodyPr/>
                    <a:lstStyle/>
                    <a:p>
                      <a:r>
                        <a:rPr lang="en-US" sz="1800" b="1" i="0" kern="1200" dirty="0" smtClean="0">
                          <a:solidFill>
                            <a:schemeClr val="dk1"/>
                          </a:solidFill>
                          <a:effectLst/>
                          <a:latin typeface="+mn-lt"/>
                          <a:ea typeface="+mn-ea"/>
                          <a:cs typeface="+mn-cs"/>
                        </a:rPr>
                        <a:t>-1.79E + 308</a:t>
                      </a:r>
                      <a:endParaRPr lang="en-US" b="1" dirty="0"/>
                    </a:p>
                  </a:txBody>
                  <a:tcPr/>
                </a:tc>
                <a:tc>
                  <a:txBody>
                    <a:bodyPr/>
                    <a:lstStyle/>
                    <a:p>
                      <a:r>
                        <a:rPr lang="en-US" sz="1800" b="1" i="0" kern="1200" dirty="0" smtClean="0">
                          <a:solidFill>
                            <a:schemeClr val="dk1"/>
                          </a:solidFill>
                          <a:effectLst/>
                          <a:latin typeface="+mn-lt"/>
                          <a:ea typeface="+mn-ea"/>
                          <a:cs typeface="+mn-cs"/>
                        </a:rPr>
                        <a:t>1.79E + 308</a:t>
                      </a:r>
                      <a:endParaRPr lang="en-US" b="1" dirty="0"/>
                    </a:p>
                  </a:txBody>
                  <a:tcPr/>
                </a:tc>
              </a:tr>
              <a:tr h="1047387">
                <a:tc>
                  <a:txBody>
                    <a:bodyPr/>
                    <a:lstStyle/>
                    <a:p>
                      <a:r>
                        <a:rPr lang="en-US" b="1" dirty="0" smtClean="0"/>
                        <a:t>REAL</a:t>
                      </a:r>
                      <a:endParaRPr lang="en-US" b="1" dirty="0"/>
                    </a:p>
                  </a:txBody>
                  <a:tcPr/>
                </a:tc>
                <a:tc>
                  <a:txBody>
                    <a:bodyPr/>
                    <a:lstStyle/>
                    <a:p>
                      <a:r>
                        <a:rPr lang="en-US" sz="1800" b="1" i="0" kern="1200" dirty="0" smtClean="0">
                          <a:solidFill>
                            <a:schemeClr val="dk1"/>
                          </a:solidFill>
                          <a:effectLst/>
                          <a:latin typeface="+mn-lt"/>
                          <a:ea typeface="+mn-ea"/>
                          <a:cs typeface="+mn-cs"/>
                        </a:rPr>
                        <a:t>-3.40e + 38</a:t>
                      </a:r>
                      <a:endParaRPr lang="en-US" b="1" dirty="0"/>
                    </a:p>
                  </a:txBody>
                  <a:tcPr/>
                </a:tc>
                <a:tc>
                  <a:txBody>
                    <a:bodyPr/>
                    <a:lstStyle/>
                    <a:p>
                      <a:r>
                        <a:rPr lang="en-US" sz="1800" b="1" i="0" kern="1200" dirty="0" smtClean="0">
                          <a:solidFill>
                            <a:schemeClr val="dk1"/>
                          </a:solidFill>
                          <a:effectLst/>
                          <a:latin typeface="+mn-lt"/>
                          <a:ea typeface="+mn-ea"/>
                          <a:cs typeface="+mn-cs"/>
                        </a:rPr>
                        <a:t>-3.40e + 38</a:t>
                      </a:r>
                      <a:endParaRPr lang="en-US" b="1" dirty="0"/>
                    </a:p>
                  </a:txBody>
                  <a:tcPr/>
                </a:tc>
              </a:tr>
            </a:tbl>
          </a:graphicData>
        </a:graphic>
      </p:graphicFrame>
    </p:spTree>
    <p:extLst>
      <p:ext uri="{BB962C8B-B14F-4D97-AF65-F5344CB8AC3E}">
        <p14:creationId xmlns:p14="http://schemas.microsoft.com/office/powerpoint/2010/main" val="1101459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453"/>
            <a:ext cx="10515600" cy="1325563"/>
          </a:xfrm>
        </p:spPr>
        <p:txBody>
          <a:bodyPr/>
          <a:lstStyle/>
          <a:p>
            <a:r>
              <a:rPr lang="en-US" dirty="0" smtClean="0"/>
              <a:t>Exact </a:t>
            </a:r>
            <a:r>
              <a:rPr lang="en-US" dirty="0"/>
              <a:t>Numeric Datatypes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6272286"/>
              </p:ext>
            </p:extLst>
          </p:nvPr>
        </p:nvGraphicFramePr>
        <p:xfrm>
          <a:off x="838200" y="1539016"/>
          <a:ext cx="10515600" cy="4452350"/>
        </p:xfrm>
        <a:graphic>
          <a:graphicData uri="http://schemas.openxmlformats.org/drawingml/2006/table">
            <a:tbl>
              <a:tblPr firstRow="1" bandRow="1">
                <a:tableStyleId>{5C22544A-7EE6-4342-B048-85BDC9FD1C3A}</a:tableStyleId>
              </a:tblPr>
              <a:tblGrid>
                <a:gridCol w="1864057"/>
                <a:gridCol w="3016155"/>
                <a:gridCol w="3138985"/>
                <a:gridCol w="2496403"/>
              </a:tblGrid>
              <a:tr h="445235">
                <a:tc>
                  <a:txBody>
                    <a:bodyPr/>
                    <a:lstStyle/>
                    <a:p>
                      <a:r>
                        <a:rPr lang="en-US" dirty="0" smtClean="0"/>
                        <a:t>DATA</a:t>
                      </a:r>
                      <a:r>
                        <a:rPr lang="en-US" baseline="0" dirty="0" smtClean="0"/>
                        <a:t> TYPE</a:t>
                      </a:r>
                      <a:endParaRPr lang="en-US" dirty="0"/>
                    </a:p>
                  </a:txBody>
                  <a:tcPr/>
                </a:tc>
                <a:tc>
                  <a:txBody>
                    <a:bodyPr/>
                    <a:lstStyle/>
                    <a:p>
                      <a:r>
                        <a:rPr lang="en-US" dirty="0" smtClean="0"/>
                        <a:t>FROM</a:t>
                      </a:r>
                      <a:endParaRPr lang="en-US" dirty="0"/>
                    </a:p>
                  </a:txBody>
                  <a:tcPr/>
                </a:tc>
                <a:tc>
                  <a:txBody>
                    <a:bodyPr/>
                    <a:lstStyle/>
                    <a:p>
                      <a:r>
                        <a:rPr lang="en-US" dirty="0" smtClean="0"/>
                        <a:t>TO</a:t>
                      </a:r>
                      <a:endParaRPr lang="en-US" dirty="0"/>
                    </a:p>
                  </a:txBody>
                  <a:tcPr/>
                </a:tc>
                <a:tc>
                  <a:txBody>
                    <a:bodyPr/>
                    <a:lstStyle/>
                    <a:p>
                      <a:r>
                        <a:rPr lang="en-US" dirty="0" smtClean="0"/>
                        <a:t>STORAGE</a:t>
                      </a:r>
                      <a:endParaRPr lang="en-US" dirty="0"/>
                    </a:p>
                  </a:txBody>
                  <a:tcPr/>
                </a:tc>
              </a:tr>
              <a:tr h="445235">
                <a:tc>
                  <a:txBody>
                    <a:bodyPr/>
                    <a:lstStyle/>
                    <a:p>
                      <a:r>
                        <a:rPr lang="en-US" b="1" dirty="0" smtClean="0"/>
                        <a:t>bit</a:t>
                      </a:r>
                      <a:endParaRPr lang="en-US" b="1"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dirty="0"/>
                    </a:p>
                  </a:txBody>
                  <a:tcPr/>
                </a:tc>
              </a:tr>
              <a:tr h="445235">
                <a:tc>
                  <a:txBody>
                    <a:bodyPr/>
                    <a:lstStyle/>
                    <a:p>
                      <a:r>
                        <a:rPr lang="en-US" b="1" dirty="0" err="1" smtClean="0"/>
                        <a:t>tinyint</a:t>
                      </a:r>
                      <a:endParaRPr lang="en-US" b="1" dirty="0"/>
                    </a:p>
                  </a:txBody>
                  <a:tcPr/>
                </a:tc>
                <a:tc>
                  <a:txBody>
                    <a:bodyPr/>
                    <a:lstStyle/>
                    <a:p>
                      <a:r>
                        <a:rPr lang="en-US" dirty="0" smtClean="0"/>
                        <a:t>0</a:t>
                      </a:r>
                      <a:endParaRPr lang="en-US" dirty="0"/>
                    </a:p>
                  </a:txBody>
                  <a:tcPr/>
                </a:tc>
                <a:tc>
                  <a:txBody>
                    <a:bodyPr/>
                    <a:lstStyle/>
                    <a:p>
                      <a:r>
                        <a:rPr lang="en-US" dirty="0" smtClean="0"/>
                        <a:t>255</a:t>
                      </a:r>
                      <a:endParaRPr lang="en-US" dirty="0"/>
                    </a:p>
                  </a:txBody>
                  <a:tcPr/>
                </a:tc>
                <a:tc>
                  <a:txBody>
                    <a:bodyPr/>
                    <a:lstStyle/>
                    <a:p>
                      <a:r>
                        <a:rPr lang="en-US" sz="1800" b="0" i="0" kern="1200" dirty="0" smtClean="0">
                          <a:solidFill>
                            <a:schemeClr val="dk1"/>
                          </a:solidFill>
                          <a:effectLst/>
                          <a:latin typeface="+mn-lt"/>
                          <a:ea typeface="+mn-ea"/>
                          <a:cs typeface="+mn-cs"/>
                        </a:rPr>
                        <a:t>1 byte</a:t>
                      </a:r>
                      <a:endParaRPr lang="en-US" dirty="0"/>
                    </a:p>
                  </a:txBody>
                  <a:tcPr/>
                </a:tc>
              </a:tr>
              <a:tr h="445235">
                <a:tc>
                  <a:txBody>
                    <a:bodyPr/>
                    <a:lstStyle/>
                    <a:p>
                      <a:r>
                        <a:rPr lang="en-US" b="1" dirty="0" err="1" smtClean="0"/>
                        <a:t>smallint</a:t>
                      </a:r>
                      <a:endParaRPr lang="en-US" b="1" dirty="0"/>
                    </a:p>
                  </a:txBody>
                  <a:tcPr/>
                </a:tc>
                <a:tc>
                  <a:txBody>
                    <a:bodyPr/>
                    <a:lstStyle/>
                    <a:p>
                      <a:r>
                        <a:rPr lang="en-US" sz="1800" b="0" i="0" kern="1200" dirty="0" smtClean="0">
                          <a:solidFill>
                            <a:schemeClr val="dk1"/>
                          </a:solidFill>
                          <a:effectLst/>
                          <a:latin typeface="+mn-lt"/>
                          <a:ea typeface="+mn-ea"/>
                          <a:cs typeface="+mn-cs"/>
                        </a:rPr>
                        <a:t>-32,768</a:t>
                      </a:r>
                      <a:endParaRPr lang="en-US" dirty="0"/>
                    </a:p>
                  </a:txBody>
                  <a:tcPr/>
                </a:tc>
                <a:tc>
                  <a:txBody>
                    <a:bodyPr/>
                    <a:lstStyle/>
                    <a:p>
                      <a:r>
                        <a:rPr lang="en-US" sz="1800" b="0" i="0" kern="1200" dirty="0" smtClean="0">
                          <a:solidFill>
                            <a:schemeClr val="dk1"/>
                          </a:solidFill>
                          <a:effectLst/>
                          <a:latin typeface="+mn-lt"/>
                          <a:ea typeface="+mn-ea"/>
                          <a:cs typeface="+mn-cs"/>
                        </a:rPr>
                        <a:t>32,768</a:t>
                      </a:r>
                      <a:endParaRPr lang="en-US" dirty="0"/>
                    </a:p>
                  </a:txBody>
                  <a:tcPr/>
                </a:tc>
                <a:tc>
                  <a:txBody>
                    <a:bodyPr/>
                    <a:lstStyle/>
                    <a:p>
                      <a:r>
                        <a:rPr lang="en-US" sz="1800" b="0" i="0" kern="1200" dirty="0" smtClean="0">
                          <a:solidFill>
                            <a:schemeClr val="dk1"/>
                          </a:solidFill>
                          <a:effectLst/>
                          <a:latin typeface="+mn-lt"/>
                          <a:ea typeface="+mn-ea"/>
                          <a:cs typeface="+mn-cs"/>
                        </a:rPr>
                        <a:t>2 bytes</a:t>
                      </a:r>
                      <a:endParaRPr lang="en-US" dirty="0"/>
                    </a:p>
                  </a:txBody>
                  <a:tcPr/>
                </a:tc>
              </a:tr>
              <a:tr h="445235">
                <a:tc>
                  <a:txBody>
                    <a:bodyPr/>
                    <a:lstStyle/>
                    <a:p>
                      <a:r>
                        <a:rPr lang="en-US" b="1" dirty="0" err="1" smtClean="0"/>
                        <a:t>int</a:t>
                      </a:r>
                      <a:endParaRPr lang="en-US" b="1" dirty="0"/>
                    </a:p>
                  </a:txBody>
                  <a:tcPr/>
                </a:tc>
                <a:tc>
                  <a:txBody>
                    <a:bodyPr/>
                    <a:lstStyle/>
                    <a:p>
                      <a:r>
                        <a:rPr lang="en-US" sz="1800" b="0" i="0" kern="1200" dirty="0" smtClean="0">
                          <a:solidFill>
                            <a:schemeClr val="dk1"/>
                          </a:solidFill>
                          <a:effectLst/>
                          <a:latin typeface="+mn-lt"/>
                          <a:ea typeface="+mn-ea"/>
                          <a:cs typeface="+mn-cs"/>
                        </a:rPr>
                        <a:t>-2,147,483,648</a:t>
                      </a:r>
                      <a:endParaRPr lang="en-US" dirty="0"/>
                    </a:p>
                  </a:txBody>
                  <a:tcPr/>
                </a:tc>
                <a:tc>
                  <a:txBody>
                    <a:bodyPr/>
                    <a:lstStyle/>
                    <a:p>
                      <a:r>
                        <a:rPr lang="en-US" sz="1800" b="0" i="0" kern="1200" dirty="0" smtClean="0">
                          <a:solidFill>
                            <a:schemeClr val="dk1"/>
                          </a:solidFill>
                          <a:effectLst/>
                          <a:latin typeface="+mn-lt"/>
                          <a:ea typeface="+mn-ea"/>
                          <a:cs typeface="+mn-cs"/>
                        </a:rPr>
                        <a:t>2,147,483,648</a:t>
                      </a:r>
                      <a:endParaRPr lang="en-US" dirty="0"/>
                    </a:p>
                  </a:txBody>
                  <a:tcPr/>
                </a:tc>
                <a:tc>
                  <a:txBody>
                    <a:bodyPr/>
                    <a:lstStyle/>
                    <a:p>
                      <a:r>
                        <a:rPr lang="en-US" sz="1800" b="0" i="0" kern="1200" dirty="0" smtClean="0">
                          <a:solidFill>
                            <a:schemeClr val="dk1"/>
                          </a:solidFill>
                          <a:effectLst/>
                          <a:latin typeface="+mn-lt"/>
                          <a:ea typeface="+mn-ea"/>
                          <a:cs typeface="+mn-cs"/>
                        </a:rPr>
                        <a:t>4 bytes</a:t>
                      </a:r>
                      <a:endParaRPr lang="en-US" dirty="0"/>
                    </a:p>
                  </a:txBody>
                  <a:tcPr/>
                </a:tc>
              </a:tr>
              <a:tr h="445235">
                <a:tc>
                  <a:txBody>
                    <a:bodyPr/>
                    <a:lstStyle/>
                    <a:p>
                      <a:r>
                        <a:rPr lang="en-US" b="1" dirty="0" err="1" smtClean="0"/>
                        <a:t>bigint</a:t>
                      </a:r>
                      <a:endParaRPr lang="en-US" b="1" dirty="0"/>
                    </a:p>
                  </a:txBody>
                  <a:tcPr/>
                </a:tc>
                <a:tc>
                  <a:txBody>
                    <a:bodyPr/>
                    <a:lstStyle/>
                    <a:p>
                      <a:r>
                        <a:rPr lang="en-US" sz="1800" b="0" i="0" kern="1200" dirty="0" smtClean="0">
                          <a:solidFill>
                            <a:schemeClr val="dk1"/>
                          </a:solidFill>
                          <a:effectLst/>
                          <a:latin typeface="+mn-lt"/>
                          <a:ea typeface="+mn-ea"/>
                          <a:cs typeface="+mn-cs"/>
                        </a:rPr>
                        <a:t>-9,223,372,036,854,775,808</a:t>
                      </a:r>
                      <a:endParaRPr lang="en-US" dirty="0"/>
                    </a:p>
                  </a:txBody>
                  <a:tcPr/>
                </a:tc>
                <a:tc>
                  <a:txBody>
                    <a:bodyPr/>
                    <a:lstStyle/>
                    <a:p>
                      <a:r>
                        <a:rPr lang="en-US" sz="1800" b="0" i="0" kern="1200" dirty="0" smtClean="0">
                          <a:solidFill>
                            <a:schemeClr val="dk1"/>
                          </a:solidFill>
                          <a:effectLst/>
                          <a:latin typeface="+mn-lt"/>
                          <a:ea typeface="+mn-ea"/>
                          <a:cs typeface="+mn-cs"/>
                        </a:rPr>
                        <a:t>9,223,372,036,854,775,808</a:t>
                      </a:r>
                      <a:endParaRPr lang="en-US" dirty="0"/>
                    </a:p>
                  </a:txBody>
                  <a:tcPr/>
                </a:tc>
                <a:tc>
                  <a:txBody>
                    <a:bodyPr/>
                    <a:lstStyle/>
                    <a:p>
                      <a:r>
                        <a:rPr lang="en-US" sz="1800" b="0" i="0" kern="1200" dirty="0" smtClean="0">
                          <a:solidFill>
                            <a:schemeClr val="dk1"/>
                          </a:solidFill>
                          <a:effectLst/>
                          <a:latin typeface="+mn-lt"/>
                          <a:ea typeface="+mn-ea"/>
                          <a:cs typeface="+mn-cs"/>
                        </a:rPr>
                        <a:t>8 bytes</a:t>
                      </a:r>
                      <a:endParaRPr lang="en-US" dirty="0"/>
                    </a:p>
                  </a:txBody>
                  <a:tcPr/>
                </a:tc>
              </a:tr>
              <a:tr h="445235">
                <a:tc>
                  <a:txBody>
                    <a:bodyPr/>
                    <a:lstStyle/>
                    <a:p>
                      <a:r>
                        <a:rPr lang="en-US" b="1" dirty="0" smtClean="0"/>
                        <a:t>decimal (</a:t>
                      </a:r>
                      <a:r>
                        <a:rPr lang="en-US" b="1" dirty="0" err="1" smtClean="0"/>
                        <a:t>p,s</a:t>
                      </a:r>
                      <a:r>
                        <a:rPr lang="en-US" b="1" dirty="0" smtClean="0"/>
                        <a:t>)</a:t>
                      </a:r>
                      <a:endParaRPr lang="en-US" b="1" dirty="0"/>
                    </a:p>
                  </a:txBody>
                  <a:tcPr/>
                </a:tc>
                <a:tc>
                  <a:txBody>
                    <a:bodyPr/>
                    <a:lstStyle/>
                    <a:p>
                      <a:r>
                        <a:rPr lang="en-US" dirty="0" smtClean="0"/>
                        <a:t>-10</a:t>
                      </a:r>
                      <a:r>
                        <a:rPr lang="en-US" baseline="30000" dirty="0" smtClean="0"/>
                        <a:t>38</a:t>
                      </a:r>
                      <a:r>
                        <a:rPr lang="en-US" baseline="0" dirty="0" smtClean="0"/>
                        <a:t> + 1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a:t>
                      </a:r>
                      <a:r>
                        <a:rPr lang="en-US" baseline="30000" dirty="0" smtClean="0"/>
                        <a:t>38</a:t>
                      </a:r>
                      <a:r>
                        <a:rPr lang="en-US" baseline="0" dirty="0" smtClean="0"/>
                        <a:t> - 1</a:t>
                      </a:r>
                      <a:endParaRPr lang="en-US" dirty="0" smtClean="0"/>
                    </a:p>
                  </a:txBody>
                  <a:tcPr/>
                </a:tc>
                <a:tc>
                  <a:txBody>
                    <a:bodyPr/>
                    <a:lstStyle/>
                    <a:p>
                      <a:r>
                        <a:rPr lang="en-US" sz="1800" b="0" i="0" kern="1200" dirty="0" smtClean="0">
                          <a:solidFill>
                            <a:schemeClr val="dk1"/>
                          </a:solidFill>
                          <a:effectLst/>
                          <a:latin typeface="+mn-lt"/>
                          <a:ea typeface="+mn-ea"/>
                          <a:cs typeface="+mn-cs"/>
                        </a:rPr>
                        <a:t>5-17 bytes</a:t>
                      </a:r>
                      <a:endParaRPr lang="en-US" dirty="0"/>
                    </a:p>
                  </a:txBody>
                  <a:tcPr/>
                </a:tc>
              </a:tr>
              <a:tr h="445235">
                <a:tc>
                  <a:txBody>
                    <a:bodyPr/>
                    <a:lstStyle/>
                    <a:p>
                      <a:r>
                        <a:rPr lang="en-US" b="1" dirty="0" smtClean="0"/>
                        <a:t>numeric (</a:t>
                      </a:r>
                      <a:r>
                        <a:rPr lang="en-US" b="1" dirty="0" err="1" smtClean="0"/>
                        <a:t>p,s</a:t>
                      </a:r>
                      <a:r>
                        <a:rPr lang="en-US" b="1" dirty="0" smtClean="0"/>
                        <a:t>)</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a:t>
                      </a:r>
                      <a:r>
                        <a:rPr lang="en-US" baseline="30000" dirty="0" smtClean="0"/>
                        <a:t>38</a:t>
                      </a:r>
                      <a:r>
                        <a:rPr lang="en-US" baseline="0" dirty="0" smtClean="0"/>
                        <a:t> + 1</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a:t>
                      </a:r>
                      <a:r>
                        <a:rPr lang="en-US" baseline="30000" dirty="0" smtClean="0"/>
                        <a:t>38</a:t>
                      </a:r>
                      <a:r>
                        <a:rPr lang="en-US" baseline="0" dirty="0" smtClean="0"/>
                        <a:t> - 1</a:t>
                      </a:r>
                      <a:endParaRPr lang="en-US" dirty="0" smtClean="0"/>
                    </a:p>
                  </a:txBody>
                  <a:tcPr/>
                </a:tc>
                <a:tc>
                  <a:txBody>
                    <a:bodyPr/>
                    <a:lstStyle/>
                    <a:p>
                      <a:r>
                        <a:rPr lang="en-US" sz="1800" b="0" i="0" kern="1200" dirty="0" smtClean="0">
                          <a:solidFill>
                            <a:schemeClr val="dk1"/>
                          </a:solidFill>
                          <a:effectLst/>
                          <a:latin typeface="+mn-lt"/>
                          <a:ea typeface="+mn-ea"/>
                          <a:cs typeface="+mn-cs"/>
                        </a:rPr>
                        <a:t>5-17 bytes</a:t>
                      </a:r>
                      <a:endParaRPr lang="en-US" dirty="0"/>
                    </a:p>
                  </a:txBody>
                  <a:tcPr/>
                </a:tc>
              </a:tr>
              <a:tr h="445235">
                <a:tc>
                  <a:txBody>
                    <a:bodyPr/>
                    <a:lstStyle/>
                    <a:p>
                      <a:r>
                        <a:rPr lang="en-US" b="1" dirty="0" err="1" smtClean="0"/>
                        <a:t>smallmoney</a:t>
                      </a:r>
                      <a:endParaRPr lang="en-US" b="1" dirty="0"/>
                    </a:p>
                  </a:txBody>
                  <a:tcPr/>
                </a:tc>
                <a:tc>
                  <a:txBody>
                    <a:bodyPr/>
                    <a:lstStyle/>
                    <a:p>
                      <a:r>
                        <a:rPr lang="en-US" sz="1800" b="0" i="0" kern="1200" dirty="0" smtClean="0">
                          <a:solidFill>
                            <a:schemeClr val="dk1"/>
                          </a:solidFill>
                          <a:effectLst/>
                          <a:latin typeface="+mn-lt"/>
                          <a:ea typeface="+mn-ea"/>
                          <a:cs typeface="+mn-cs"/>
                        </a:rPr>
                        <a:t>-214,748.3648</a:t>
                      </a:r>
                      <a:endParaRPr lang="en-US" dirty="0"/>
                    </a:p>
                  </a:txBody>
                  <a:tcPr/>
                </a:tc>
                <a:tc>
                  <a:txBody>
                    <a:bodyPr/>
                    <a:lstStyle/>
                    <a:p>
                      <a:r>
                        <a:rPr lang="en-US" sz="1800" b="0" i="0" kern="1200" dirty="0" smtClean="0">
                          <a:solidFill>
                            <a:schemeClr val="dk1"/>
                          </a:solidFill>
                          <a:effectLst/>
                          <a:latin typeface="+mn-lt"/>
                          <a:ea typeface="+mn-ea"/>
                          <a:cs typeface="+mn-cs"/>
                        </a:rPr>
                        <a:t>214,748.3648</a:t>
                      </a:r>
                      <a:endParaRPr lang="en-US" dirty="0"/>
                    </a:p>
                  </a:txBody>
                  <a:tcPr/>
                </a:tc>
                <a:tc>
                  <a:txBody>
                    <a:bodyPr/>
                    <a:lstStyle/>
                    <a:p>
                      <a:r>
                        <a:rPr lang="en-US" sz="1800" b="0" i="0" kern="1200" dirty="0" smtClean="0">
                          <a:solidFill>
                            <a:schemeClr val="dk1"/>
                          </a:solidFill>
                          <a:effectLst/>
                          <a:latin typeface="+mn-lt"/>
                          <a:ea typeface="+mn-ea"/>
                          <a:cs typeface="+mn-cs"/>
                        </a:rPr>
                        <a:t>4 bytes</a:t>
                      </a:r>
                      <a:endParaRPr lang="en-US" dirty="0"/>
                    </a:p>
                  </a:txBody>
                  <a:tcPr/>
                </a:tc>
              </a:tr>
              <a:tr h="445235">
                <a:tc>
                  <a:txBody>
                    <a:bodyPr/>
                    <a:lstStyle/>
                    <a:p>
                      <a:r>
                        <a:rPr lang="en-US" b="1" dirty="0" smtClean="0"/>
                        <a:t>money</a:t>
                      </a:r>
                      <a:endParaRPr lang="en-US" b="1" dirty="0"/>
                    </a:p>
                  </a:txBody>
                  <a:tcPr/>
                </a:tc>
                <a:tc>
                  <a:txBody>
                    <a:bodyPr/>
                    <a:lstStyle/>
                    <a:p>
                      <a:r>
                        <a:rPr lang="en-US" sz="1800" b="0" i="0" kern="1200" dirty="0" smtClean="0">
                          <a:solidFill>
                            <a:schemeClr val="dk1"/>
                          </a:solidFill>
                          <a:effectLst/>
                          <a:latin typeface="+mn-lt"/>
                          <a:ea typeface="+mn-ea"/>
                          <a:cs typeface="+mn-cs"/>
                        </a:rPr>
                        <a:t>-922,337,203,685,477.5808</a:t>
                      </a:r>
                      <a:endParaRPr lang="en-US" dirty="0"/>
                    </a:p>
                  </a:txBody>
                  <a:tcPr/>
                </a:tc>
                <a:tc>
                  <a:txBody>
                    <a:bodyPr/>
                    <a:lstStyle/>
                    <a:p>
                      <a:r>
                        <a:rPr lang="en-US" sz="1800" b="0" i="0" kern="1200" dirty="0" smtClean="0">
                          <a:solidFill>
                            <a:schemeClr val="dk1"/>
                          </a:solidFill>
                          <a:effectLst/>
                          <a:latin typeface="+mn-lt"/>
                          <a:ea typeface="+mn-ea"/>
                          <a:cs typeface="+mn-cs"/>
                        </a:rPr>
                        <a:t>922,337,203,685,477.5808</a:t>
                      </a:r>
                      <a:endParaRPr lang="en-US" dirty="0"/>
                    </a:p>
                  </a:txBody>
                  <a:tcPr/>
                </a:tc>
                <a:tc>
                  <a:txBody>
                    <a:bodyPr/>
                    <a:lstStyle/>
                    <a:p>
                      <a:r>
                        <a:rPr lang="en-US" sz="1800" b="0" i="0" kern="1200" dirty="0" smtClean="0">
                          <a:solidFill>
                            <a:schemeClr val="dk1"/>
                          </a:solidFill>
                          <a:effectLst/>
                          <a:latin typeface="+mn-lt"/>
                          <a:ea typeface="+mn-ea"/>
                          <a:cs typeface="+mn-cs"/>
                        </a:rPr>
                        <a:t>8 bytes</a:t>
                      </a:r>
                      <a:endParaRPr lang="en-US" b="1" dirty="0"/>
                    </a:p>
                  </a:txBody>
                  <a:tcPr/>
                </a:tc>
              </a:tr>
            </a:tbl>
          </a:graphicData>
        </a:graphic>
      </p:graphicFrame>
      <p:sp>
        <p:nvSpPr>
          <p:cNvPr id="5" name="TextBox 4"/>
          <p:cNvSpPr txBox="1"/>
          <p:nvPr/>
        </p:nvSpPr>
        <p:spPr>
          <a:xfrm>
            <a:off x="6684765" y="6250675"/>
            <a:ext cx="4669035" cy="369332"/>
          </a:xfrm>
          <a:prstGeom prst="rect">
            <a:avLst/>
          </a:prstGeom>
          <a:noFill/>
        </p:spPr>
        <p:txBody>
          <a:bodyPr wrap="none" rtlCol="0">
            <a:spAutoFit/>
          </a:bodyPr>
          <a:lstStyle/>
          <a:p>
            <a:r>
              <a:rPr lang="en-US" b="1" dirty="0" smtClean="0"/>
              <a:t>**p – 1 to 38 : Default 18 ; s – 0 to p : Default 0</a:t>
            </a:r>
            <a:endParaRPr lang="en-US" b="1" dirty="0"/>
          </a:p>
        </p:txBody>
      </p:sp>
    </p:spTree>
    <p:extLst>
      <p:ext uri="{BB962C8B-B14F-4D97-AF65-F5344CB8AC3E}">
        <p14:creationId xmlns:p14="http://schemas.microsoft.com/office/powerpoint/2010/main" val="298335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r>
              <a:rPr lang="en-US" dirty="0"/>
              <a:t>Datatypes</a:t>
            </a: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0198087"/>
              </p:ext>
            </p:extLst>
          </p:nvPr>
        </p:nvGraphicFramePr>
        <p:xfrm>
          <a:off x="2004515" y="1893864"/>
          <a:ext cx="8182970" cy="4738950"/>
        </p:xfrm>
        <a:graphic>
          <a:graphicData uri="http://schemas.openxmlformats.org/drawingml/2006/table">
            <a:tbl>
              <a:tblPr firstRow="1" bandRow="1">
                <a:tableStyleId>{5C22544A-7EE6-4342-B048-85BDC9FD1C3A}</a:tableStyleId>
              </a:tblPr>
              <a:tblGrid>
                <a:gridCol w="1836761"/>
                <a:gridCol w="3411940"/>
                <a:gridCol w="2934269"/>
              </a:tblGrid>
              <a:tr h="526550">
                <a:tc>
                  <a:txBody>
                    <a:bodyPr/>
                    <a:lstStyle/>
                    <a:p>
                      <a:r>
                        <a:rPr lang="en-US" dirty="0" smtClean="0"/>
                        <a:t>DATA TYPE</a:t>
                      </a:r>
                      <a:endParaRPr lang="en-US" dirty="0"/>
                    </a:p>
                  </a:txBody>
                  <a:tcPr/>
                </a:tc>
                <a:tc>
                  <a:txBody>
                    <a:bodyPr/>
                    <a:lstStyle/>
                    <a:p>
                      <a:r>
                        <a:rPr lang="en-US" dirty="0" smtClean="0"/>
                        <a:t>DESCRIPTION</a:t>
                      </a:r>
                      <a:endParaRPr lang="en-US" dirty="0"/>
                    </a:p>
                  </a:txBody>
                  <a:tcPr/>
                </a:tc>
                <a:tc>
                  <a:txBody>
                    <a:bodyPr/>
                    <a:lstStyle/>
                    <a:p>
                      <a:r>
                        <a:rPr lang="en-US" dirty="0" smtClean="0"/>
                        <a:t>MAX SIZE</a:t>
                      </a:r>
                      <a:endParaRPr lang="en-US" dirty="0"/>
                    </a:p>
                  </a:txBody>
                  <a:tcPr/>
                </a:tc>
              </a:tr>
              <a:tr h="526550">
                <a:tc>
                  <a:txBody>
                    <a:bodyPr/>
                    <a:lstStyle/>
                    <a:p>
                      <a:r>
                        <a:rPr lang="en-US" b="1" dirty="0" smtClean="0"/>
                        <a:t>char</a:t>
                      </a:r>
                      <a:endParaRPr lang="en-US" b="1" dirty="0"/>
                    </a:p>
                  </a:txBody>
                  <a:tcPr/>
                </a:tc>
                <a:tc>
                  <a:txBody>
                    <a:bodyPr/>
                    <a:lstStyle/>
                    <a:p>
                      <a:r>
                        <a:rPr lang="en-US" sz="1800" b="0" i="0" kern="1200" dirty="0" smtClean="0">
                          <a:solidFill>
                            <a:schemeClr val="dk1"/>
                          </a:solidFill>
                          <a:effectLst/>
                          <a:latin typeface="+mn-lt"/>
                          <a:ea typeface="+mn-ea"/>
                          <a:cs typeface="+mn-cs"/>
                        </a:rPr>
                        <a:t>Fixed width character string</a:t>
                      </a:r>
                      <a:endParaRPr lang="en-US" dirty="0"/>
                    </a:p>
                  </a:txBody>
                  <a:tcPr/>
                </a:tc>
                <a:tc>
                  <a:txBody>
                    <a:bodyPr/>
                    <a:lstStyle/>
                    <a:p>
                      <a:r>
                        <a:rPr lang="en-US" sz="1800" b="0" i="0" kern="1200" dirty="0" smtClean="0">
                          <a:solidFill>
                            <a:schemeClr val="dk1"/>
                          </a:solidFill>
                          <a:effectLst/>
                          <a:latin typeface="+mn-lt"/>
                          <a:ea typeface="+mn-ea"/>
                          <a:cs typeface="+mn-cs"/>
                        </a:rPr>
                        <a:t>8,000 characters</a:t>
                      </a:r>
                      <a:endParaRPr lang="en-US" dirty="0"/>
                    </a:p>
                  </a:txBody>
                  <a:tcPr/>
                </a:tc>
              </a:tr>
              <a:tr h="526550">
                <a:tc>
                  <a:txBody>
                    <a:bodyPr/>
                    <a:lstStyle/>
                    <a:p>
                      <a:r>
                        <a:rPr lang="en-US" b="1" dirty="0" err="1" smtClean="0"/>
                        <a:t>varchar</a:t>
                      </a:r>
                      <a:r>
                        <a:rPr lang="en-US" b="1" baseline="0" dirty="0" smtClean="0"/>
                        <a:t> </a:t>
                      </a:r>
                      <a:endParaRPr lang="en-US" b="1" dirty="0"/>
                    </a:p>
                  </a:txBody>
                  <a:tcPr/>
                </a:tc>
                <a:tc>
                  <a:txBody>
                    <a:bodyPr/>
                    <a:lstStyle/>
                    <a:p>
                      <a:r>
                        <a:rPr lang="en-US" sz="1800" b="0" i="0" kern="1200" dirty="0" smtClean="0">
                          <a:solidFill>
                            <a:schemeClr val="dk1"/>
                          </a:solidFill>
                          <a:effectLst/>
                          <a:latin typeface="+mn-lt"/>
                          <a:ea typeface="+mn-ea"/>
                          <a:cs typeface="+mn-cs"/>
                        </a:rPr>
                        <a:t>Variable width character string</a:t>
                      </a:r>
                      <a:endParaRPr lang="en-US" dirty="0"/>
                    </a:p>
                  </a:txBody>
                  <a:tcPr/>
                </a:tc>
                <a:tc>
                  <a:txBody>
                    <a:bodyPr/>
                    <a:lstStyle/>
                    <a:p>
                      <a:r>
                        <a:rPr lang="en-US" sz="1800" b="0" i="0" kern="1200" dirty="0" smtClean="0">
                          <a:solidFill>
                            <a:schemeClr val="dk1"/>
                          </a:solidFill>
                          <a:effectLst/>
                          <a:latin typeface="+mn-lt"/>
                          <a:ea typeface="+mn-ea"/>
                          <a:cs typeface="+mn-cs"/>
                        </a:rPr>
                        <a:t>8,000 characters</a:t>
                      </a:r>
                      <a:endParaRPr lang="en-US" dirty="0"/>
                    </a:p>
                  </a:txBody>
                  <a:tcPr/>
                </a:tc>
              </a:tr>
              <a:tr h="526550">
                <a:tc>
                  <a:txBody>
                    <a:bodyPr/>
                    <a:lstStyle/>
                    <a:p>
                      <a:r>
                        <a:rPr lang="en-US" b="1" dirty="0" err="1" smtClean="0"/>
                        <a:t>varchar</a:t>
                      </a:r>
                      <a:r>
                        <a:rPr lang="en-US" b="1" dirty="0" smtClean="0"/>
                        <a:t>(max)</a:t>
                      </a:r>
                    </a:p>
                  </a:txBody>
                  <a:tcPr/>
                </a:tc>
                <a:tc>
                  <a:txBody>
                    <a:bodyPr/>
                    <a:lstStyle/>
                    <a:p>
                      <a:r>
                        <a:rPr lang="en-US" sz="1800" b="0" i="0" kern="1200" dirty="0" smtClean="0">
                          <a:solidFill>
                            <a:schemeClr val="dk1"/>
                          </a:solidFill>
                          <a:effectLst/>
                          <a:latin typeface="+mn-lt"/>
                          <a:ea typeface="+mn-ea"/>
                          <a:cs typeface="+mn-cs"/>
                        </a:rPr>
                        <a:t>Variable width character string</a:t>
                      </a:r>
                      <a:endParaRPr lang="en-US" dirty="0"/>
                    </a:p>
                  </a:txBody>
                  <a:tcPr/>
                </a:tc>
                <a:tc>
                  <a:txBody>
                    <a:bodyPr/>
                    <a:lstStyle/>
                    <a:p>
                      <a:r>
                        <a:rPr lang="en-US" sz="1800" b="0" i="0" kern="1200" dirty="0" smtClean="0">
                          <a:solidFill>
                            <a:schemeClr val="dk1"/>
                          </a:solidFill>
                          <a:effectLst/>
                          <a:latin typeface="+mn-lt"/>
                          <a:ea typeface="+mn-ea"/>
                          <a:cs typeface="+mn-cs"/>
                        </a:rPr>
                        <a:t>1,073,741,824 characters</a:t>
                      </a:r>
                      <a:endParaRPr lang="en-US" dirty="0"/>
                    </a:p>
                  </a:txBody>
                  <a:tcPr/>
                </a:tc>
              </a:tr>
              <a:tr h="526550">
                <a:tc>
                  <a:txBody>
                    <a:bodyPr/>
                    <a:lstStyle/>
                    <a:p>
                      <a:r>
                        <a:rPr lang="en-US" b="1" dirty="0" smtClean="0"/>
                        <a:t>text</a:t>
                      </a:r>
                      <a:endParaRPr lang="en-US" b="1" dirty="0"/>
                    </a:p>
                  </a:txBody>
                  <a:tcPr/>
                </a:tc>
                <a:tc>
                  <a:txBody>
                    <a:bodyPr/>
                    <a:lstStyle/>
                    <a:p>
                      <a:r>
                        <a:rPr lang="en-US" sz="1800" b="0" i="0" kern="1200" dirty="0" smtClean="0">
                          <a:solidFill>
                            <a:schemeClr val="dk1"/>
                          </a:solidFill>
                          <a:effectLst/>
                          <a:latin typeface="+mn-lt"/>
                          <a:ea typeface="+mn-ea"/>
                          <a:cs typeface="+mn-cs"/>
                        </a:rPr>
                        <a:t>Variable width character string</a:t>
                      </a:r>
                      <a:endParaRPr lang="en-US" dirty="0"/>
                    </a:p>
                  </a:txBody>
                  <a:tcPr/>
                </a:tc>
                <a:tc>
                  <a:txBody>
                    <a:bodyPr/>
                    <a:lstStyle/>
                    <a:p>
                      <a:r>
                        <a:rPr lang="en-US" sz="1800" b="0" i="0" kern="1200" dirty="0" smtClean="0">
                          <a:solidFill>
                            <a:schemeClr val="dk1"/>
                          </a:solidFill>
                          <a:effectLst/>
                          <a:latin typeface="+mn-lt"/>
                          <a:ea typeface="+mn-ea"/>
                          <a:cs typeface="+mn-cs"/>
                        </a:rPr>
                        <a:t>2GB of text data</a:t>
                      </a:r>
                      <a:endParaRPr lang="en-US" dirty="0"/>
                    </a:p>
                  </a:txBody>
                  <a:tcPr/>
                </a:tc>
              </a:tr>
              <a:tr h="526550">
                <a:tc>
                  <a:txBody>
                    <a:bodyPr/>
                    <a:lstStyle/>
                    <a:p>
                      <a:r>
                        <a:rPr lang="en-US" b="1" dirty="0" err="1" smtClean="0"/>
                        <a:t>nchar</a:t>
                      </a:r>
                      <a:endParaRPr lang="en-US" b="1" dirty="0"/>
                    </a:p>
                  </a:txBody>
                  <a:tcPr/>
                </a:tc>
                <a:tc>
                  <a:txBody>
                    <a:bodyPr/>
                    <a:lstStyle/>
                    <a:p>
                      <a:r>
                        <a:rPr lang="en-US" sz="1800" b="0" i="0" kern="1200" dirty="0" smtClean="0">
                          <a:solidFill>
                            <a:schemeClr val="dk1"/>
                          </a:solidFill>
                          <a:effectLst/>
                          <a:latin typeface="+mn-lt"/>
                          <a:ea typeface="+mn-ea"/>
                          <a:cs typeface="+mn-cs"/>
                        </a:rPr>
                        <a:t>Fixed width Unicode string</a:t>
                      </a:r>
                      <a:endParaRPr lang="en-US" dirty="0"/>
                    </a:p>
                  </a:txBody>
                  <a:tcPr/>
                </a:tc>
                <a:tc>
                  <a:txBody>
                    <a:bodyPr/>
                    <a:lstStyle/>
                    <a:p>
                      <a:r>
                        <a:rPr lang="en-US" sz="1800" b="0" i="0" kern="1200" dirty="0" smtClean="0">
                          <a:solidFill>
                            <a:schemeClr val="dk1"/>
                          </a:solidFill>
                          <a:effectLst/>
                          <a:latin typeface="+mn-lt"/>
                          <a:ea typeface="+mn-ea"/>
                          <a:cs typeface="+mn-cs"/>
                        </a:rPr>
                        <a:t>4,000 characters</a:t>
                      </a:r>
                      <a:endParaRPr lang="en-US" dirty="0"/>
                    </a:p>
                  </a:txBody>
                  <a:tcPr/>
                </a:tc>
              </a:tr>
              <a:tr h="526550">
                <a:tc>
                  <a:txBody>
                    <a:bodyPr/>
                    <a:lstStyle/>
                    <a:p>
                      <a:r>
                        <a:rPr lang="en-US" b="1" dirty="0" err="1" smtClean="0"/>
                        <a:t>nvarchar</a:t>
                      </a:r>
                      <a:endParaRPr lang="en-US" b="1" dirty="0"/>
                    </a:p>
                  </a:txBody>
                  <a:tcPr/>
                </a:tc>
                <a:tc>
                  <a:txBody>
                    <a:bodyPr/>
                    <a:lstStyle/>
                    <a:p>
                      <a:r>
                        <a:rPr lang="en-US" sz="1800" b="0" i="0" kern="1200" dirty="0" smtClean="0">
                          <a:solidFill>
                            <a:schemeClr val="dk1"/>
                          </a:solidFill>
                          <a:effectLst/>
                          <a:latin typeface="+mn-lt"/>
                          <a:ea typeface="+mn-ea"/>
                          <a:cs typeface="+mn-cs"/>
                        </a:rPr>
                        <a:t>Variable width Unicode string</a:t>
                      </a:r>
                      <a:endParaRPr lang="en-US" dirty="0"/>
                    </a:p>
                  </a:txBody>
                  <a:tcPr/>
                </a:tc>
                <a:tc>
                  <a:txBody>
                    <a:bodyPr/>
                    <a:lstStyle/>
                    <a:p>
                      <a:r>
                        <a:rPr lang="en-US" sz="1800" b="0" i="0" kern="1200" dirty="0" smtClean="0">
                          <a:solidFill>
                            <a:schemeClr val="dk1"/>
                          </a:solidFill>
                          <a:effectLst/>
                          <a:latin typeface="+mn-lt"/>
                          <a:ea typeface="+mn-ea"/>
                          <a:cs typeface="+mn-cs"/>
                        </a:rPr>
                        <a:t>4,000 characters</a:t>
                      </a:r>
                      <a:endParaRPr lang="en-US" dirty="0"/>
                    </a:p>
                  </a:txBody>
                  <a:tcPr/>
                </a:tc>
              </a:tr>
              <a:tr h="526550">
                <a:tc>
                  <a:txBody>
                    <a:bodyPr/>
                    <a:lstStyle/>
                    <a:p>
                      <a:r>
                        <a:rPr lang="en-US" b="1" dirty="0" err="1" smtClean="0"/>
                        <a:t>nvarchar</a:t>
                      </a:r>
                      <a:r>
                        <a:rPr lang="en-US" b="1" dirty="0" smtClean="0"/>
                        <a:t>(max)</a:t>
                      </a:r>
                      <a:endParaRPr lang="en-US" b="1" dirty="0"/>
                    </a:p>
                  </a:txBody>
                  <a:tcPr/>
                </a:tc>
                <a:tc>
                  <a:txBody>
                    <a:bodyPr/>
                    <a:lstStyle/>
                    <a:p>
                      <a:r>
                        <a:rPr lang="en-US" sz="1800" b="0" i="0" kern="1200" dirty="0" smtClean="0">
                          <a:solidFill>
                            <a:schemeClr val="dk1"/>
                          </a:solidFill>
                          <a:effectLst/>
                          <a:latin typeface="+mn-lt"/>
                          <a:ea typeface="+mn-ea"/>
                          <a:cs typeface="+mn-cs"/>
                        </a:rPr>
                        <a:t>Variable width Unicode string</a:t>
                      </a:r>
                      <a:endParaRPr lang="en-US" dirty="0"/>
                    </a:p>
                  </a:txBody>
                  <a:tcPr/>
                </a:tc>
                <a:tc>
                  <a:txBody>
                    <a:bodyPr/>
                    <a:lstStyle/>
                    <a:p>
                      <a:r>
                        <a:rPr lang="en-US" sz="1800" b="0" i="0" kern="1200" dirty="0" smtClean="0">
                          <a:solidFill>
                            <a:schemeClr val="dk1"/>
                          </a:solidFill>
                          <a:effectLst/>
                          <a:latin typeface="+mn-lt"/>
                          <a:ea typeface="+mn-ea"/>
                          <a:cs typeface="+mn-cs"/>
                        </a:rPr>
                        <a:t>536,870,912 characters</a:t>
                      </a:r>
                      <a:endParaRPr lang="en-US" dirty="0"/>
                    </a:p>
                  </a:txBody>
                  <a:tcPr/>
                </a:tc>
              </a:tr>
              <a:tr h="526550">
                <a:tc>
                  <a:txBody>
                    <a:bodyPr/>
                    <a:lstStyle/>
                    <a:p>
                      <a:r>
                        <a:rPr lang="en-US" b="1" dirty="0" err="1" smtClean="0"/>
                        <a:t>ntext</a:t>
                      </a:r>
                      <a:endParaRPr lang="en-US" b="1" dirty="0"/>
                    </a:p>
                  </a:txBody>
                  <a:tcPr/>
                </a:tc>
                <a:tc>
                  <a:txBody>
                    <a:bodyPr/>
                    <a:lstStyle/>
                    <a:p>
                      <a:r>
                        <a:rPr lang="en-US" sz="1800" b="0" i="0" kern="1200" dirty="0" smtClean="0">
                          <a:solidFill>
                            <a:schemeClr val="dk1"/>
                          </a:solidFill>
                          <a:effectLst/>
                          <a:latin typeface="+mn-lt"/>
                          <a:ea typeface="+mn-ea"/>
                          <a:cs typeface="+mn-cs"/>
                        </a:rPr>
                        <a:t>Variable width Unicode string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2GB of text data</a:t>
                      </a:r>
                      <a:endParaRPr lang="en-US" dirty="0" smtClean="0"/>
                    </a:p>
                  </a:txBody>
                  <a:tcPr/>
                </a:tc>
              </a:tr>
            </a:tbl>
          </a:graphicData>
        </a:graphic>
      </p:graphicFrame>
    </p:spTree>
    <p:extLst>
      <p:ext uri="{BB962C8B-B14F-4D97-AF65-F5344CB8AC3E}">
        <p14:creationId xmlns:p14="http://schemas.microsoft.com/office/powerpoint/2010/main" val="687643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Datatypes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7608668"/>
              </p:ext>
            </p:extLst>
          </p:nvPr>
        </p:nvGraphicFramePr>
        <p:xfrm>
          <a:off x="838200" y="1825624"/>
          <a:ext cx="10515600" cy="4588826"/>
        </p:xfrm>
        <a:graphic>
          <a:graphicData uri="http://schemas.openxmlformats.org/drawingml/2006/table">
            <a:tbl>
              <a:tblPr firstRow="1" bandRow="1">
                <a:tableStyleId>{5C22544A-7EE6-4342-B048-85BDC9FD1C3A}</a:tableStyleId>
              </a:tblPr>
              <a:tblGrid>
                <a:gridCol w="2082421"/>
                <a:gridCol w="6400800"/>
                <a:gridCol w="2032379"/>
              </a:tblGrid>
              <a:tr h="430571">
                <a:tc>
                  <a:txBody>
                    <a:bodyPr/>
                    <a:lstStyle/>
                    <a:p>
                      <a:r>
                        <a:rPr lang="en-US" dirty="0" smtClean="0"/>
                        <a:t>DATA TYPE</a:t>
                      </a:r>
                      <a:endParaRPr lang="en-US" dirty="0"/>
                    </a:p>
                  </a:txBody>
                  <a:tcPr/>
                </a:tc>
                <a:tc>
                  <a:txBody>
                    <a:bodyPr/>
                    <a:lstStyle/>
                    <a:p>
                      <a:r>
                        <a:rPr lang="en-US" dirty="0" smtClean="0"/>
                        <a:t>DESCRIPTION</a:t>
                      </a:r>
                      <a:endParaRPr lang="en-US" dirty="0"/>
                    </a:p>
                  </a:txBody>
                  <a:tcPr/>
                </a:tc>
                <a:tc>
                  <a:txBody>
                    <a:bodyPr/>
                    <a:lstStyle/>
                    <a:p>
                      <a:r>
                        <a:rPr lang="en-US" dirty="0" smtClean="0"/>
                        <a:t>STORAGE</a:t>
                      </a:r>
                      <a:endParaRPr lang="en-US" dirty="0"/>
                    </a:p>
                  </a:txBody>
                  <a:tcPr/>
                </a:tc>
              </a:tr>
              <a:tr h="743178">
                <a:tc>
                  <a:txBody>
                    <a:bodyPr/>
                    <a:lstStyle/>
                    <a:p>
                      <a:r>
                        <a:rPr lang="en-US" b="1" dirty="0" err="1" smtClean="0"/>
                        <a:t>datetime</a:t>
                      </a:r>
                      <a:endParaRPr lang="en-US" b="1" dirty="0"/>
                    </a:p>
                  </a:txBody>
                  <a:tcPr/>
                </a:tc>
                <a:tc>
                  <a:txBody>
                    <a:bodyPr/>
                    <a:lstStyle/>
                    <a:p>
                      <a:pPr algn="just"/>
                      <a:r>
                        <a:rPr lang="en-US" sz="1800" b="0" i="0" kern="1200" dirty="0" smtClean="0">
                          <a:solidFill>
                            <a:schemeClr val="dk1"/>
                          </a:solidFill>
                          <a:effectLst/>
                          <a:latin typeface="+mn-lt"/>
                          <a:ea typeface="+mn-ea"/>
                          <a:cs typeface="+mn-cs"/>
                        </a:rPr>
                        <a:t>From January 1, 1753 to December 31, 9999 with an accuracy of 3.33 milliseconds</a:t>
                      </a:r>
                      <a:endParaRPr lang="en-US" dirty="0"/>
                    </a:p>
                  </a:txBody>
                  <a:tcPr/>
                </a:tc>
                <a:tc>
                  <a:txBody>
                    <a:bodyPr/>
                    <a:lstStyle/>
                    <a:p>
                      <a:r>
                        <a:rPr lang="en-US" dirty="0" smtClean="0"/>
                        <a:t>8 bytes</a:t>
                      </a:r>
                      <a:endParaRPr lang="en-US" dirty="0"/>
                    </a:p>
                  </a:txBody>
                  <a:tcPr/>
                </a:tc>
              </a:tr>
              <a:tr h="743178">
                <a:tc>
                  <a:txBody>
                    <a:bodyPr/>
                    <a:lstStyle/>
                    <a:p>
                      <a:r>
                        <a:rPr lang="en-US" b="1" dirty="0" smtClean="0"/>
                        <a:t>datetime2</a:t>
                      </a:r>
                      <a:endParaRPr lang="en-US" b="1" dirty="0"/>
                    </a:p>
                  </a:txBody>
                  <a:tcPr/>
                </a:tc>
                <a:tc>
                  <a:txBody>
                    <a:bodyPr/>
                    <a:lstStyle/>
                    <a:p>
                      <a:pPr algn="just"/>
                      <a:r>
                        <a:rPr lang="en-US" sz="1800" b="0" i="0" kern="1200" dirty="0" smtClean="0">
                          <a:solidFill>
                            <a:schemeClr val="dk1"/>
                          </a:solidFill>
                          <a:effectLst/>
                          <a:latin typeface="+mn-lt"/>
                          <a:ea typeface="+mn-ea"/>
                          <a:cs typeface="+mn-cs"/>
                        </a:rPr>
                        <a:t>From January 1, 0001 to December 31, 9999 with an accuracy of 100 nanoseconds</a:t>
                      </a:r>
                      <a:endParaRPr lang="en-US" dirty="0"/>
                    </a:p>
                  </a:txBody>
                  <a:tcPr/>
                </a:tc>
                <a:tc>
                  <a:txBody>
                    <a:bodyPr/>
                    <a:lstStyle/>
                    <a:p>
                      <a:r>
                        <a:rPr lang="en-US" dirty="0" smtClean="0"/>
                        <a:t>6-8 bytes</a:t>
                      </a:r>
                      <a:endParaRPr lang="en-US" dirty="0"/>
                    </a:p>
                  </a:txBody>
                  <a:tcPr/>
                </a:tc>
              </a:tr>
              <a:tr h="430571">
                <a:tc>
                  <a:txBody>
                    <a:bodyPr/>
                    <a:lstStyle/>
                    <a:p>
                      <a:r>
                        <a:rPr lang="en-US" sz="1800" b="1" i="0" kern="1200" dirty="0" err="1" smtClean="0">
                          <a:solidFill>
                            <a:schemeClr val="dk1"/>
                          </a:solidFill>
                          <a:effectLst/>
                          <a:latin typeface="+mn-lt"/>
                          <a:ea typeface="+mn-ea"/>
                          <a:cs typeface="+mn-cs"/>
                        </a:rPr>
                        <a:t>smalldatetime</a:t>
                      </a:r>
                      <a:endParaRPr lang="en-US" b="1" dirty="0"/>
                    </a:p>
                  </a:txBody>
                  <a:tcPr/>
                </a:tc>
                <a:tc>
                  <a:txBody>
                    <a:bodyPr/>
                    <a:lstStyle/>
                    <a:p>
                      <a:pPr algn="just"/>
                      <a:r>
                        <a:rPr lang="en-US" sz="1800" b="0" i="0" kern="1200" dirty="0" smtClean="0">
                          <a:solidFill>
                            <a:schemeClr val="dk1"/>
                          </a:solidFill>
                          <a:effectLst/>
                          <a:latin typeface="+mn-lt"/>
                          <a:ea typeface="+mn-ea"/>
                          <a:cs typeface="+mn-cs"/>
                        </a:rPr>
                        <a:t>From January 1, 1900 to June 6, 2079 with an accuracy of 1 minute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4 bytes</a:t>
                      </a:r>
                    </a:p>
                  </a:txBody>
                  <a:tcPr/>
                </a:tc>
              </a:tr>
              <a:tr h="430571">
                <a:tc>
                  <a:txBody>
                    <a:bodyPr/>
                    <a:lstStyle/>
                    <a:p>
                      <a:r>
                        <a:rPr lang="en-US" b="1" dirty="0" smtClean="0"/>
                        <a:t>date</a:t>
                      </a:r>
                      <a:endParaRPr lang="en-US" b="1" dirty="0"/>
                    </a:p>
                  </a:txBody>
                  <a:tcPr/>
                </a:tc>
                <a:tc>
                  <a:txBody>
                    <a:bodyPr/>
                    <a:lstStyle/>
                    <a:p>
                      <a:pPr algn="just"/>
                      <a:r>
                        <a:rPr lang="en-US" sz="1800" b="0" i="0" kern="1200" dirty="0" smtClean="0">
                          <a:solidFill>
                            <a:schemeClr val="dk1"/>
                          </a:solidFill>
                          <a:effectLst/>
                          <a:latin typeface="+mn-lt"/>
                          <a:ea typeface="+mn-ea"/>
                          <a:cs typeface="+mn-cs"/>
                        </a:rPr>
                        <a:t>Store a date only. From January 1, 0001 to December 31, 9999</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 bytes</a:t>
                      </a:r>
                    </a:p>
                  </a:txBody>
                  <a:tcPr/>
                </a:tc>
              </a:tr>
              <a:tr h="430571">
                <a:tc>
                  <a:txBody>
                    <a:bodyPr/>
                    <a:lstStyle/>
                    <a:p>
                      <a:r>
                        <a:rPr lang="en-US" b="1" dirty="0" smtClean="0"/>
                        <a:t>time</a:t>
                      </a:r>
                      <a:endParaRPr lang="en-US" b="1" dirty="0"/>
                    </a:p>
                  </a:txBody>
                  <a:tcPr/>
                </a:tc>
                <a:tc>
                  <a:txBody>
                    <a:bodyPr/>
                    <a:lstStyle/>
                    <a:p>
                      <a:pPr algn="just"/>
                      <a:r>
                        <a:rPr lang="en-US" sz="1800" b="0" i="0" kern="1200" dirty="0" smtClean="0">
                          <a:solidFill>
                            <a:schemeClr val="dk1"/>
                          </a:solidFill>
                          <a:effectLst/>
                          <a:latin typeface="+mn-lt"/>
                          <a:ea typeface="+mn-ea"/>
                          <a:cs typeface="+mn-cs"/>
                        </a:rPr>
                        <a:t>Store a time only to an accuracy of 100 nanoseconds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3-5 bytes</a:t>
                      </a:r>
                    </a:p>
                  </a:txBody>
                  <a:tcPr/>
                </a:tc>
              </a:tr>
              <a:tr h="1380186">
                <a:tc>
                  <a:txBody>
                    <a:bodyPr/>
                    <a:lstStyle/>
                    <a:p>
                      <a:r>
                        <a:rPr lang="en-US" b="1" dirty="0" smtClean="0"/>
                        <a:t>timestamp</a:t>
                      </a:r>
                      <a:endParaRPr lang="en-US" b="1" dirty="0"/>
                    </a:p>
                  </a:txBody>
                  <a:tcPr/>
                </a:tc>
                <a:tc>
                  <a:txBody>
                    <a:bodyPr/>
                    <a:lstStyle/>
                    <a:p>
                      <a:pPr algn="just"/>
                      <a:r>
                        <a:rPr lang="en-US" sz="1800" b="0" i="0" kern="1200" dirty="0" smtClean="0">
                          <a:solidFill>
                            <a:schemeClr val="dk1"/>
                          </a:solidFill>
                          <a:effectLst/>
                          <a:latin typeface="+mn-lt"/>
                          <a:ea typeface="+mn-ea"/>
                          <a:cs typeface="+mn-cs"/>
                        </a:rPr>
                        <a:t>Stores a unique number that gets updated every time a row gets created or modified. The timestamp value is based upon an internal clock and does not correspond to real time. Each table may have only one timestamp variable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56351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1162843"/>
            <a:ext cx="10515600" cy="1325563"/>
          </a:xfrm>
        </p:spPr>
        <p:txBody>
          <a:bodyPr/>
          <a:lstStyle/>
          <a:p>
            <a:pPr algn="ctr"/>
            <a:r>
              <a:rPr lang="en-US" dirty="0" smtClean="0"/>
              <a:t>SQL Commands</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892362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122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 Data Definition Language</a:t>
            </a:r>
            <a:endParaRPr lang="en-US" dirty="0"/>
          </a:p>
        </p:txBody>
      </p:sp>
      <p:sp>
        <p:nvSpPr>
          <p:cNvPr id="3" name="Content Placeholder 2"/>
          <p:cNvSpPr>
            <a:spLocks noGrp="1"/>
          </p:cNvSpPr>
          <p:nvPr>
            <p:ph idx="1"/>
          </p:nvPr>
        </p:nvSpPr>
        <p:spPr/>
        <p:txBody>
          <a:bodyPr/>
          <a:lstStyle/>
          <a:p>
            <a:r>
              <a:rPr lang="en-US" dirty="0" smtClean="0"/>
              <a:t>DDL changes </a:t>
            </a:r>
            <a:r>
              <a:rPr lang="en-US" dirty="0"/>
              <a:t>the structure of the table like: creating a table, deleting a table, altering a table, etc</a:t>
            </a:r>
            <a:r>
              <a:rPr lang="en-US" dirty="0" smtClean="0"/>
              <a:t>.</a:t>
            </a:r>
          </a:p>
          <a:p>
            <a:r>
              <a:rPr lang="en-US" dirty="0"/>
              <a:t>DDL </a:t>
            </a:r>
            <a:r>
              <a:rPr lang="en-US" dirty="0" smtClean="0"/>
              <a:t>commands are </a:t>
            </a:r>
            <a:r>
              <a:rPr lang="en-US" b="1" dirty="0"/>
              <a:t>auto-committed</a:t>
            </a:r>
            <a:r>
              <a:rPr lang="en-US" dirty="0"/>
              <a:t> that means it permanently save all the changes in the database.</a:t>
            </a:r>
          </a:p>
        </p:txBody>
      </p:sp>
      <p:graphicFrame>
        <p:nvGraphicFramePr>
          <p:cNvPr id="6" name="Diagram 5"/>
          <p:cNvGraphicFramePr/>
          <p:nvPr>
            <p:extLst>
              <p:ext uri="{D42A27DB-BD31-4B8C-83A1-F6EECF244321}">
                <p14:modId xmlns:p14="http://schemas.microsoft.com/office/powerpoint/2010/main" val="2207068711"/>
              </p:ext>
            </p:extLst>
          </p:nvPr>
        </p:nvGraphicFramePr>
        <p:xfrm>
          <a:off x="442414" y="1825625"/>
          <a:ext cx="10393907" cy="6575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1270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1117</Words>
  <Application>Microsoft Office PowerPoint</Application>
  <PresentationFormat>Widescreen</PresentationFormat>
  <Paragraphs>284</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SQL</vt:lpstr>
      <vt:lpstr>SQL Datatypes </vt:lpstr>
      <vt:lpstr>Binary Datatypes</vt:lpstr>
      <vt:lpstr>Approximate Numeric Datatypes</vt:lpstr>
      <vt:lpstr>Exact Numeric Datatypes</vt:lpstr>
      <vt:lpstr>String Datatypes </vt:lpstr>
      <vt:lpstr>Date Datatypes</vt:lpstr>
      <vt:lpstr>SQL Commands</vt:lpstr>
      <vt:lpstr>DDL – Data Definition Language</vt:lpstr>
      <vt:lpstr>PowerPoint Presentation</vt:lpstr>
      <vt:lpstr>PowerPoint Presentation</vt:lpstr>
      <vt:lpstr>DML – Data Manipulation Language</vt:lpstr>
      <vt:lpstr>PowerPoint Presentation</vt:lpstr>
      <vt:lpstr>PowerPoint Presentation</vt:lpstr>
      <vt:lpstr>DQL – Data Query Language</vt:lpstr>
      <vt:lpstr>PowerPoint Presentation</vt:lpstr>
      <vt:lpstr>DCL – Data Control Language</vt:lpstr>
      <vt:lpstr>PowerPoint Presentation</vt:lpstr>
      <vt:lpstr>TCL – Transaction Control Language</vt:lpstr>
      <vt:lpstr>PowerPoint Presentation</vt:lpstr>
      <vt:lpstr>SQL Joins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Aastha Verma</dc:creator>
  <cp:lastModifiedBy>Verma, Aastha</cp:lastModifiedBy>
  <cp:revision>34</cp:revision>
  <dcterms:created xsi:type="dcterms:W3CDTF">2018-07-18T16:19:12Z</dcterms:created>
  <dcterms:modified xsi:type="dcterms:W3CDTF">2018-07-19T12:03:38Z</dcterms:modified>
</cp:coreProperties>
</file>