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5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D73F-E634-4DF1-97E7-5A9670881543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F431D-8752-4670-865B-92868561A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35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D73F-E634-4DF1-97E7-5A9670881543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F431D-8752-4670-865B-92868561A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8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D73F-E634-4DF1-97E7-5A9670881543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F431D-8752-4670-865B-92868561A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95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D73F-E634-4DF1-97E7-5A9670881543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F431D-8752-4670-865B-92868561A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8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D73F-E634-4DF1-97E7-5A9670881543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F431D-8752-4670-865B-92868561A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65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D73F-E634-4DF1-97E7-5A9670881543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F431D-8752-4670-865B-92868561A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68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D73F-E634-4DF1-97E7-5A9670881543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F431D-8752-4670-865B-92868561A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509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D73F-E634-4DF1-97E7-5A9670881543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F431D-8752-4670-865B-92868561A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103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D73F-E634-4DF1-97E7-5A9670881543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F431D-8752-4670-865B-92868561A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382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D73F-E634-4DF1-97E7-5A9670881543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F431D-8752-4670-865B-92868561A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74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D73F-E634-4DF1-97E7-5A9670881543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F431D-8752-4670-865B-92868561A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255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5D73F-E634-4DF1-97E7-5A9670881543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F431D-8752-4670-865B-92868561A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31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032" y="156448"/>
            <a:ext cx="6250546" cy="9897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7709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398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based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based Approach is a traditional approach of collecting and storing data.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this approach data is stored in files.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unit of organization has its own files and each file has a specific set of programs that were used to manipulate data in that file.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department collected and maintained the required data.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DISADVANTAGE:</a:t>
            </a:r>
          </a:p>
          <a:p>
            <a:r>
              <a:rPr lang="en-US" dirty="0" smtClean="0"/>
              <a:t>This </a:t>
            </a:r>
            <a:r>
              <a:rPr lang="en-US" dirty="0"/>
              <a:t>usually resulted in duplication of data and inconsistency of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798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623" y="51198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DISADVANTAGE:</a:t>
            </a:r>
          </a:p>
          <a:p>
            <a:r>
              <a:rPr lang="en-US" dirty="0"/>
              <a:t>This usually resulted in duplication of data and inconsistency of data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Seperation</a:t>
            </a:r>
            <a:r>
              <a:rPr lang="en-US" dirty="0" smtClean="0"/>
              <a:t> and isolation of data.</a:t>
            </a:r>
          </a:p>
          <a:p>
            <a:r>
              <a:rPr lang="en-US" dirty="0" smtClean="0"/>
              <a:t>Fixed assistance of queries.</a:t>
            </a:r>
          </a:p>
          <a:p>
            <a:r>
              <a:rPr lang="en-US" dirty="0" err="1" smtClean="0"/>
              <a:t>Incompatibity</a:t>
            </a:r>
            <a:r>
              <a:rPr lang="en-US" dirty="0" smtClean="0"/>
              <a:t> of files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813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BASE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Database is a shared collection of logically related data, designed to meet the information needs of an organization.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database is a computer based record keeping system whose over all purpose is to record and maintains information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 database is a single, large repository of data, which can be used simultaneously by many departments and users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Instead of disconnected files with redundant data, all data items are integrated with a minimum amount of duplication.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304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GUIDELINES(REFER ONLY)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48000" y="28288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data file is a collection of related records stored on storage medium such as hard disk or optical </a:t>
            </a:r>
            <a:r>
              <a:rPr lang="en-US" dirty="0" err="1"/>
              <a:t>disk.while</a:t>
            </a:r>
            <a:r>
              <a:rPr lang="en-US" dirty="0"/>
              <a:t> Database is a collection of data organized in a manner that allows </a:t>
            </a:r>
            <a:r>
              <a:rPr lang="en-US" dirty="0" err="1"/>
              <a:t>access,retrieval</a:t>
            </a:r>
            <a:r>
              <a:rPr lang="en-US" dirty="0"/>
              <a:t> and use of that data.</a:t>
            </a:r>
          </a:p>
        </p:txBody>
      </p:sp>
    </p:spTree>
    <p:extLst>
      <p:ext uri="{BB962C8B-B14F-4D97-AF65-F5344CB8AC3E}">
        <p14:creationId xmlns:p14="http://schemas.microsoft.com/office/powerpoint/2010/main" val="892262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7806043"/>
              </p:ext>
            </p:extLst>
          </p:nvPr>
        </p:nvGraphicFramePr>
        <p:xfrm>
          <a:off x="2725271" y="201706"/>
          <a:ext cx="8399929" cy="636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4294"/>
                <a:gridCol w="2109395"/>
                <a:gridCol w="2103120"/>
                <a:gridCol w="2103120"/>
              </a:tblGrid>
              <a:tr h="995082">
                <a:tc>
                  <a:txBody>
                    <a:bodyPr/>
                    <a:lstStyle/>
                    <a:p>
                      <a:r>
                        <a:rPr lang="en-US" dirty="0" smtClean="0"/>
                        <a:t>My</a:t>
                      </a:r>
                      <a:r>
                        <a:rPr lang="en-US" baseline="0" dirty="0" smtClean="0"/>
                        <a:t> SQL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Oracle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Ingres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MS</a:t>
                      </a:r>
                      <a:r>
                        <a:rPr lang="en-US" baseline="0" dirty="0" smtClean="0"/>
                        <a:t> SQL</a:t>
                      </a:r>
                      <a:endParaRPr lang="en-US" dirty="0"/>
                    </a:p>
                  </a:txBody>
                  <a:tcPr/>
                </a:tc>
              </a:tr>
              <a:tr h="509113">
                <a:tc>
                  <a:txBody>
                    <a:bodyPr/>
                    <a:lstStyle/>
                    <a:p>
                      <a:r>
                        <a:rPr lang="en-US" dirty="0" smtClean="0"/>
                        <a:t>RDBMS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RDBMS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RDBMS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DBMS</a:t>
                      </a:r>
                      <a:endParaRPr lang="en-US" dirty="0"/>
                    </a:p>
                  </a:txBody>
                  <a:tcPr/>
                </a:tc>
              </a:tr>
              <a:tr h="509113">
                <a:tc>
                  <a:txBody>
                    <a:bodyPr/>
                    <a:lstStyle/>
                    <a:p>
                      <a:r>
                        <a:rPr lang="en-US" dirty="0" smtClean="0"/>
                        <a:t>Windows,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linux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solaris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etc</a:t>
                      </a:r>
                      <a:r>
                        <a:rPr lang="en-US" baseline="0" dirty="0" smtClean="0"/>
                        <a:t>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Windows, Linux, free BSD </a:t>
                      </a:r>
                      <a:r>
                        <a:rPr lang="en-US" dirty="0" err="1" smtClean="0"/>
                        <a:t>etc</a:t>
                      </a:r>
                      <a:r>
                        <a:rPr lang="en-US" dirty="0" smtClean="0"/>
                        <a:t>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Windows,</a:t>
                      </a:r>
                      <a:r>
                        <a:rPr lang="en-US" baseline="0" dirty="0" smtClean="0"/>
                        <a:t> Linux etc.,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</a:t>
                      </a:r>
                      <a:endParaRPr lang="en-US" dirty="0"/>
                    </a:p>
                  </a:txBody>
                  <a:tcPr/>
                </a:tc>
              </a:tr>
              <a:tr h="509113">
                <a:tc>
                  <a:txBody>
                    <a:bodyPr/>
                    <a:lstStyle/>
                    <a:p>
                      <a:r>
                        <a:rPr lang="en-US" dirty="0" smtClean="0"/>
                        <a:t>GUI ,SQL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SQL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GUI,SQL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GUI,SQL,VARIOUS</a:t>
                      </a:r>
                      <a:endParaRPr lang="en-US" dirty="0"/>
                    </a:p>
                  </a:txBody>
                  <a:tcPr/>
                </a:tc>
              </a:tr>
              <a:tr h="509113">
                <a:tc>
                  <a:txBody>
                    <a:bodyPr/>
                    <a:lstStyle/>
                    <a:p>
                      <a:r>
                        <a:rPr lang="en-US" dirty="0" smtClean="0"/>
                        <a:t>OPEN 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COMMERCIAL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OPEN 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COMMERCIAL</a:t>
                      </a:r>
                      <a:endParaRPr lang="en-US" dirty="0"/>
                    </a:p>
                  </a:txBody>
                  <a:tcPr/>
                </a:tc>
              </a:tr>
              <a:tr h="879191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C#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C++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Perl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PHP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Python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RubyTcl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etc.,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Perl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PHP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Python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Visual Basic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etc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.Net</a:t>
                      </a:r>
                      <a:r>
                        <a:rPr lang="fr-FR" dirty="0" smtClean="0"/>
                        <a:t/>
                      </a:r>
                      <a:br>
                        <a:rPr lang="fr-FR" dirty="0" smtClean="0"/>
                      </a:b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fr-FR" dirty="0" smtClean="0"/>
                        <a:t/>
                      </a:r>
                      <a:br>
                        <a:rPr lang="fr-FR" dirty="0" smtClean="0"/>
                      </a:br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++</a:t>
                      </a:r>
                      <a:r>
                        <a:rPr lang="fr-FR" dirty="0" smtClean="0"/>
                        <a:t/>
                      </a:r>
                      <a:br>
                        <a:rPr lang="fr-FR" dirty="0" smtClean="0"/>
                      </a:b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Delphi</a:t>
                      </a:r>
                      <a:r>
                        <a:rPr lang="fr-FR" dirty="0" smtClean="0"/>
                        <a:t/>
                      </a:r>
                      <a:br>
                        <a:rPr lang="fr-FR" dirty="0" smtClean="0"/>
                      </a:b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 </a:t>
                      </a:r>
                      <a:r>
                        <a:rPr lang="fr-FR" dirty="0" smtClean="0"/>
                        <a:t/>
                      </a:r>
                      <a:br>
                        <a:rPr lang="fr-FR" dirty="0" smtClean="0"/>
                      </a:b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Perl</a:t>
                      </a:r>
                      <a:r>
                        <a:rPr lang="fr-FR" dirty="0" smtClean="0"/>
                        <a:t/>
                      </a:r>
                      <a:br>
                        <a:rPr lang="fr-FR" dirty="0" smtClean="0"/>
                      </a:b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PHP</a:t>
                      </a:r>
                      <a:r>
                        <a:rPr lang="fr-FR" dirty="0" smtClean="0"/>
                        <a:t/>
                      </a:r>
                      <a:br>
                        <a:rPr lang="fr-FR" dirty="0" smtClean="0"/>
                      </a:b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Python</a:t>
                      </a:r>
                      <a:r>
                        <a:rPr lang="fr-FR" dirty="0" smtClean="0"/>
                        <a:t/>
                      </a:r>
                      <a:br>
                        <a:rPr lang="fr-FR" dirty="0" smtClean="0"/>
                      </a:br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JAVA,</a:t>
                      </a:r>
                      <a:r>
                        <a:rPr lang="en-US" baseline="0" dirty="0" smtClean="0"/>
                        <a:t> RUBY, PHYTHON,.NET,VB and PHP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663728"/>
              </p:ext>
            </p:extLst>
          </p:nvPr>
        </p:nvGraphicFramePr>
        <p:xfrm>
          <a:off x="654424" y="201706"/>
          <a:ext cx="2070847" cy="5866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847"/>
              </a:tblGrid>
              <a:tr h="1021976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endParaRPr lang="en-US" dirty="0"/>
                    </a:p>
                  </a:txBody>
                  <a:tcPr/>
                </a:tc>
              </a:tr>
              <a:tr h="470647"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699247">
                <a:tc>
                  <a:txBody>
                    <a:bodyPr/>
                    <a:lstStyle/>
                    <a:p>
                      <a:r>
                        <a:rPr lang="en-US" dirty="0" smtClean="0"/>
                        <a:t>OS</a:t>
                      </a:r>
                      <a:endParaRPr lang="en-US" dirty="0"/>
                    </a:p>
                  </a:txBody>
                  <a:tcPr/>
                </a:tc>
              </a:tr>
              <a:tr h="481558">
                <a:tc>
                  <a:txBody>
                    <a:bodyPr/>
                    <a:lstStyle/>
                    <a:p>
                      <a:r>
                        <a:rPr lang="en-US" dirty="0" smtClean="0"/>
                        <a:t>INTERFERENCE</a:t>
                      </a:r>
                      <a:endParaRPr lang="en-US" dirty="0"/>
                    </a:p>
                  </a:txBody>
                  <a:tcPr/>
                </a:tc>
              </a:tr>
              <a:tr h="526972">
                <a:tc>
                  <a:txBody>
                    <a:bodyPr/>
                    <a:lstStyle/>
                    <a:p>
                      <a:r>
                        <a:rPr lang="en-US" dirty="0" smtClean="0"/>
                        <a:t>LICENCE</a:t>
                      </a:r>
                      <a:endParaRPr lang="en-US" dirty="0"/>
                    </a:p>
                  </a:txBody>
                  <a:tcPr/>
                </a:tc>
              </a:tr>
              <a:tr h="2665853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093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database?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is a systematic collection of data. </a:t>
            </a:r>
            <a:endParaRPr lang="en-US" dirty="0" smtClean="0"/>
          </a:p>
          <a:p>
            <a:r>
              <a:rPr lang="en-US" dirty="0"/>
              <a:t> Databases support storage and  manipulation of </a:t>
            </a:r>
            <a:r>
              <a:rPr lang="en-US" dirty="0" smtClean="0"/>
              <a:t>data.</a:t>
            </a:r>
          </a:p>
          <a:p>
            <a:r>
              <a:rPr lang="en-US" dirty="0"/>
              <a:t> Databases make data management </a:t>
            </a:r>
            <a:r>
              <a:rPr lang="en-US" dirty="0" smtClean="0"/>
              <a:t>easy.</a:t>
            </a:r>
          </a:p>
          <a:p>
            <a:r>
              <a:rPr lang="en-US" dirty="0" smtClean="0"/>
              <a:t>Applications: business, sales, universities etc.,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774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of database?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b="1" dirty="0"/>
              <a:t>databases</a:t>
            </a:r>
            <a:r>
              <a:rPr lang="en-US" dirty="0"/>
              <a:t> </a:t>
            </a:r>
            <a:r>
              <a:rPr lang="en-US" i="1" dirty="0"/>
              <a:t>organize data items and maintain relationships between them in order to facilitate effective information sharing across an organization, the WWW, etc</a:t>
            </a:r>
            <a:r>
              <a:rPr lang="en-US" i="1" dirty="0" smtClean="0"/>
              <a:t>.</a:t>
            </a:r>
          </a:p>
          <a:p>
            <a:r>
              <a:rPr lang="en-US" dirty="0"/>
              <a:t>To manage large chunks of data</a:t>
            </a:r>
          </a:p>
          <a:p>
            <a:r>
              <a:rPr lang="en-US" dirty="0"/>
              <a:t>Accuracy</a:t>
            </a:r>
          </a:p>
          <a:p>
            <a:r>
              <a:rPr lang="en-US" dirty="0"/>
              <a:t>Ease of updating data</a:t>
            </a:r>
          </a:p>
          <a:p>
            <a:r>
              <a:rPr lang="en-US" dirty="0"/>
              <a:t>Data integrity</a:t>
            </a:r>
          </a:p>
          <a:p>
            <a:r>
              <a:rPr lang="en-US" dirty="0"/>
              <a:t>Security of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094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model is an abstract model that defines how data is stored and related to another.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 smtClean="0"/>
              <a:t>File system</a:t>
            </a:r>
          </a:p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database file system is a file system interface placed on top of files and directories that are stored in database </a:t>
            </a:r>
            <a:r>
              <a:rPr lang="en-US" dirty="0" smtClean="0"/>
              <a:t>tables.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645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Flat file model: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flat file model is a database stored as an ordinary unstructured file called “flat file”</a:t>
            </a:r>
            <a:r>
              <a:rPr lang="en-US" dirty="0"/>
              <a:t> 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Flat </a:t>
            </a:r>
            <a:r>
              <a:rPr lang="en-US" dirty="0"/>
              <a:t>file databases are generally in plain-text form, where each line holds only one record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214" y="4320257"/>
            <a:ext cx="5296571" cy="222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366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data model in which the data is organized into a tree like structure.</a:t>
            </a:r>
          </a:p>
          <a:p>
            <a:r>
              <a:rPr lang="en-US" dirty="0" smtClean="0"/>
              <a:t>The entity type records defines which fields the record item contain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578" y="3625850"/>
            <a:ext cx="649605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817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data model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enhanced form of hierarchical model is data model, the network model represents data in a tree of records.</a:t>
            </a:r>
          </a:p>
          <a:p>
            <a:r>
              <a:rPr lang="en-US" dirty="0" smtClean="0"/>
              <a:t>Relationship between tables(records) are expressed as sets.</a:t>
            </a:r>
          </a:p>
          <a:p>
            <a:r>
              <a:rPr lang="en-US" dirty="0" smtClean="0"/>
              <a:t>Related records in a set are directly linked by pointers, rather than </a:t>
            </a:r>
            <a:r>
              <a:rPr lang="en-US" dirty="0" err="1" smtClean="0"/>
              <a:t>maching</a:t>
            </a:r>
            <a:r>
              <a:rPr lang="en-US" dirty="0" smtClean="0"/>
              <a:t> duplicates as in case of Relational Data Model. 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835" y="4142962"/>
            <a:ext cx="394335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83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is </a:t>
            </a:r>
            <a:r>
              <a:rPr lang="en-US" dirty="0" err="1" smtClean="0"/>
              <a:t>organised</a:t>
            </a:r>
            <a:r>
              <a:rPr lang="en-US" dirty="0" smtClean="0"/>
              <a:t> in two dimensional tables called “Relations”.</a:t>
            </a:r>
          </a:p>
          <a:p>
            <a:r>
              <a:rPr lang="en-US" dirty="0"/>
              <a:t>A relational data model involves the use of data tables that collect groups of elements into relations.</a:t>
            </a:r>
            <a:endParaRPr lang="en-US" dirty="0" smtClean="0"/>
          </a:p>
          <a:p>
            <a:r>
              <a:rPr lang="en-US" dirty="0" smtClean="0"/>
              <a:t>Consists of three Major components:</a:t>
            </a:r>
          </a:p>
          <a:p>
            <a:pPr marL="0" indent="0">
              <a:buNone/>
            </a:pPr>
            <a:r>
              <a:rPr lang="en-US" dirty="0" smtClean="0"/>
              <a:t>set of relations</a:t>
            </a:r>
          </a:p>
          <a:p>
            <a:pPr marL="0" indent="0">
              <a:buNone/>
            </a:pPr>
            <a:r>
              <a:rPr lang="en-US" dirty="0" smtClean="0"/>
              <a:t>Integrity rules</a:t>
            </a:r>
          </a:p>
          <a:p>
            <a:pPr marL="0" indent="0">
              <a:buNone/>
            </a:pPr>
            <a:r>
              <a:rPr lang="en-US" dirty="0" smtClean="0"/>
              <a:t>Operations performed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256" y="4001293"/>
            <a:ext cx="5993640" cy="252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983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relational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ORDBMS has a relational model in it, because the data is stored in the form of tables having rows and columns.</a:t>
            </a:r>
          </a:p>
          <a:p>
            <a:r>
              <a:rPr lang="en-US" dirty="0" smtClean="0"/>
              <a:t>SQL is used as the query language,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and the result of the query is also table or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tuple(rows).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3950" y="2321820"/>
            <a:ext cx="344805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786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562</Words>
  <Application>Microsoft Office PowerPoint</Application>
  <PresentationFormat>Widescreen</PresentationFormat>
  <Paragraphs>92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What is database?</vt:lpstr>
      <vt:lpstr>Need of database?</vt:lpstr>
      <vt:lpstr>Data modelling</vt:lpstr>
      <vt:lpstr>Flat file model: </vt:lpstr>
      <vt:lpstr>Hierarchical database</vt:lpstr>
      <vt:lpstr>Network data model</vt:lpstr>
      <vt:lpstr>Relational data model</vt:lpstr>
      <vt:lpstr>Object relational model</vt:lpstr>
      <vt:lpstr>File based approach</vt:lpstr>
      <vt:lpstr>PowerPoint Presentation</vt:lpstr>
      <vt:lpstr>DATA BASE APPROACH</vt:lpstr>
      <vt:lpstr>GUIDELINES(REFER ONLY)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Jabbireddy, Gireesha</dc:creator>
  <cp:lastModifiedBy>Jabbireddy, Gireesha</cp:lastModifiedBy>
  <cp:revision>13</cp:revision>
  <dcterms:created xsi:type="dcterms:W3CDTF">2018-07-19T08:09:54Z</dcterms:created>
  <dcterms:modified xsi:type="dcterms:W3CDTF">2018-07-21T05:55:44Z</dcterms:modified>
</cp:coreProperties>
</file>