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1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0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3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1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5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8D5B-91BB-4532-85B8-B20305CCC88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F8E3-5DEC-4B1D-BB8F-954B57031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2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IN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 applications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used 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system,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how they interact with each other and with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application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Thick-Client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Thin-Client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Rich-Client architecture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One-Tier architecture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Two-Tier architecture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Three-Tier architecture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3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Thick Client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computing workstation that includes most or all of the components essential for operating and executing software applications independently.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most hardware resources on board to perform computation operations and to run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the server through a network connection.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52" y="3764295"/>
            <a:ext cx="4477461" cy="28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consume any of the server’s computing resources to execute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Completes processing on client side.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as Heavy, Fat architectures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offline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multimedia performance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flexibility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existing infrastructure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0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Thin-Client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 computer application that depends heavily on other client to </a:t>
            </a:r>
            <a:r>
              <a:rPr lang="en-IN" dirty="0" err="1" smtClean="0"/>
              <a:t>fullfil</a:t>
            </a:r>
            <a:r>
              <a:rPr lang="en-IN" dirty="0" smtClean="0"/>
              <a:t> its computational roles.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Completes processing on server side.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96" y="3321902"/>
            <a:ext cx="5755746" cy="29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3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333"/>
            <a:ext cx="10515600" cy="1325563"/>
          </a:xfrm>
        </p:spPr>
        <p:txBody>
          <a:bodyPr/>
          <a:lstStyle/>
          <a:p>
            <a:r>
              <a:rPr lang="en-IN" b="1" dirty="0" smtClean="0"/>
              <a:t>One-Tier architecture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675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It consists of all the layers such as presentation, Business, Data Access layers in a single software package.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Applications which handles MP3 player, MS Office are comes under one tier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Data is stored in the local system or a shared drive.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782" y="3345549"/>
            <a:ext cx="3687098" cy="32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9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Two-Tier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two-tier architecture is divided into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1.Client Tier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2. Data Tier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communication &amp; runs faster.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system handles both presentation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 application 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system handles Database layer.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700" y="2316944"/>
            <a:ext cx="39052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304" y="1417733"/>
            <a:ext cx="9867884" cy="43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5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Three-Tier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three-tier architecture is divided into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1.Presentation Layer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2.Application Layer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3.Database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12" y="2373974"/>
            <a:ext cx="7323161" cy="39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4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87" y="1542197"/>
            <a:ext cx="10514963" cy="46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1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Application Architecture</vt:lpstr>
      <vt:lpstr>Thick Client Architecture</vt:lpstr>
      <vt:lpstr>PowerPoint Presentation</vt:lpstr>
      <vt:lpstr>Thin-Client Architecture</vt:lpstr>
      <vt:lpstr>One-Tier architecture </vt:lpstr>
      <vt:lpstr>Two-Tier architecture</vt:lpstr>
      <vt:lpstr>PowerPoint Presentation</vt:lpstr>
      <vt:lpstr>Three-Tier architecture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Architecture types</dc:title>
  <dc:creator>jagadeeshkumar kuncham</dc:creator>
  <cp:lastModifiedBy>jagadeeshkumar kuncham</cp:lastModifiedBy>
  <cp:revision>9</cp:revision>
  <dcterms:created xsi:type="dcterms:W3CDTF">2018-07-22T04:58:36Z</dcterms:created>
  <dcterms:modified xsi:type="dcterms:W3CDTF">2018-07-22T10:13:36Z</dcterms:modified>
</cp:coreProperties>
</file>