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64" r:id="rId7"/>
    <p:sldId id="265" r:id="rId8"/>
    <p:sldId id="266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B4C2-507F-4032-976B-2BB7C966FA4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E03D-1414-4E27-AC52-E7025363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8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B4C2-507F-4032-976B-2BB7C966FA4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E03D-1414-4E27-AC52-E7025363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B4C2-507F-4032-976B-2BB7C966FA4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E03D-1414-4E27-AC52-E7025363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0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B4C2-507F-4032-976B-2BB7C966FA4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E03D-1414-4E27-AC52-E7025363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8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B4C2-507F-4032-976B-2BB7C966FA4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E03D-1414-4E27-AC52-E7025363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B4C2-507F-4032-976B-2BB7C966FA4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E03D-1414-4E27-AC52-E7025363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7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B4C2-507F-4032-976B-2BB7C966FA4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E03D-1414-4E27-AC52-E7025363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8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B4C2-507F-4032-976B-2BB7C966FA4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E03D-1414-4E27-AC52-E7025363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7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B4C2-507F-4032-976B-2BB7C966FA4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E03D-1414-4E27-AC52-E7025363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B4C2-507F-4032-976B-2BB7C966FA4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E03D-1414-4E27-AC52-E7025363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1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B4C2-507F-4032-976B-2BB7C966FA4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E03D-1414-4E27-AC52-E7025363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4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B4C2-507F-4032-976B-2BB7C966FA44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2E03D-1414-4E27-AC52-E7025363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eo_H%C3%A4rder" TargetMode="External"/><Relationship Id="rId2" Type="http://schemas.openxmlformats.org/officeDocument/2006/relationships/hyperlink" Target="https://en.wikipedia.org/wiki/Andreas_Reu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78" y="906439"/>
            <a:ext cx="9760424" cy="488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43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Entity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Attribute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Domain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Tuple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Degree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Cardinality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006" y="1068849"/>
            <a:ext cx="6407831" cy="47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75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33" y="2251881"/>
            <a:ext cx="9211263" cy="3411940"/>
          </a:xfrm>
        </p:spPr>
      </p:pic>
    </p:spTree>
    <p:extLst>
      <p:ext uri="{BB962C8B-B14F-4D97-AF65-F5344CB8AC3E}">
        <p14:creationId xmlns:p14="http://schemas.microsoft.com/office/powerpoint/2010/main" val="2455503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Controlling data redundancy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sharing &amp; Data consistency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Integration constraints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Control over concurrency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Data </a:t>
            </a:r>
            <a:r>
              <a:rPr lang="en-US" smtClean="0"/>
              <a:t>Independence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7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Database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collection of data, stored and accessed electronically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cs typeface="Times New Roman" panose="02020603050405020304" pitchFamily="18" charset="0"/>
              </a:rPr>
              <a:t>Database Management System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for creating and managing databases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rovides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and programmers with a systematic way to create, retrieve, update and manage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1109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0784"/>
            <a:ext cx="10515600" cy="1325563"/>
          </a:xfrm>
        </p:spPr>
        <p:txBody>
          <a:bodyPr/>
          <a:lstStyle/>
          <a:p>
            <a:r>
              <a:rPr lang="en-US" dirty="0" smtClean="0"/>
              <a:t>Why DBMS?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263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Data independency, integrity &amp; security.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Data is very structured.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Persistent and valuable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Concurrent access to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Backup and recovery services.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488" y="0"/>
            <a:ext cx="2255716" cy="225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1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DBMS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Can </a:t>
            </a:r>
            <a:r>
              <a:rPr lang="en-US" dirty="0"/>
              <a:t>offer both logical and physical data independence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Manages three important things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The Physical 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The database engine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The database scheme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6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96" y="1140503"/>
            <a:ext cx="3113410" cy="16270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181" y="1140503"/>
            <a:ext cx="3151780" cy="17109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917" y="1038723"/>
            <a:ext cx="2390775" cy="1914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96" y="3316193"/>
            <a:ext cx="3804312" cy="2634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1144" y="3181778"/>
            <a:ext cx="3259204" cy="25229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77218" y="5486400"/>
            <a:ext cx="2961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 Transmission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38706" y="339082"/>
            <a:ext cx="8309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DBMS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611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ACID Properties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properties of database transactions intended to guarantee validity even in the event of errors, power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 </a:t>
            </a:r>
            <a:r>
              <a:rPr lang="en-US" sz="2400" dirty="0" smtClean="0"/>
              <a:t>Coined by </a:t>
            </a:r>
            <a:r>
              <a:rPr lang="en-US" sz="2400" dirty="0" smtClean="0">
                <a:hlinkClick r:id="rId2" tooltip="Andreas Reuter"/>
              </a:rPr>
              <a:t>Andreas </a:t>
            </a:r>
            <a:r>
              <a:rPr lang="en-US" sz="2400" dirty="0">
                <a:hlinkClick r:id="rId2" tooltip="Andreas Reuter"/>
              </a:rPr>
              <a:t>Reuter</a:t>
            </a:r>
            <a:r>
              <a:rPr lang="en-US" sz="2400" dirty="0"/>
              <a:t> and </a:t>
            </a:r>
            <a:r>
              <a:rPr lang="en-US" sz="2400" u="sng" dirty="0">
                <a:hlinkClick r:id="rId3" tooltip="Theo Härder"/>
              </a:rPr>
              <a:t>Theo </a:t>
            </a:r>
            <a:r>
              <a:rPr lang="en-US" sz="2400" u="sng" dirty="0" smtClean="0">
                <a:hlinkClick r:id="rId3" tooltip="Theo Härder"/>
              </a:rPr>
              <a:t>Harder</a:t>
            </a:r>
            <a:r>
              <a:rPr lang="en-US" sz="2400" u="sng" dirty="0" smtClean="0"/>
              <a:t> </a:t>
            </a:r>
            <a:r>
              <a:rPr lang="en-US" sz="2400" dirty="0" smtClean="0"/>
              <a:t>in 1983.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167" y="3028878"/>
            <a:ext cx="3733303" cy="335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7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ATOMICITY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Principle of all-or-nothing occurs.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states a transaction that is either performed as a whole or not performed at all.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84" y="3189240"/>
            <a:ext cx="60960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04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CONSISTENCY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619"/>
            <a:ext cx="10515600" cy="435133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 transaction can only bring the database from one valid state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prevents database corruption by an illegal transaction, but does not guarantee that a transaction is correct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4400" b="1" dirty="0" smtClean="0">
                <a:latin typeface="+mj-lt"/>
              </a:rPr>
              <a:t>ISOLATION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concurrent execution of transactions leaves the database in the same state if the transactions were executed sequentially.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Isolation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0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1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2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3.</a:t>
            </a:r>
          </a:p>
          <a:p>
            <a:pPr marL="0" indent="0">
              <a:buNone/>
            </a:pPr>
            <a:endParaRPr lang="en-US" sz="4400" b="1" dirty="0" smtClean="0">
              <a:latin typeface="+mj-lt"/>
            </a:endParaRPr>
          </a:p>
          <a:p>
            <a:pPr marL="0" indent="0">
              <a:buNone/>
            </a:pPr>
            <a:endParaRPr lang="en-US" sz="4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02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once a transaction has been committed, it will remain committed even in the case of a system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failure.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Use </a:t>
            </a:r>
            <a:r>
              <a:rPr lang="en-US" dirty="0"/>
              <a:t>of database backups and transaction logs that facilitate the restoration of committed transactions in spite of any subsequent software or hardware failures.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Transaction stays persistent.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7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153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Why DBMS?</vt:lpstr>
      <vt:lpstr>DBMS</vt:lpstr>
      <vt:lpstr>PowerPoint Presentation</vt:lpstr>
      <vt:lpstr>ACID Properties</vt:lpstr>
      <vt:lpstr>ATOMICITY</vt:lpstr>
      <vt:lpstr>CONSISTENCY</vt:lpstr>
      <vt:lpstr>DURABILITY</vt:lpstr>
      <vt:lpstr>PowerPoint Presentation</vt:lpstr>
      <vt:lpstr>PowerPoint Presentation</vt:lpstr>
      <vt:lpstr>Advantages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Samiti, Rahul</dc:creator>
  <cp:lastModifiedBy>Samiti, Rahul</cp:lastModifiedBy>
  <cp:revision>19</cp:revision>
  <dcterms:created xsi:type="dcterms:W3CDTF">2018-07-20T06:45:17Z</dcterms:created>
  <dcterms:modified xsi:type="dcterms:W3CDTF">2018-07-20T14:13:01Z</dcterms:modified>
</cp:coreProperties>
</file>