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with Filled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59640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714659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55">
          <p15:clr>
            <a:srgbClr val="FBAE40"/>
          </p15:clr>
        </p15:guide>
        <p15:guide id="4294967295" pos="257">
          <p15:clr>
            <a:srgbClr val="FBAE40"/>
          </p15:clr>
        </p15:guide>
        <p15:guide id="4294967295" pos="687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094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800" b="1" dirty="0">
                <a:solidFill>
                  <a:srgbClr val="0070C0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8C05-59A6-4F3D-919F-2B9267BE09F3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AF7-A45E-491A-9CA5-286A99D1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8404" y="3471863"/>
            <a:ext cx="3667271" cy="3014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925" y="2185988"/>
            <a:ext cx="2971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DIRECTORY SERVICES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directory?</a:t>
            </a:r>
          </a:p>
        </p:txBody>
      </p:sp>
      <p:sp>
        <p:nvSpPr>
          <p:cNvPr id="3" name="AutoShape 1" descr="Introduction&#10;&#10;A directory is a collection of information about&#10;objects arranged in some order that gives details&#10;about eac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AutoShape 2" descr="What’s a Directory Solution?&#10;&#10;A directory is a specialized database, also called a data&#10;repository, that stores typed and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utoShape 3" descr="Directory Features&#10;&#10;A directory service is highly optimized for reads&#10;A directory service implements a distributed model f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utoShape 4" descr="Directory clients and servers&#10;&#10;Directories are usually accessed using the&#10;client/server model of communication.&#10;An applica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AutoShape 5" descr="Differences Between Directories and&#10;Databases&#10;A directory is often described as a database, but it is a&#10;specialized databa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utoShape 6" descr="What is LDAP?&#10;&#10;LDAP is an open industry standard that defines a standard method for&#10;accessing and updating information in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AutoShape 9" descr="Interaction between an LDAP&#10;client and an LDAP server&#10;Establish a session&#10;The client establishes a session with an LDAP se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AutoShape 10" descr="Interaction between an LDAP&#10;client and an LDAP server&#10; Perform Operations&#10;&#10;The client performs operations on directory da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AutoShape 11" descr="Ldap Components&#10;&#10;A directory entry usually describes an object such as a&#10;person, a printer, a server, and so on.&#10;Each entr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AutoShape 12" descr="What’s LDIF?&#10;&#10;Is a standard text file format for storing LDAP&#10;configuration information and directory contents.&#10;LDIF file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AutoShape 13" descr="Why LDIF ?&#10;&#10;System administrators prefer to use plain-text files for&#10;server configuration information, as opposed to some&#10;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AutoShape 14" descr="Types&#10;&#10;An directory server could be installed in the next&#10;ways:&#10;Directory Server&#10;Proxy Server&#10;Replication Gateway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AutoShape 15" descr="LDAP addresses the problems&#10;&#10;Work in process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AutoShape 16" descr="How LDAP works&#10;&#10;In process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AutoShape 17" descr="What look for an LDAP Solution&#10;&#10;Ease of Deploy&#10;Portability&#10;Open Standards&#10;built using open standards and specifications as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AutoShape 18" descr="Choosing an LDAP Solution&#10;&#10;Work in progress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AutoShape 19" descr="Keys to Successfully Implementing&#10;LDAP&#10;Distinguish clearly between requirements.&#10;Involve everyone, from the chief executiv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AutoShape 20" descr="Road Map&#10;&#10;Work in process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AutoShape 21" descr="LDAP Solutions Around World&#10;&#10;Some of the key vendors providing SSO Solutions are&#10;Oracle&#10;CA&#10;Symplified&#10;Forgerock&#10;IBM&#10;Courio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utoShape 22" descr="Allidm.com&#10;Discovering Identity and Access Management Solutions&#10;&#10;Allidm Academy&#10;http://academy.allidm.com&#10;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AutoShape 23" descr="Directory Introducti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8" descr="Interaction between an LDAP client&#10;and an LDAP server&#10;general interaction between an LDAP client and an&#10;LDAP server takes ..."/>
          <p:cNvSpPr>
            <a:spLocks noChangeAspect="1" noChangeArrowheads="1"/>
          </p:cNvSpPr>
          <p:nvPr/>
        </p:nvSpPr>
        <p:spPr bwMode="auto">
          <a:xfrm>
            <a:off x="34925" y="7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AutoShape 25" descr="Introduction&#10;&#10;A directory is a collection of information about&#10;objects arranged in some order that gives details&#10;about eac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AutoShape 26" descr="What’s a Directory Solution?&#10;&#10;A directory is a specialized database, also called a data&#10;repository, that stores typed and 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AutoShape 27" descr="Directory Features&#10;&#10;A directory service is highly optimized for reads&#10;A directory service implements a distributed model f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AutoShape 28" descr="Directory clients and servers&#10;&#10;Directories are usually accessed using the&#10;client/server model of communication.&#10;An applica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AutoShape 29" descr="Differences Between Directories and&#10;Databases&#10;A directory is often described as a database, but it is a&#10;specialized databa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AutoShape 30" descr="What is LDAP?&#10;&#10;LDAP is an open industry standard that defines a standard method for&#10;accessing and updating information in 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AutoShape 33" descr="Interaction between an LDAP&#10;client and an LDAP server&#10;Establish a session&#10;The client establishes a session with an LDAP se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AutoShape 34" descr="Interaction between an LDAP&#10;client and an LDAP server&#10; Perform Operations&#10;&#10;The client performs operations on directory da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AutoShape 35" descr="Ldap Components&#10;&#10;A directory entry usually describes an object such as a&#10;person, a printer, a server, and so on.&#10;Each entr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AutoShape 36" descr="What’s LDIF?&#10;&#10;Is a standard text file format for storing LDAP&#10;configuration information and directory contents.&#10;LDIF file 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AutoShape 37" descr="Why LDIF ?&#10;&#10;System administrators prefer to use plain-text files for&#10;server configuration information, as opposed to some&#10;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AutoShape 38" descr="Types&#10;&#10;An directory server could be installed in the next&#10;ways:&#10;Directory Server&#10;Proxy Server&#10;Replication Gateway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AutoShape 39" descr="LDAP addresses the problems&#10;&#10;Work in process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AutoShape 40" descr="How LDAP works&#10;&#10;In process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AutoShape 41" descr="What look for an LDAP Solution&#10;&#10;Ease of Deploy&#10;Portability&#10;Open Standards&#10;built using open standards and specifications as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AutoShape 42" descr="Choosing an LDAP Solution&#10;&#10;Work in progress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AutoShape 43" descr="Keys to Successfully Implementing&#10;LDAP&#10;Distinguish clearly between requirements.&#10;Involve everyone, from the chief executiv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AutoShape 44" descr="Road Map&#10;&#10;Work in process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AutoShape 45" descr="LDAP Solutions Around World&#10;&#10;Some of the key vendors providing SSO Solutions are&#10;Oracle&#10;CA&#10;Symplified&#10;Forgerock&#10;IBM&#10;Courio..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AutoShape 46" descr="Allidm.com&#10;Discovering Identity and Access Management Solutions&#10;&#10;Allidm Academy&#10;http://academy.allidm.com&#10;&#10;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AutoShape 47" descr="Directory Introduction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AutoShape 32" descr="Interaction between an LDAP client&#10;and an LDAP server&#10;general interaction between an LDAP client and an&#10;LDAP server takes ..."/>
          <p:cNvSpPr>
            <a:spLocks noChangeAspect="1" noChangeArrowheads="1"/>
          </p:cNvSpPr>
          <p:nvPr/>
        </p:nvSpPr>
        <p:spPr bwMode="auto">
          <a:xfrm>
            <a:off x="187325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4474" y="2540040"/>
            <a:ext cx="49574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Directory is a collection of information about objects arranged in some order that gives details about each object.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87486" y="927652"/>
            <a:ext cx="2295525" cy="57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Directory services?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339" y="1268413"/>
            <a:ext cx="9104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services are software systems that store, organize and provide access to the directory information in order to unify network resource.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8" y="3947895"/>
            <a:ext cx="5868800" cy="201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6788" y="3947895"/>
            <a:ext cx="4690785" cy="20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404813"/>
            <a:ext cx="11021179" cy="863600"/>
          </a:xfrm>
        </p:spPr>
        <p:txBody>
          <a:bodyPr/>
          <a:lstStyle/>
          <a:p>
            <a:r>
              <a:rPr lang="en-US" dirty="0"/>
              <a:t>X.500 Directory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07" y="1398494"/>
            <a:ext cx="7879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X.500 Directory Service is a standard way to develop an electronic directory of people in an organization so that it can be part of a global directory available to anyone in the world with Internet access.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4305" y="3344457"/>
            <a:ext cx="6669742" cy="32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598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LDAP?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988" y="1861723"/>
            <a:ext cx="2238375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8107" y="993252"/>
            <a:ext cx="7429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Directory Access Protocol(LDAP) is a server or client/server protocol used to access and manage directory information.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commence LDAP session, a client needs to connect to the LDAP server, which is set by default to TCP port 389 or UDP port 389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3003" y="4303076"/>
            <a:ext cx="4208467" cy="2346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0139" y="4018916"/>
            <a:ext cx="5225906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Information Storage:</a:t>
            </a:r>
          </a:p>
        </p:txBody>
      </p:sp>
      <p:pic>
        <p:nvPicPr>
          <p:cNvPr id="3" name="Picture 4" descr="infor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8183563" cy="37258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4095" y="1344706"/>
            <a:ext cx="727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hold the data for an entry.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has an attribute type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48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140679" y="590843"/>
            <a:ext cx="2841672" cy="212422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168812" y="3938954"/>
            <a:ext cx="2813537" cy="22789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83" y="2625412"/>
            <a:ext cx="295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05" y="3505386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0652" y="590843"/>
            <a:ext cx="6527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X.500 functional modes.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 of multiple directories.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Relieves burden of client.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with flexible architecture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6497" y="4028606"/>
            <a:ext cx="749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and patches aren’t released on a regular basis.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additional protection such as SSL connection to LDAP server.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92700" y="3034621"/>
            <a:ext cx="61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675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What is directory?</vt:lpstr>
      <vt:lpstr>What is Directory services?</vt:lpstr>
      <vt:lpstr>X.500 Directory</vt:lpstr>
      <vt:lpstr>What is LDAP?</vt:lpstr>
      <vt:lpstr>LDAP Information Storage: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Aastha</dc:creator>
  <cp:lastModifiedBy>Verma, Aastha</cp:lastModifiedBy>
  <cp:revision>1</cp:revision>
  <dcterms:created xsi:type="dcterms:W3CDTF">2018-08-01T08:29:35Z</dcterms:created>
  <dcterms:modified xsi:type="dcterms:W3CDTF">2018-08-01T08:30:52Z</dcterms:modified>
</cp:coreProperties>
</file>