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2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9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1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2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4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9C8F-39FB-440B-808F-6DA29C30696F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DC3D-B363-47DC-AC7E-3D015937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er_Message_Block" TargetMode="External"/><Relationship Id="rId2" Type="http://schemas.openxmlformats.org/officeDocument/2006/relationships/hyperlink" Target="https://en.wikipedia.org/wiki/Hard_disk_dr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pple_Filing_Protocol" TargetMode="External"/><Relationship Id="rId4" Type="http://schemas.openxmlformats.org/officeDocument/2006/relationships/hyperlink" Target="https://en.wikipedia.org/wiki/CIF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rage_Area_Network" TargetMode="External"/><Relationship Id="rId2" Type="http://schemas.openxmlformats.org/officeDocument/2006/relationships/hyperlink" Target="https://en.wikipedia.org/wiki/SCS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67" y="1965278"/>
            <a:ext cx="6370433" cy="26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375" y="2278407"/>
            <a:ext cx="5897678" cy="2457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544" y="2278407"/>
            <a:ext cx="5252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storage device, which is attached directly to a network is called as Network Attached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 provides file access  services to computer system and acts like a storage element-SNIA(Storage Network Industry Association).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 is used to access and to store different type of data over a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systems are networked appliances which contain one or more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Hard disk drive"/>
              </a:rPr>
              <a:t>storage drives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arranged into logical, redundant storage containers 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its own LAN IP address for RAID configuration, which is attached to the administrator computer that provide applications to network workplace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/>
              <a:t>Provide </a:t>
            </a:r>
            <a:r>
              <a:rPr lang="en-IN" sz="2400" dirty="0"/>
              <a:t>access to files using network file sharing protocols </a:t>
            </a:r>
            <a:r>
              <a:rPr lang="en-IN" sz="2400" dirty="0" smtClean="0"/>
              <a:t>such as </a:t>
            </a:r>
            <a:r>
              <a:rPr lang="en-IN" sz="2400" u="sng" dirty="0" smtClean="0">
                <a:solidFill>
                  <a:schemeClr val="accent1"/>
                </a:solidFill>
              </a:rPr>
              <a:t>NFS</a:t>
            </a:r>
            <a:r>
              <a:rPr lang="en-IN" sz="2400" dirty="0" smtClean="0"/>
              <a:t>, </a:t>
            </a:r>
            <a:r>
              <a:rPr lang="en-IN" sz="2400" dirty="0" smtClean="0">
                <a:hlinkClick r:id="rId3" tooltip="Server Message Block"/>
              </a:rPr>
              <a:t>SMB</a:t>
            </a:r>
            <a:r>
              <a:rPr lang="en-IN" sz="2400" dirty="0" smtClean="0"/>
              <a:t>/</a:t>
            </a:r>
            <a:r>
              <a:rPr lang="en-IN" sz="2400" dirty="0" smtClean="0">
                <a:hlinkClick r:id="rId4" tooltip="CIFS"/>
              </a:rPr>
              <a:t>CIFS</a:t>
            </a:r>
            <a:r>
              <a:rPr lang="en-IN" sz="2400" dirty="0"/>
              <a:t>, or </a:t>
            </a:r>
            <a:r>
              <a:rPr lang="en-IN" sz="2400" dirty="0">
                <a:hlinkClick r:id="rId5" tooltip="Apple Filing Protocol"/>
              </a:rPr>
              <a:t>AFP</a:t>
            </a:r>
            <a:r>
              <a:rPr lang="en-IN" sz="2400" dirty="0"/>
              <a:t>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NAS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reception component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interception component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component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identification component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NAS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backup/disaster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printing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NAS Architecture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952" y="1230380"/>
            <a:ext cx="7675809" cy="50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Logical Unit Number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4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computer storage, a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unit 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number used to identify a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unit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device addressed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SCSI"/>
              </a:rPr>
              <a:t>SCSI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Storage Area Network"/>
              </a:rPr>
              <a:t>Storage Area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Storage Area Network"/>
              </a:rPr>
              <a:t>Network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protocols.</a:t>
            </a:r>
          </a:p>
          <a:p>
            <a:pPr marL="0" indent="0">
              <a:buNone/>
            </a:pPr>
            <a:endParaRPr lang="en-IN" sz="4400" b="1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400" b="1" dirty="0" smtClean="0">
                <a:latin typeface="+mj-lt"/>
                <a:cs typeface="Times New Roman" panose="02020603050405020304" pitchFamily="18" charset="0"/>
              </a:rPr>
              <a:t>Zoning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storage area network 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allocation of resources for device load balancing and for selectively allowing access to data only to certain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an administrator to control who can see what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SAN. </a:t>
            </a:r>
            <a:endParaRPr lang="en-IN" sz="44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NAS Components</vt:lpstr>
      <vt:lpstr>NAS Functions</vt:lpstr>
      <vt:lpstr>NAS Architecture</vt:lpstr>
      <vt:lpstr>Logical Unit Number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jagadeeshkumar kuncham</dc:creator>
  <cp:lastModifiedBy>jagadeeshkumar kuncham</cp:lastModifiedBy>
  <cp:revision>7</cp:revision>
  <dcterms:created xsi:type="dcterms:W3CDTF">2018-07-22T10:21:11Z</dcterms:created>
  <dcterms:modified xsi:type="dcterms:W3CDTF">2018-07-22T11:48:42Z</dcterms:modified>
</cp:coreProperties>
</file>