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umyagupta.143@gmail.com" initials="s" lastIdx="3" clrIdx="0">
    <p:extLst>
      <p:ext uri="{19B8F6BF-5375-455C-9EA6-DF929625EA0E}">
        <p15:presenceInfo xmlns:p15="http://schemas.microsoft.com/office/powerpoint/2012/main" userId="2fae82fb3c0387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E2BCFA-874C-5149-B73C-F8277E2CF48D}" v="3955" dt="2018-07-10T15:07:42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yagupta.143@gmail.com" userId="2fae82fb3c0387f3" providerId="LiveId" clId="{2BE2BCFA-874C-5149-B73C-F8277E2CF48D}"/>
    <pc:docChg chg="undo custSel addSld delSld modSld">
      <pc:chgData name="soumyagupta.143@gmail.com" userId="2fae82fb3c0387f3" providerId="LiveId" clId="{2BE2BCFA-874C-5149-B73C-F8277E2CF48D}" dt="2018-07-10T15:07:42.308" v="3974" actId="1076"/>
      <pc:docMkLst>
        <pc:docMk/>
      </pc:docMkLst>
      <pc:sldChg chg="addSp modSp mod modClrScheme addCm delCm chgLayout">
        <pc:chgData name="soumyagupta.143@gmail.com" userId="2fae82fb3c0387f3" providerId="LiveId" clId="{2BE2BCFA-874C-5149-B73C-F8277E2CF48D}" dt="2018-07-04T09:28:58.275" v="400" actId="20577"/>
        <pc:sldMkLst>
          <pc:docMk/>
          <pc:sldMk cId="2865893981" sldId="256"/>
        </pc:sldMkLst>
        <pc:spChg chg="mod ord">
          <ac:chgData name="soumyagupta.143@gmail.com" userId="2fae82fb3c0387f3" providerId="LiveId" clId="{2BE2BCFA-874C-5149-B73C-F8277E2CF48D}" dt="2018-07-04T03:41:02.359" v="9" actId="20577"/>
          <ac:spMkLst>
            <pc:docMk/>
            <pc:sldMk cId="2865893981" sldId="256"/>
            <ac:spMk id="2" creationId="{3284ABFD-6B14-0849-9519-6A442E4D155C}"/>
          </ac:spMkLst>
        </pc:spChg>
        <pc:spChg chg="mod ord">
          <ac:chgData name="soumyagupta.143@gmail.com" userId="2fae82fb3c0387f3" providerId="LiveId" clId="{2BE2BCFA-874C-5149-B73C-F8277E2CF48D}" dt="2018-07-04T09:28:58.275" v="400" actId="20577"/>
          <ac:spMkLst>
            <pc:docMk/>
            <pc:sldMk cId="2865893981" sldId="256"/>
            <ac:spMk id="3" creationId="{4E2EEEC7-D312-F744-9E38-16559AF6C87B}"/>
          </ac:spMkLst>
        </pc:spChg>
        <pc:picChg chg="add mod">
          <ac:chgData name="soumyagupta.143@gmail.com" userId="2fae82fb3c0387f3" providerId="LiveId" clId="{2BE2BCFA-874C-5149-B73C-F8277E2CF48D}" dt="2018-07-04T09:16:54.517" v="300" actId="1076"/>
          <ac:picMkLst>
            <pc:docMk/>
            <pc:sldMk cId="2865893981" sldId="256"/>
            <ac:picMk id="4" creationId="{1E73B20C-ACE1-8648-B5DE-DDE7DC73D045}"/>
          </ac:picMkLst>
        </pc:picChg>
        <pc:picChg chg="add mod">
          <ac:chgData name="soumyagupta.143@gmail.com" userId="2fae82fb3c0387f3" providerId="LiveId" clId="{2BE2BCFA-874C-5149-B73C-F8277E2CF48D}" dt="2018-07-04T09:16:39.737" v="297" actId="1076"/>
          <ac:picMkLst>
            <pc:docMk/>
            <pc:sldMk cId="2865893981" sldId="256"/>
            <ac:picMk id="6" creationId="{7365ED20-0373-874C-91A2-B863EF149131}"/>
          </ac:picMkLst>
        </pc:picChg>
        <pc:picChg chg="add mod">
          <ac:chgData name="soumyagupta.143@gmail.com" userId="2fae82fb3c0387f3" providerId="LiveId" clId="{2BE2BCFA-874C-5149-B73C-F8277E2CF48D}" dt="2018-07-04T09:16:36.325" v="296" actId="1076"/>
          <ac:picMkLst>
            <pc:docMk/>
            <pc:sldMk cId="2865893981" sldId="256"/>
            <ac:picMk id="8" creationId="{BBA4C033-D371-FF40-A664-29E7C7FC8A62}"/>
          </ac:picMkLst>
        </pc:picChg>
      </pc:sldChg>
      <pc:sldChg chg="addSp delSp modSp new">
        <pc:chgData name="soumyagupta.143@gmail.com" userId="2fae82fb3c0387f3" providerId="LiveId" clId="{2BE2BCFA-874C-5149-B73C-F8277E2CF48D}" dt="2018-07-05T06:57:33.050" v="781" actId="1076"/>
        <pc:sldMkLst>
          <pc:docMk/>
          <pc:sldMk cId="130115387" sldId="257"/>
        </pc:sldMkLst>
        <pc:spChg chg="mod ord">
          <ac:chgData name="soumyagupta.143@gmail.com" userId="2fae82fb3c0387f3" providerId="LiveId" clId="{2BE2BCFA-874C-5149-B73C-F8277E2CF48D}" dt="2018-07-05T05:32:06.699" v="405" actId="700"/>
          <ac:spMkLst>
            <pc:docMk/>
            <pc:sldMk cId="130115387" sldId="257"/>
            <ac:spMk id="2" creationId="{48158347-FFA0-8344-B577-468A8F2A07AD}"/>
          </ac:spMkLst>
        </pc:spChg>
        <pc:spChg chg="del mod">
          <ac:chgData name="soumyagupta.143@gmail.com" userId="2fae82fb3c0387f3" providerId="LiveId" clId="{2BE2BCFA-874C-5149-B73C-F8277E2CF48D}" dt="2018-07-05T05:31:58.532" v="404" actId="21"/>
          <ac:spMkLst>
            <pc:docMk/>
            <pc:sldMk cId="130115387" sldId="257"/>
            <ac:spMk id="3" creationId="{F2E2C494-D667-FC4B-8E25-A2187F6477E2}"/>
          </ac:spMkLst>
        </pc:spChg>
        <pc:spChg chg="add mod ord">
          <ac:chgData name="soumyagupta.143@gmail.com" userId="2fae82fb3c0387f3" providerId="LiveId" clId="{2BE2BCFA-874C-5149-B73C-F8277E2CF48D}" dt="2018-07-05T06:51:24.064" v="774" actId="20577"/>
          <ac:spMkLst>
            <pc:docMk/>
            <pc:sldMk cId="130115387" sldId="257"/>
            <ac:spMk id="4" creationId="{7F756831-BA30-0446-8C92-FD6820D8BEFC}"/>
          </ac:spMkLst>
        </pc:spChg>
        <pc:picChg chg="add mod">
          <ac:chgData name="soumyagupta.143@gmail.com" userId="2fae82fb3c0387f3" providerId="LiveId" clId="{2BE2BCFA-874C-5149-B73C-F8277E2CF48D}" dt="2018-07-05T06:57:28.672" v="780" actId="1076"/>
          <ac:picMkLst>
            <pc:docMk/>
            <pc:sldMk cId="130115387" sldId="257"/>
            <ac:picMk id="3" creationId="{0B19FB5E-D6BC-4A4E-9A90-C9A6F08C6E90}"/>
          </ac:picMkLst>
        </pc:picChg>
        <pc:picChg chg="add mod">
          <ac:chgData name="soumyagupta.143@gmail.com" userId="2fae82fb3c0387f3" providerId="LiveId" clId="{2BE2BCFA-874C-5149-B73C-F8277E2CF48D}" dt="2018-07-05T06:57:33.050" v="781" actId="1076"/>
          <ac:picMkLst>
            <pc:docMk/>
            <pc:sldMk cId="130115387" sldId="257"/>
            <ac:picMk id="6" creationId="{702DC5C6-6A07-2040-A0E4-F28EDF91DD3A}"/>
          </ac:picMkLst>
        </pc:picChg>
      </pc:sldChg>
      <pc:sldChg chg="addSp delSp modSp new">
        <pc:chgData name="soumyagupta.143@gmail.com" userId="2fae82fb3c0387f3" providerId="LiveId" clId="{2BE2BCFA-874C-5149-B73C-F8277E2CF48D}" dt="2018-07-06T10:36:15.192" v="1704" actId="14100"/>
        <pc:sldMkLst>
          <pc:docMk/>
          <pc:sldMk cId="1139841290" sldId="258"/>
        </pc:sldMkLst>
        <pc:spChg chg="mod">
          <ac:chgData name="soumyagupta.143@gmail.com" userId="2fae82fb3c0387f3" providerId="LiveId" clId="{2BE2BCFA-874C-5149-B73C-F8277E2CF48D}" dt="2018-07-05T11:21:27.729" v="844" actId="20577"/>
          <ac:spMkLst>
            <pc:docMk/>
            <pc:sldMk cId="1139841290" sldId="258"/>
            <ac:spMk id="2" creationId="{F6118E79-5691-134F-8840-102D2F9ABDF3}"/>
          </ac:spMkLst>
        </pc:spChg>
        <pc:spChg chg="mod">
          <ac:chgData name="soumyagupta.143@gmail.com" userId="2fae82fb3c0387f3" providerId="LiveId" clId="{2BE2BCFA-874C-5149-B73C-F8277E2CF48D}" dt="2018-07-06T10:35:54.607" v="1701" actId="20577"/>
          <ac:spMkLst>
            <pc:docMk/>
            <pc:sldMk cId="1139841290" sldId="258"/>
            <ac:spMk id="3" creationId="{832A94F0-862D-8040-BD0E-80221306DAA8}"/>
          </ac:spMkLst>
        </pc:spChg>
        <pc:picChg chg="add del mod">
          <ac:chgData name="soumyagupta.143@gmail.com" userId="2fae82fb3c0387f3" providerId="LiveId" clId="{2BE2BCFA-874C-5149-B73C-F8277E2CF48D}" dt="2018-07-05T12:19:36.405" v="1580" actId="478"/>
          <ac:picMkLst>
            <pc:docMk/>
            <pc:sldMk cId="1139841290" sldId="258"/>
            <ac:picMk id="4" creationId="{D8CAEE3B-E0A2-0240-B681-E41BD5202009}"/>
          </ac:picMkLst>
        </pc:picChg>
        <pc:picChg chg="add mod">
          <ac:chgData name="soumyagupta.143@gmail.com" userId="2fae82fb3c0387f3" providerId="LiveId" clId="{2BE2BCFA-874C-5149-B73C-F8277E2CF48D}" dt="2018-07-06T10:36:15.192" v="1704" actId="14100"/>
          <ac:picMkLst>
            <pc:docMk/>
            <pc:sldMk cId="1139841290" sldId="258"/>
            <ac:picMk id="6" creationId="{095D4B1F-E699-8040-84B2-75FF0D43966B}"/>
          </ac:picMkLst>
        </pc:picChg>
      </pc:sldChg>
      <pc:sldChg chg="addSp modSp new addCm delCm">
        <pc:chgData name="soumyagupta.143@gmail.com" userId="2fae82fb3c0387f3" providerId="LiveId" clId="{2BE2BCFA-874C-5149-B73C-F8277E2CF48D}" dt="2018-07-06T17:28:03.940" v="2179" actId="1076"/>
        <pc:sldMkLst>
          <pc:docMk/>
          <pc:sldMk cId="2630190199" sldId="259"/>
        </pc:sldMkLst>
        <pc:spChg chg="mod">
          <ac:chgData name="soumyagupta.143@gmail.com" userId="2fae82fb3c0387f3" providerId="LiveId" clId="{2BE2BCFA-874C-5149-B73C-F8277E2CF48D}" dt="2018-07-06T17:16:50.691" v="2136" actId="20577"/>
          <ac:spMkLst>
            <pc:docMk/>
            <pc:sldMk cId="2630190199" sldId="259"/>
            <ac:spMk id="2" creationId="{10433080-2B4F-F24D-AF46-60E1899E33DF}"/>
          </ac:spMkLst>
        </pc:spChg>
        <pc:spChg chg="mod">
          <ac:chgData name="soumyagupta.143@gmail.com" userId="2fae82fb3c0387f3" providerId="LiveId" clId="{2BE2BCFA-874C-5149-B73C-F8277E2CF48D}" dt="2018-07-06T17:14:08.230" v="2120" actId="20577"/>
          <ac:spMkLst>
            <pc:docMk/>
            <pc:sldMk cId="2630190199" sldId="259"/>
            <ac:spMk id="3" creationId="{237F944A-94A1-0A47-9642-A8CC2DFE3FBC}"/>
          </ac:spMkLst>
        </pc:spChg>
        <pc:picChg chg="add mod">
          <ac:chgData name="soumyagupta.143@gmail.com" userId="2fae82fb3c0387f3" providerId="LiveId" clId="{2BE2BCFA-874C-5149-B73C-F8277E2CF48D}" dt="2018-07-06T17:27:20.593" v="2175" actId="1076"/>
          <ac:picMkLst>
            <pc:docMk/>
            <pc:sldMk cId="2630190199" sldId="259"/>
            <ac:picMk id="4" creationId="{E210251B-71EB-0349-A2DB-9C38CADDAFB0}"/>
          </ac:picMkLst>
        </pc:picChg>
        <pc:picChg chg="add mod">
          <ac:chgData name="soumyagupta.143@gmail.com" userId="2fae82fb3c0387f3" providerId="LiveId" clId="{2BE2BCFA-874C-5149-B73C-F8277E2CF48D}" dt="2018-07-06T17:28:03.940" v="2179" actId="1076"/>
          <ac:picMkLst>
            <pc:docMk/>
            <pc:sldMk cId="2630190199" sldId="259"/>
            <ac:picMk id="6" creationId="{155F4371-887E-414F-BEC1-E3C93070F7E8}"/>
          </ac:picMkLst>
        </pc:picChg>
      </pc:sldChg>
      <pc:sldChg chg="addSp modSp new">
        <pc:chgData name="soumyagupta.143@gmail.com" userId="2fae82fb3c0387f3" providerId="LiveId" clId="{2BE2BCFA-874C-5149-B73C-F8277E2CF48D}" dt="2018-07-07T09:07:52.494" v="2564" actId="1076"/>
        <pc:sldMkLst>
          <pc:docMk/>
          <pc:sldMk cId="3196784682" sldId="260"/>
        </pc:sldMkLst>
        <pc:spChg chg="mod">
          <ac:chgData name="soumyagupta.143@gmail.com" userId="2fae82fb3c0387f3" providerId="LiveId" clId="{2BE2BCFA-874C-5149-B73C-F8277E2CF48D}" dt="2018-07-06T17:17:06.738" v="2138" actId="20577"/>
          <ac:spMkLst>
            <pc:docMk/>
            <pc:sldMk cId="3196784682" sldId="260"/>
            <ac:spMk id="2" creationId="{210990BE-F908-534F-B2E5-144799A5B43F}"/>
          </ac:spMkLst>
        </pc:spChg>
        <pc:spChg chg="mod">
          <ac:chgData name="soumyagupta.143@gmail.com" userId="2fae82fb3c0387f3" providerId="LiveId" clId="{2BE2BCFA-874C-5149-B73C-F8277E2CF48D}" dt="2018-07-07T09:06:05.226" v="2550" actId="20577"/>
          <ac:spMkLst>
            <pc:docMk/>
            <pc:sldMk cId="3196784682" sldId="260"/>
            <ac:spMk id="3" creationId="{C1064710-2CE7-9743-A73C-D44561E667F0}"/>
          </ac:spMkLst>
        </pc:spChg>
        <pc:picChg chg="add mod">
          <ac:chgData name="soumyagupta.143@gmail.com" userId="2fae82fb3c0387f3" providerId="LiveId" clId="{2BE2BCFA-874C-5149-B73C-F8277E2CF48D}" dt="2018-07-07T09:07:52.494" v="2564" actId="1076"/>
          <ac:picMkLst>
            <pc:docMk/>
            <pc:sldMk cId="3196784682" sldId="260"/>
            <ac:picMk id="4" creationId="{BAC00E94-50FB-9243-845F-6E9ADB162120}"/>
          </ac:picMkLst>
        </pc:picChg>
      </pc:sldChg>
      <pc:sldChg chg="addSp modSp new">
        <pc:chgData name="soumyagupta.143@gmail.com" userId="2fae82fb3c0387f3" providerId="LiveId" clId="{2BE2BCFA-874C-5149-B73C-F8277E2CF48D}" dt="2018-07-09T06:01:23.571" v="3112" actId="1076"/>
        <pc:sldMkLst>
          <pc:docMk/>
          <pc:sldMk cId="4031569898" sldId="261"/>
        </pc:sldMkLst>
        <pc:spChg chg="mod">
          <ac:chgData name="soumyagupta.143@gmail.com" userId="2fae82fb3c0387f3" providerId="LiveId" clId="{2BE2BCFA-874C-5149-B73C-F8277E2CF48D}" dt="2018-07-09T05:37:33.277" v="2574" actId="20577"/>
          <ac:spMkLst>
            <pc:docMk/>
            <pc:sldMk cId="4031569898" sldId="261"/>
            <ac:spMk id="2" creationId="{ACB0AA9B-EABA-7249-92D9-D75526E9E489}"/>
          </ac:spMkLst>
        </pc:spChg>
        <pc:spChg chg="mod">
          <ac:chgData name="soumyagupta.143@gmail.com" userId="2fae82fb3c0387f3" providerId="LiveId" clId="{2BE2BCFA-874C-5149-B73C-F8277E2CF48D}" dt="2018-07-09T06:00:51.894" v="3107" actId="20577"/>
          <ac:spMkLst>
            <pc:docMk/>
            <pc:sldMk cId="4031569898" sldId="261"/>
            <ac:spMk id="3" creationId="{638737C4-6135-0F46-96DF-F03D433BC46E}"/>
          </ac:spMkLst>
        </pc:spChg>
        <pc:picChg chg="add mod">
          <ac:chgData name="soumyagupta.143@gmail.com" userId="2fae82fb3c0387f3" providerId="LiveId" clId="{2BE2BCFA-874C-5149-B73C-F8277E2CF48D}" dt="2018-07-09T06:01:23.571" v="3112" actId="1076"/>
          <ac:picMkLst>
            <pc:docMk/>
            <pc:sldMk cId="4031569898" sldId="261"/>
            <ac:picMk id="4" creationId="{8DA6C36D-3000-5341-A823-B1D9CBCBB21F}"/>
          </ac:picMkLst>
        </pc:picChg>
        <pc:picChg chg="add mod">
          <ac:chgData name="soumyagupta.143@gmail.com" userId="2fae82fb3c0387f3" providerId="LiveId" clId="{2BE2BCFA-874C-5149-B73C-F8277E2CF48D}" dt="2018-07-09T05:59:39.569" v="3056" actId="14100"/>
          <ac:picMkLst>
            <pc:docMk/>
            <pc:sldMk cId="4031569898" sldId="261"/>
            <ac:picMk id="6" creationId="{12A169D3-A13A-C744-8A41-8C345609315C}"/>
          </ac:picMkLst>
        </pc:picChg>
      </pc:sldChg>
      <pc:sldChg chg="addSp modSp new addCm delCm">
        <pc:chgData name="soumyagupta.143@gmail.com" userId="2fae82fb3c0387f3" providerId="LiveId" clId="{2BE2BCFA-874C-5149-B73C-F8277E2CF48D}" dt="2018-07-09T08:08:03.974" v="3331" actId="1592"/>
        <pc:sldMkLst>
          <pc:docMk/>
          <pc:sldMk cId="3879393152" sldId="262"/>
        </pc:sldMkLst>
        <pc:spChg chg="mod">
          <ac:chgData name="soumyagupta.143@gmail.com" userId="2fae82fb3c0387f3" providerId="LiveId" clId="{2BE2BCFA-874C-5149-B73C-F8277E2CF48D}" dt="2018-07-09T06:02:01.544" v="3124" actId="20577"/>
          <ac:spMkLst>
            <pc:docMk/>
            <pc:sldMk cId="3879393152" sldId="262"/>
            <ac:spMk id="2" creationId="{1B259DA9-2638-7741-99F4-DD1E21471C09}"/>
          </ac:spMkLst>
        </pc:spChg>
        <pc:spChg chg="mod">
          <ac:chgData name="soumyagupta.143@gmail.com" userId="2fae82fb3c0387f3" providerId="LiveId" clId="{2BE2BCFA-874C-5149-B73C-F8277E2CF48D}" dt="2018-07-09T08:07:40.016" v="3329" actId="20577"/>
          <ac:spMkLst>
            <pc:docMk/>
            <pc:sldMk cId="3879393152" sldId="262"/>
            <ac:spMk id="3" creationId="{12B5E7C0-A9FF-344D-8DB6-85C2F5C9F5C3}"/>
          </ac:spMkLst>
        </pc:spChg>
        <pc:picChg chg="add mod">
          <ac:chgData name="soumyagupta.143@gmail.com" userId="2fae82fb3c0387f3" providerId="LiveId" clId="{2BE2BCFA-874C-5149-B73C-F8277E2CF48D}" dt="2018-07-09T08:07:09.684" v="3324" actId="1076"/>
          <ac:picMkLst>
            <pc:docMk/>
            <pc:sldMk cId="3879393152" sldId="262"/>
            <ac:picMk id="4" creationId="{05A4E199-E244-6546-BE0B-0C451B20258B}"/>
          </ac:picMkLst>
        </pc:picChg>
      </pc:sldChg>
      <pc:sldChg chg="addSp delSp modSp new">
        <pc:chgData name="soumyagupta.143@gmail.com" userId="2fae82fb3c0387f3" providerId="LiveId" clId="{2BE2BCFA-874C-5149-B73C-F8277E2CF48D}" dt="2018-07-09T08:17:43.336" v="3368" actId="14100"/>
        <pc:sldMkLst>
          <pc:docMk/>
          <pc:sldMk cId="827090201" sldId="263"/>
        </pc:sldMkLst>
        <pc:spChg chg="mod">
          <ac:chgData name="soumyagupta.143@gmail.com" userId="2fae82fb3c0387f3" providerId="LiveId" clId="{2BE2BCFA-874C-5149-B73C-F8277E2CF48D}" dt="2018-07-09T08:11:47.790" v="3338" actId="20577"/>
          <ac:spMkLst>
            <pc:docMk/>
            <pc:sldMk cId="827090201" sldId="263"/>
            <ac:spMk id="2" creationId="{E78AB356-03B0-4340-9679-8BD42C2FC366}"/>
          </ac:spMkLst>
        </pc:spChg>
        <pc:spChg chg="mod">
          <ac:chgData name="soumyagupta.143@gmail.com" userId="2fae82fb3c0387f3" providerId="LiveId" clId="{2BE2BCFA-874C-5149-B73C-F8277E2CF48D}" dt="2018-07-09T08:15:10.403" v="3348"/>
          <ac:spMkLst>
            <pc:docMk/>
            <pc:sldMk cId="827090201" sldId="263"/>
            <ac:spMk id="3" creationId="{4AF43568-5248-6A4F-A509-D4973F0EE2D7}"/>
          </ac:spMkLst>
        </pc:spChg>
        <pc:spChg chg="add del mod">
          <ac:chgData name="soumyagupta.143@gmail.com" userId="2fae82fb3c0387f3" providerId="LiveId" clId="{2BE2BCFA-874C-5149-B73C-F8277E2CF48D}" dt="2018-07-09T08:13:17.876" v="3342" actId="478"/>
          <ac:spMkLst>
            <pc:docMk/>
            <pc:sldMk cId="827090201" sldId="263"/>
            <ac:spMk id="5" creationId="{4A348144-1AE9-5D4D-BE47-2DB7DABFEB1E}"/>
          </ac:spMkLst>
        </pc:spChg>
        <pc:spChg chg="add del">
          <ac:chgData name="soumyagupta.143@gmail.com" userId="2fae82fb3c0387f3" providerId="LiveId" clId="{2BE2BCFA-874C-5149-B73C-F8277E2CF48D}" dt="2018-07-09T08:13:27.052" v="3344" actId="478"/>
          <ac:spMkLst>
            <pc:docMk/>
            <pc:sldMk cId="827090201" sldId="263"/>
            <ac:spMk id="6" creationId="{753239BE-9EC7-BB45-A61F-95A76F7B6BC3}"/>
          </ac:spMkLst>
        </pc:spChg>
        <pc:picChg chg="add mod">
          <ac:chgData name="soumyagupta.143@gmail.com" userId="2fae82fb3c0387f3" providerId="LiveId" clId="{2BE2BCFA-874C-5149-B73C-F8277E2CF48D}" dt="2018-07-09T08:17:43.336" v="3368" actId="14100"/>
          <ac:picMkLst>
            <pc:docMk/>
            <pc:sldMk cId="827090201" sldId="263"/>
            <ac:picMk id="5" creationId="{864BB5BA-0A21-884C-A215-CC1A8A384527}"/>
          </ac:picMkLst>
        </pc:picChg>
      </pc:sldChg>
      <pc:sldChg chg="new del">
        <pc:chgData name="soumyagupta.143@gmail.com" userId="2fae82fb3c0387f3" providerId="LiveId" clId="{2BE2BCFA-874C-5149-B73C-F8277E2CF48D}" dt="2018-07-09T08:18:12.346" v="3370" actId="2696"/>
        <pc:sldMkLst>
          <pc:docMk/>
          <pc:sldMk cId="513372925" sldId="264"/>
        </pc:sldMkLst>
      </pc:sldChg>
      <pc:sldChg chg="addSp delSp modSp new">
        <pc:chgData name="soumyagupta.143@gmail.com" userId="2fae82fb3c0387f3" providerId="LiveId" clId="{2BE2BCFA-874C-5149-B73C-F8277E2CF48D}" dt="2018-07-09T11:21:18.752" v="3806" actId="1076"/>
        <pc:sldMkLst>
          <pc:docMk/>
          <pc:sldMk cId="1485297798" sldId="264"/>
        </pc:sldMkLst>
        <pc:spChg chg="mod ord">
          <ac:chgData name="soumyagupta.143@gmail.com" userId="2fae82fb3c0387f3" providerId="LiveId" clId="{2BE2BCFA-874C-5149-B73C-F8277E2CF48D}" dt="2018-07-09T11:05:00.459" v="3391" actId="700"/>
          <ac:spMkLst>
            <pc:docMk/>
            <pc:sldMk cId="1485297798" sldId="264"/>
            <ac:spMk id="2" creationId="{CDDC3179-7696-2948-B4D2-FFFF88B342A5}"/>
          </ac:spMkLst>
        </pc:spChg>
        <pc:spChg chg="del mod">
          <ac:chgData name="soumyagupta.143@gmail.com" userId="2fae82fb3c0387f3" providerId="LiveId" clId="{2BE2BCFA-874C-5149-B73C-F8277E2CF48D}" dt="2018-07-09T11:04:24.029" v="3386" actId="478"/>
          <ac:spMkLst>
            <pc:docMk/>
            <pc:sldMk cId="1485297798" sldId="264"/>
            <ac:spMk id="3" creationId="{46A29EC8-35CD-F245-8850-352585F3E6FA}"/>
          </ac:spMkLst>
        </pc:spChg>
        <pc:spChg chg="add del mod">
          <ac:chgData name="soumyagupta.143@gmail.com" userId="2fae82fb3c0387f3" providerId="LiveId" clId="{2BE2BCFA-874C-5149-B73C-F8277E2CF48D}" dt="2018-07-09T11:04:50.935" v="3390" actId="478"/>
          <ac:spMkLst>
            <pc:docMk/>
            <pc:sldMk cId="1485297798" sldId="264"/>
            <ac:spMk id="5" creationId="{C3889AFA-3C5B-B94F-8A8B-803A4E02576B}"/>
          </ac:spMkLst>
        </pc:spChg>
        <pc:spChg chg="add mod ord">
          <ac:chgData name="soumyagupta.143@gmail.com" userId="2fae82fb3c0387f3" providerId="LiveId" clId="{2BE2BCFA-874C-5149-B73C-F8277E2CF48D}" dt="2018-07-09T11:21:05.711" v="3805" actId="20577"/>
          <ac:spMkLst>
            <pc:docMk/>
            <pc:sldMk cId="1485297798" sldId="264"/>
            <ac:spMk id="6" creationId="{289BE890-1CB8-EB47-9ABC-512940AB74C0}"/>
          </ac:spMkLst>
        </pc:spChg>
        <pc:picChg chg="add del mod">
          <ac:chgData name="soumyagupta.143@gmail.com" userId="2fae82fb3c0387f3" providerId="LiveId" clId="{2BE2BCFA-874C-5149-B73C-F8277E2CF48D}" dt="2018-07-09T11:14:27.878" v="3678" actId="478"/>
          <ac:picMkLst>
            <pc:docMk/>
            <pc:sldMk cId="1485297798" sldId="264"/>
            <ac:picMk id="7" creationId="{605CC47F-EF47-D940-AFCB-F9E274BAD68B}"/>
          </ac:picMkLst>
        </pc:picChg>
        <pc:picChg chg="add del mod">
          <ac:chgData name="soumyagupta.143@gmail.com" userId="2fae82fb3c0387f3" providerId="LiveId" clId="{2BE2BCFA-874C-5149-B73C-F8277E2CF48D}" dt="2018-07-09T11:16:27.867" v="3697" actId="478"/>
          <ac:picMkLst>
            <pc:docMk/>
            <pc:sldMk cId="1485297798" sldId="264"/>
            <ac:picMk id="9" creationId="{2F5E1F51-23C9-EA46-A204-C36678EDA798}"/>
          </ac:picMkLst>
        </pc:picChg>
        <pc:picChg chg="add mod">
          <ac:chgData name="soumyagupta.143@gmail.com" userId="2fae82fb3c0387f3" providerId="LiveId" clId="{2BE2BCFA-874C-5149-B73C-F8277E2CF48D}" dt="2018-07-09T11:21:18.752" v="3806" actId="1076"/>
          <ac:picMkLst>
            <pc:docMk/>
            <pc:sldMk cId="1485297798" sldId="264"/>
            <ac:picMk id="11" creationId="{DA67952D-B2F2-0B4A-9459-F35499CD2DA8}"/>
          </ac:picMkLst>
        </pc:picChg>
      </pc:sldChg>
      <pc:sldChg chg="delSp modSp add del">
        <pc:chgData name="soumyagupta.143@gmail.com" userId="2fae82fb3c0387f3" providerId="LiveId" clId="{2BE2BCFA-874C-5149-B73C-F8277E2CF48D}" dt="2018-07-09T08:15:28.944" v="3350" actId="2696"/>
        <pc:sldMkLst>
          <pc:docMk/>
          <pc:sldMk cId="4128484059" sldId="264"/>
        </pc:sldMkLst>
        <pc:spChg chg="mod">
          <ac:chgData name="soumyagupta.143@gmail.com" userId="2fae82fb3c0387f3" providerId="LiveId" clId="{2BE2BCFA-874C-5149-B73C-F8277E2CF48D}" dt="2018-07-09T08:15:16.910" v="3349"/>
          <ac:spMkLst>
            <pc:docMk/>
            <pc:sldMk cId="4128484059" sldId="264"/>
            <ac:spMk id="3" creationId="{967D5C12-E324-C54B-BEA4-2833443258C0}"/>
          </ac:spMkLst>
        </pc:spChg>
        <pc:picChg chg="del">
          <ac:chgData name="soumyagupta.143@gmail.com" userId="2fae82fb3c0387f3" providerId="LiveId" clId="{2BE2BCFA-874C-5149-B73C-F8277E2CF48D}" dt="2018-07-09T08:14:49.868" v="3346" actId="21"/>
          <ac:picMkLst>
            <pc:docMk/>
            <pc:sldMk cId="4128484059" sldId="264"/>
            <ac:picMk id="4" creationId="{26559DEF-1F7C-7A45-9B8F-481AC0981D77}"/>
          </ac:picMkLst>
        </pc:picChg>
      </pc:sldChg>
      <pc:sldChg chg="addSp modSp new">
        <pc:chgData name="soumyagupta.143@gmail.com" userId="2fae82fb3c0387f3" providerId="LiveId" clId="{2BE2BCFA-874C-5149-B73C-F8277E2CF48D}" dt="2018-07-10T15:07:42.308" v="3974" actId="1076"/>
        <pc:sldMkLst>
          <pc:docMk/>
          <pc:sldMk cId="2742829091" sldId="265"/>
        </pc:sldMkLst>
        <pc:spChg chg="mod">
          <ac:chgData name="soumyagupta.143@gmail.com" userId="2fae82fb3c0387f3" providerId="LiveId" clId="{2BE2BCFA-874C-5149-B73C-F8277E2CF48D}" dt="2018-07-09T12:02:03.150" v="3846" actId="20577"/>
          <ac:spMkLst>
            <pc:docMk/>
            <pc:sldMk cId="2742829091" sldId="265"/>
            <ac:spMk id="2" creationId="{AD6E27BE-CCC4-5F4B-BDA9-9BD8A88D6650}"/>
          </ac:spMkLst>
        </pc:spChg>
        <pc:spChg chg="mod">
          <ac:chgData name="soumyagupta.143@gmail.com" userId="2fae82fb3c0387f3" providerId="LiveId" clId="{2BE2BCFA-874C-5149-B73C-F8277E2CF48D}" dt="2018-07-10T15:07:17.514" v="3971" actId="20577"/>
          <ac:spMkLst>
            <pc:docMk/>
            <pc:sldMk cId="2742829091" sldId="265"/>
            <ac:spMk id="3" creationId="{A483CBA0-D302-BF4A-B79B-5D75BF10F69A}"/>
          </ac:spMkLst>
        </pc:spChg>
        <pc:picChg chg="add mod">
          <ac:chgData name="soumyagupta.143@gmail.com" userId="2fae82fb3c0387f3" providerId="LiveId" clId="{2BE2BCFA-874C-5149-B73C-F8277E2CF48D}" dt="2018-07-10T15:07:42.308" v="3974" actId="1076"/>
          <ac:picMkLst>
            <pc:docMk/>
            <pc:sldMk cId="2742829091" sldId="265"/>
            <ac:picMk id="4" creationId="{8D057181-8CD8-2F4C-BA3F-E29E1BA66BA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9E9-65F5-154C-8AD9-10630BA5930C}" type="datetimeFigureOut">
              <a:rPr lang="en-US"/>
              <a:t>7/23/2018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E3661-995C-9046-B1BB-211B19650FB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75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E85763-49F0-FD4C-8F95-4B894912F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ECE12A9-4107-A64C-8A11-2E80CA51F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4E1991-C102-AF4A-918E-1ED32AD8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6829-AD12-BA4C-8A6C-F6AD5F084C7F}" type="datetimeFigureOut">
              <a:rPr lang="en-US"/>
              <a:t>7/23/2018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A61802-8349-D947-B8B0-FF57EEF6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50E937-13A7-5C46-9FCA-A7EF32D2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D64A-E547-284D-BCCD-5A9098611EE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4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5D5590-15A3-3A4F-B9A8-D112BE276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524BE0E-8AA0-C948-B9AF-7BF69641B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74120A-61DA-054F-A8D4-13C693ED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6829-AD12-BA4C-8A6C-F6AD5F084C7F}" type="datetimeFigureOut">
              <a:rPr lang="en-US"/>
              <a:t>7/23/2018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102D73-B7D5-BA44-9230-B66B0E36F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068878-0B49-844C-B436-0EAD6C61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D64A-E547-284D-BCCD-5A9098611EE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6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9E3D561-C14C-E843-B9F8-21EA5BBA3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F87E63-6E84-304F-859B-5D1AAD9BD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FCEFE0-DA54-5147-86F8-2F2227EF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6829-AD12-BA4C-8A6C-F6AD5F084C7F}" type="datetimeFigureOut">
              <a:rPr lang="en-US"/>
              <a:t>7/23/2018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5FF8F0-48A2-284C-908B-E579FFADB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4312B6-14AD-B34A-BD97-FACAF8E6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D64A-E547-284D-BCCD-5A9098611EE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6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DD249E-07A5-884A-8296-807DA24D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625974-381B-C749-9B1F-A9D709160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092B39-F349-2B43-9D5E-A671847B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6829-AD12-BA4C-8A6C-F6AD5F084C7F}" type="datetimeFigureOut">
              <a:rPr lang="en-US"/>
              <a:t>7/23/2018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10BE08-1AA5-E74D-9B49-C462F632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942B7F-F983-F141-A210-B3B2FCDA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D64A-E547-284D-BCCD-5A9098611EE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2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D63EEA-CB8D-514C-93A7-A6915928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03A570F-7447-D242-A627-4A6ABFF8D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80C1F8-526D-5C4A-A310-5E55759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6829-AD12-BA4C-8A6C-F6AD5F084C7F}" type="datetimeFigureOut">
              <a:rPr lang="en-US"/>
              <a:t>7/23/2018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C89E20-60C6-0E45-86AD-88CB5A4A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1E4C98-41B0-AE44-B7CB-DCF18484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D64A-E547-284D-BCCD-5A9098611EE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5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98F5A0-4295-6942-A68C-47CCD6A6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029798-EE68-0D45-9090-E619A7874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7E96FCF-2396-A643-85D3-8BDFD278F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A312E2-329C-E04B-8AB6-EDC2CE16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6829-AD12-BA4C-8A6C-F6AD5F084C7F}" type="datetimeFigureOut">
              <a:rPr lang="en-US"/>
              <a:t>7/23/2018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D3798F-DBC6-9E42-B9E5-A51D36E75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B6B22D2-F45F-CC47-9404-6FE814BE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D64A-E547-284D-BCCD-5A9098611EE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72EC5C-2922-104A-8CF8-173D3FF8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3CD29C7-BF6D-E244-ACA1-635AE5909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97F8EA8-332E-DD4B-9341-FF106CF21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EABB65F-308C-EC43-AD1E-7EE81097F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096B592-3368-1748-8F03-09BCF3E6B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0A7B458-0A21-874E-A0D6-8FC24FF7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6829-AD12-BA4C-8A6C-F6AD5F084C7F}" type="datetimeFigureOut">
              <a:rPr lang="en-US"/>
              <a:t>7/23/2018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1E56915-ABB8-874C-BC18-5E5B3CB9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3E4DB78-1769-A24A-8668-120AE9491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D64A-E547-284D-BCCD-5A9098611EE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1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89EA18-DD51-D941-AD4F-714A93A5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104F09-8B86-3743-B47B-65F8CC0D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6829-AD12-BA4C-8A6C-F6AD5F084C7F}" type="datetimeFigureOut">
              <a:rPr lang="en-US"/>
              <a:t>7/23/2018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2BD2D92-81B3-5546-B98C-81F61A2A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6DFD4F7-CAC4-634E-812E-58AF8F82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D64A-E547-284D-BCCD-5A9098611EE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2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32A6BF8-8044-844B-8B84-3DC05CB9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6829-AD12-BA4C-8A6C-F6AD5F084C7F}" type="datetimeFigureOut">
              <a:rPr lang="en-US"/>
              <a:t>7/23/2018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D030601-839B-A242-B1F0-AFE804DD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3C47468-A863-9146-930A-8DA3FEDA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D64A-E547-284D-BCCD-5A9098611EE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6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037178-F220-174E-AA17-706991FD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46695D-414D-0B4E-9769-3ECAF8D3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46133AA-47DB-A94F-8199-B96A9B1F9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1882F84-B5FA-7E4E-B9FE-AC412114A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6829-AD12-BA4C-8A6C-F6AD5F084C7F}" type="datetimeFigureOut">
              <a:rPr lang="en-US"/>
              <a:t>7/23/2018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D0B0E5F-B001-374E-9E4D-83C77B75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B5E1183-06A5-4A49-A0F0-6AB92380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D64A-E547-284D-BCCD-5A9098611EE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7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9556CC-1EFA-D742-AF3E-D50B8176C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B3B6788-6C81-9B4B-BD02-2547E44D6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B096D2D-8071-F34B-97AF-FB5FF7B46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9A9A65E-4A57-C74F-9E08-F1C004B1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6829-AD12-BA4C-8A6C-F6AD5F084C7F}" type="datetimeFigureOut">
              <a:rPr lang="en-US"/>
              <a:t>7/23/2018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D2168BC-E825-8144-BC45-199397C5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33740A-23B1-8E4F-8077-7051CF0A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D64A-E547-284D-BCCD-5A9098611EE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8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7F37E2C-8DAB-FE4A-A4D7-27391152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5CC279-E710-B04B-8D81-19EE9753D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4E6FB3-48EB-7F46-A14C-E1C275CE9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A6829-AD12-BA4C-8A6C-F6AD5F084C7F}" type="datetimeFigureOut">
              <a:rPr lang="en-US"/>
              <a:t>7/23/2018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F711084-7079-AE4D-8B36-9FE7D53C8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A029A6-16ED-D642-92BE-3CCFAABCB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3D64A-E547-284D-BCCD-5A9098611EE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0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84ABFD-6B14-0849-9519-6A442E4D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Devices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2EEEC7-D312-F744-9E38-16559AF6C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device capable of conveying information to a user. </a:t>
            </a:r>
          </a:p>
          <a:p>
            <a:r>
              <a:rPr lang="en-US" dirty="0"/>
              <a:t>Some output devices are :</a:t>
            </a:r>
          </a:p>
          <a:p>
            <a:pPr lvl="1"/>
            <a:r>
              <a:rPr lang="en-US" dirty="0"/>
              <a:t>Monitors </a:t>
            </a:r>
          </a:p>
          <a:p>
            <a:pPr lvl="1"/>
            <a:r>
              <a:rPr lang="en-US" dirty="0"/>
              <a:t>Printers</a:t>
            </a:r>
          </a:p>
          <a:p>
            <a:pPr lvl="1"/>
            <a:r>
              <a:rPr lang="en-US" dirty="0"/>
              <a:t>Speakers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1E73B20C-ACE1-8648-B5DE-DDE7DC73D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049" y="4339109"/>
            <a:ext cx="2479100" cy="220827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7365ED20-0373-874C-91A2-B863EF149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671" y="4334743"/>
            <a:ext cx="3141188" cy="221264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xmlns="" id="{BBA4C033-D371-FF40-A664-29E7C7FC8A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27" y="4001294"/>
            <a:ext cx="2879538" cy="287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9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6E27BE-CCC4-5F4B-BDA9-9BD8A88D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SMPS – Switched Mode Power Supply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3CBA0-D302-BF4A-B79B-5D75BF10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Converts the unregulated AC or  DC voltage to regulated DC voltage. </a:t>
            </a:r>
          </a:p>
          <a:p>
            <a:r>
              <a:rPr lang="en-US" dirty="0"/>
              <a:t>Work on the principle of switching regulation.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8D057181-8CD8-2F4C-BA3F-E29E1BA66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474" y="3009456"/>
            <a:ext cx="9502521" cy="316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2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158347-FFA0-8344-B577-468A8F2A0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F756831-BA30-0446-8C92-FD6820D8B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display screen that provides a visual output . </a:t>
            </a:r>
          </a:p>
          <a:p>
            <a:r>
              <a:rPr lang="en-US" dirty="0"/>
              <a:t>Images are displayed on monitors by individual dots or picture elements called </a:t>
            </a:r>
            <a:r>
              <a:rPr lang="en-US" b="1" dirty="0"/>
              <a:t>Pixels. </a:t>
            </a:r>
          </a:p>
          <a:p>
            <a:endParaRPr lang="en-US" dirty="0"/>
          </a:p>
          <a:p>
            <a:r>
              <a:rPr lang="en-US" dirty="0"/>
              <a:t>Types of Monitors :</a:t>
            </a:r>
          </a:p>
          <a:p>
            <a:pPr lvl="1"/>
            <a:r>
              <a:rPr lang="en-US" dirty="0"/>
              <a:t>CRT monitor </a:t>
            </a:r>
          </a:p>
          <a:p>
            <a:pPr lvl="1"/>
            <a:r>
              <a:rPr lang="en-US" dirty="0"/>
              <a:t>LCD monitor </a:t>
            </a:r>
          </a:p>
          <a:p>
            <a:pPr lvl="1"/>
            <a:r>
              <a:rPr lang="en-US" dirty="0"/>
              <a:t>LED monitor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xmlns="" id="{0B19FB5E-D6BC-4A4E-9A90-C9A6F08C6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523" y="3429000"/>
            <a:ext cx="2138954" cy="207846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702DC5C6-6A07-2040-A0E4-F28EDF91D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039" y="3563359"/>
            <a:ext cx="25336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118E79-5691-134F-8840-102D2F9A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CRT monitors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2A94F0-862D-8040-BD0E-80221306D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0869"/>
            <a:ext cx="10515600" cy="5218043"/>
          </a:xfrm>
        </p:spPr>
        <p:txBody>
          <a:bodyPr/>
          <a:lstStyle/>
          <a:p>
            <a:r>
              <a:rPr lang="en-US" dirty="0"/>
              <a:t>Stands for Cathode Ray Tube monitor. </a:t>
            </a:r>
          </a:p>
          <a:p>
            <a:r>
              <a:rPr lang="en-US" dirty="0"/>
              <a:t>Electrons are fired on phosphorous dots on screen. </a:t>
            </a:r>
          </a:p>
          <a:p>
            <a:r>
              <a:rPr lang="en-US" dirty="0"/>
              <a:t>The dots are grouped into pixels, which glow when stuck by electrons.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095D4B1F-E699-8040-84B2-75FF0D439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332" y="3194719"/>
            <a:ext cx="7469335" cy="320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4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433080-2B4F-F24D-AF46-60E1899E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LCD monitors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7F944A-94A1-0A47-9642-A8CC2DFE3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Stands for Liquid Crystal Display monitor. </a:t>
            </a:r>
          </a:p>
          <a:p>
            <a:r>
              <a:rPr lang="en-US" dirty="0"/>
              <a:t>Thin, flat panel display device.</a:t>
            </a:r>
          </a:p>
          <a:p>
            <a:r>
              <a:rPr lang="en-US" dirty="0"/>
              <a:t>Polarization of lights is used to display object.  </a:t>
            </a:r>
          </a:p>
          <a:p>
            <a:r>
              <a:rPr lang="en-US" dirty="0"/>
              <a:t>LCD displays utilize two sheets of polarizing </a:t>
            </a:r>
          </a:p>
          <a:p>
            <a:pPr marL="0" indent="0">
              <a:buNone/>
            </a:pPr>
            <a:r>
              <a:rPr lang="en-US" dirty="0"/>
              <a:t>   material with liquid crystal solution between </a:t>
            </a:r>
          </a:p>
          <a:p>
            <a:pPr marL="0" indent="0">
              <a:buNone/>
            </a:pPr>
            <a:r>
              <a:rPr lang="en-US" dirty="0"/>
              <a:t>   them. </a:t>
            </a:r>
          </a:p>
          <a:p>
            <a:r>
              <a:rPr lang="en-US" dirty="0"/>
              <a:t>An electric current passed through liquid crystal. </a:t>
            </a:r>
          </a:p>
          <a:p>
            <a:r>
              <a:rPr lang="en-US" dirty="0"/>
              <a:t>Each crystal either allow or block the light to pass</a:t>
            </a:r>
          </a:p>
          <a:p>
            <a:pPr marL="0" indent="0">
              <a:buNone/>
            </a:pPr>
            <a:r>
              <a:rPr lang="en-US" dirty="0"/>
              <a:t>   through.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E210251B-71EB-0349-A2DB-9C38CADDA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932" y="2855901"/>
            <a:ext cx="3477125" cy="368090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155F4371-887E-414F-BEC1-E3C93070F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679" y="847311"/>
            <a:ext cx="2170984" cy="192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9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0990BE-F908-534F-B2E5-144799A5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LED monitors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064710-2CE7-9743-A73C-D44561E66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Light Emitting Diode (LED)  based display. </a:t>
            </a:r>
          </a:p>
          <a:p>
            <a:r>
              <a:rPr lang="en-US" dirty="0"/>
              <a:t>It is flat panel display. </a:t>
            </a:r>
          </a:p>
          <a:p>
            <a:r>
              <a:rPr lang="en-US" dirty="0"/>
              <a:t>Matrix of diodes are arranged to form pixels and picture definition is stored in refresh buffer. </a:t>
            </a:r>
          </a:p>
          <a:p>
            <a:r>
              <a:rPr lang="en-US" dirty="0"/>
              <a:t>Information is read from refresh buffer </a:t>
            </a:r>
          </a:p>
          <a:p>
            <a:pPr marL="0" indent="0">
              <a:buNone/>
            </a:pPr>
            <a:r>
              <a:rPr lang="en-US" dirty="0"/>
              <a:t>   and converted into voltage levels that </a:t>
            </a:r>
          </a:p>
          <a:p>
            <a:pPr marL="0" indent="0">
              <a:buNone/>
            </a:pPr>
            <a:r>
              <a:rPr lang="en-US" dirty="0"/>
              <a:t>   are provided to diodes, thus providing</a:t>
            </a:r>
          </a:p>
          <a:p>
            <a:pPr marL="0" indent="0">
              <a:buNone/>
            </a:pPr>
            <a:r>
              <a:rPr lang="en-US" dirty="0"/>
              <a:t>   light pattern in display.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BAC00E94-50FB-9243-845F-6E9ADB162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931" y="3704153"/>
            <a:ext cx="3804741" cy="247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8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B0AA9B-EABA-7249-92D9-D75526E9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8737C4-6135-0F46-96DF-F03D433BC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is an output device that produce text and graphics on paper. </a:t>
            </a:r>
          </a:p>
          <a:p>
            <a:r>
              <a:rPr lang="en-US" dirty="0"/>
              <a:t>Some popular printers are :</a:t>
            </a:r>
          </a:p>
          <a:p>
            <a:pPr lvl="1"/>
            <a:r>
              <a:rPr lang="en-US" dirty="0"/>
              <a:t>Laser printer </a:t>
            </a:r>
          </a:p>
          <a:p>
            <a:pPr lvl="1"/>
            <a:r>
              <a:rPr lang="en-US" dirty="0"/>
              <a:t>Ink jet printer</a:t>
            </a:r>
          </a:p>
          <a:p>
            <a:pPr marL="457200" lvl="1" indent="0">
              <a:buNone/>
            </a:pPr>
            <a:r>
              <a:rPr lang="en-US" dirty="0"/>
              <a:t>        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</a:t>
            </a:r>
          </a:p>
          <a:p>
            <a:pPr marL="457200" lvl="1" indent="0">
              <a:buNone/>
            </a:pPr>
            <a:r>
              <a:rPr lang="en-US" dirty="0"/>
              <a:t>                   Laser printer                                                             Ink jet printer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8DA6C36D-3000-5341-A823-B1D9CBCBB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755" y="3511826"/>
            <a:ext cx="2838125" cy="213026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12A169D3-A13A-C744-8A41-8C3456093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772" y="3428999"/>
            <a:ext cx="2842491" cy="213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6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259DA9-2638-7741-99F4-DD1E2147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Laser Printer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B5E7C0-A9FF-344D-8DB6-85C2F5C9F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speed high quality non-impact printer. </a:t>
            </a:r>
          </a:p>
          <a:p>
            <a:endParaRPr lang="en-US" dirty="0"/>
          </a:p>
          <a:p>
            <a:r>
              <a:rPr lang="en-US" dirty="0"/>
              <a:t>Uses laser beam to transfer images onto printer. </a:t>
            </a:r>
          </a:p>
          <a:p>
            <a:endParaRPr lang="en-US" dirty="0"/>
          </a:p>
          <a:p>
            <a:r>
              <a:rPr lang="en-US" dirty="0"/>
              <a:t>Instead of cartridges,  laser printer use toner. </a:t>
            </a:r>
          </a:p>
          <a:p>
            <a:endParaRPr lang="en-US" dirty="0"/>
          </a:p>
          <a:p>
            <a:r>
              <a:rPr lang="en-US" dirty="0"/>
              <a:t>Printing resolution varies between 600-1200 dpi.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05A4E199-E244-6546-BE0B-0C451B202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963" y="2003109"/>
            <a:ext cx="3175315" cy="380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9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8AB356-03B0-4340-9679-8BD42C2F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F43568-5248-6A4F-A509-D4973F0EE2D7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pic>
        <p:nvPicPr>
          <p:cNvPr id="5" name="Picture 6" descr="lasprtr">
            <a:extLst>
              <a:ext uri="{FF2B5EF4-FFF2-40B4-BE49-F238E27FC236}">
                <a16:creationId xmlns:a16="http://schemas.microsoft.com/office/drawing/2014/main" xmlns="" id="{864BB5BA-0A21-884C-A215-CC1A8A384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b="15440"/>
          <a:stretch>
            <a:fillRect/>
          </a:stretch>
        </p:blipFill>
        <p:spPr bwMode="auto">
          <a:xfrm>
            <a:off x="684854" y="1526366"/>
            <a:ext cx="10668945" cy="4792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27090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DC3179-7696-2948-B4D2-FFFF88B3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Ink jet Printer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89BE890-1CB8-EB47-9ABC-512940AB7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non-impact printer producing a high quality print. </a:t>
            </a:r>
          </a:p>
          <a:p>
            <a:r>
              <a:rPr lang="en-US" dirty="0"/>
              <a:t>It has resolution between 300-600 dpi.</a:t>
            </a:r>
          </a:p>
          <a:p>
            <a:r>
              <a:rPr lang="en-US" dirty="0"/>
              <a:t>Ink jet printer sprays ink through small nozzles onto page to produce images. </a:t>
            </a:r>
          </a:p>
          <a:p>
            <a:endParaRPr lang="en-US" dirty="0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xmlns="" id="{DA67952D-B2F2-0B4A-9459-F35499CD2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589" y="3324876"/>
            <a:ext cx="5695479" cy="353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9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Output Devices </vt:lpstr>
      <vt:lpstr>Monitors </vt:lpstr>
      <vt:lpstr>CRT monitors</vt:lpstr>
      <vt:lpstr>LCD monitors</vt:lpstr>
      <vt:lpstr>LED monitors</vt:lpstr>
      <vt:lpstr>Printers</vt:lpstr>
      <vt:lpstr>Laser Printer </vt:lpstr>
      <vt:lpstr>Working </vt:lpstr>
      <vt:lpstr>Ink jet Printer </vt:lpstr>
      <vt:lpstr>SMPS – Switched Mode Power Supply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Output Devices </dc:title>
  <cp:lastModifiedBy>Verma, Aastha</cp:lastModifiedBy>
  <cp:revision>19</cp:revision>
  <dcterms:modified xsi:type="dcterms:W3CDTF">2018-07-23T12:28:01Z</dcterms:modified>
</cp:coreProperties>
</file>