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077767-3C32-485F-8BB9-F009F4A2C145}" type="doc">
      <dgm:prSet loTypeId="urn:microsoft.com/office/officeart/2005/8/layout/chart3" loCatId="cycle" qsTypeId="urn:microsoft.com/office/officeart/2005/8/quickstyle/simple4" qsCatId="simple" csTypeId="urn:microsoft.com/office/officeart/2005/8/colors/colorful2" csCatId="colorful" phldr="1"/>
      <dgm:spPr/>
    </dgm:pt>
    <dgm:pt modelId="{372203B5-73F9-48ED-8530-0A87599362D6}">
      <dgm:prSet phldrT="[Text]"/>
      <dgm:spPr/>
      <dgm:t>
        <a:bodyPr/>
        <a:lstStyle/>
        <a:p>
          <a:r>
            <a:rPr lang="en-US" dirty="0" smtClean="0"/>
            <a:t>Aastha </a:t>
          </a:r>
          <a:endParaRPr lang="en-US" dirty="0"/>
        </a:p>
      </dgm:t>
    </dgm:pt>
    <dgm:pt modelId="{3A1D3B51-04F9-4DA8-8288-BE9742EAA8FC}" type="parTrans" cxnId="{B34FF6C9-A0D1-4018-8267-8C796EF9101A}">
      <dgm:prSet/>
      <dgm:spPr/>
      <dgm:t>
        <a:bodyPr/>
        <a:lstStyle/>
        <a:p>
          <a:endParaRPr lang="en-US"/>
        </a:p>
      </dgm:t>
    </dgm:pt>
    <dgm:pt modelId="{219F01F0-20E5-4ACE-B2DF-842D94520383}" type="sibTrans" cxnId="{B34FF6C9-A0D1-4018-8267-8C796EF9101A}">
      <dgm:prSet/>
      <dgm:spPr/>
      <dgm:t>
        <a:bodyPr/>
        <a:lstStyle/>
        <a:p>
          <a:endParaRPr lang="en-US"/>
        </a:p>
      </dgm:t>
    </dgm:pt>
    <dgm:pt modelId="{A681450B-BAAD-4632-989D-27CF5B5435A9}">
      <dgm:prSet phldrT="[Text]"/>
      <dgm:spPr/>
      <dgm:t>
        <a:bodyPr/>
        <a:lstStyle/>
        <a:p>
          <a:r>
            <a:rPr lang="en-US" dirty="0" smtClean="0"/>
            <a:t>Gireesha</a:t>
          </a:r>
          <a:endParaRPr lang="en-US" dirty="0"/>
        </a:p>
      </dgm:t>
    </dgm:pt>
    <dgm:pt modelId="{AE060CE2-76D4-4601-98DE-0B16628BC9CA}" type="parTrans" cxnId="{71F86207-3C99-4A6E-AE27-CD7DEAACF62A}">
      <dgm:prSet/>
      <dgm:spPr/>
      <dgm:t>
        <a:bodyPr/>
        <a:lstStyle/>
        <a:p>
          <a:endParaRPr lang="en-US"/>
        </a:p>
      </dgm:t>
    </dgm:pt>
    <dgm:pt modelId="{CCEDE3CF-C8E8-4F60-A1F8-414093395108}" type="sibTrans" cxnId="{71F86207-3C99-4A6E-AE27-CD7DEAACF62A}">
      <dgm:prSet/>
      <dgm:spPr/>
      <dgm:t>
        <a:bodyPr/>
        <a:lstStyle/>
        <a:p>
          <a:endParaRPr lang="en-US"/>
        </a:p>
      </dgm:t>
    </dgm:pt>
    <dgm:pt modelId="{18106615-6F92-479B-ABF9-D6A2853D129F}">
      <dgm:prSet phldrT="[Text]"/>
      <dgm:spPr/>
      <dgm:t>
        <a:bodyPr/>
        <a:lstStyle/>
        <a:p>
          <a:r>
            <a:rPr lang="en-US" dirty="0" smtClean="0"/>
            <a:t>Soumya</a:t>
          </a:r>
          <a:endParaRPr lang="en-US" dirty="0"/>
        </a:p>
      </dgm:t>
    </dgm:pt>
    <dgm:pt modelId="{725FFF73-4FEC-4890-8B6F-C386305936A3}" type="parTrans" cxnId="{DEEF9C0D-D881-454E-BA5E-AA1027B1B574}">
      <dgm:prSet/>
      <dgm:spPr/>
      <dgm:t>
        <a:bodyPr/>
        <a:lstStyle/>
        <a:p>
          <a:endParaRPr lang="en-US"/>
        </a:p>
      </dgm:t>
    </dgm:pt>
    <dgm:pt modelId="{7AB06771-D505-4CDD-8ED4-B6CB52CFF0FA}" type="sibTrans" cxnId="{DEEF9C0D-D881-454E-BA5E-AA1027B1B574}">
      <dgm:prSet/>
      <dgm:spPr/>
      <dgm:t>
        <a:bodyPr/>
        <a:lstStyle/>
        <a:p>
          <a:endParaRPr lang="en-US"/>
        </a:p>
      </dgm:t>
    </dgm:pt>
    <dgm:pt modelId="{9BF82BBC-351F-4A3B-BA56-1E3C87A905E9}">
      <dgm:prSet phldrT="[Text]"/>
      <dgm:spPr/>
      <dgm:t>
        <a:bodyPr/>
        <a:lstStyle/>
        <a:p>
          <a:r>
            <a:rPr lang="en-US" dirty="0" smtClean="0"/>
            <a:t>Rahul</a:t>
          </a:r>
          <a:endParaRPr lang="en-US" dirty="0"/>
        </a:p>
      </dgm:t>
    </dgm:pt>
    <dgm:pt modelId="{6007A59B-95E7-463D-834D-FFC1D2176A54}" type="parTrans" cxnId="{BA537615-26C6-4034-9878-974C1A311A6B}">
      <dgm:prSet/>
      <dgm:spPr/>
      <dgm:t>
        <a:bodyPr/>
        <a:lstStyle/>
        <a:p>
          <a:endParaRPr lang="en-US"/>
        </a:p>
      </dgm:t>
    </dgm:pt>
    <dgm:pt modelId="{975C03C3-CDC6-4B68-9BE9-AB96A147D4C9}" type="sibTrans" cxnId="{BA537615-26C6-4034-9878-974C1A311A6B}">
      <dgm:prSet/>
      <dgm:spPr/>
      <dgm:t>
        <a:bodyPr/>
        <a:lstStyle/>
        <a:p>
          <a:endParaRPr lang="en-US"/>
        </a:p>
      </dgm:t>
    </dgm:pt>
    <dgm:pt modelId="{DFC97ADB-428F-4E23-A78A-2B09F5FD6C99}">
      <dgm:prSet phldrT="[Text]"/>
      <dgm:spPr/>
      <dgm:t>
        <a:bodyPr/>
        <a:lstStyle/>
        <a:p>
          <a:r>
            <a:rPr lang="en-US" dirty="0" err="1" smtClean="0"/>
            <a:t>Vamshi</a:t>
          </a:r>
          <a:endParaRPr lang="en-US" dirty="0"/>
        </a:p>
      </dgm:t>
    </dgm:pt>
    <dgm:pt modelId="{8053E6A4-F056-4281-A255-B4A83379C300}" type="parTrans" cxnId="{8070F15C-E51D-4CA9-8868-08FD442C32BD}">
      <dgm:prSet/>
      <dgm:spPr/>
      <dgm:t>
        <a:bodyPr/>
        <a:lstStyle/>
        <a:p>
          <a:endParaRPr lang="en-US"/>
        </a:p>
      </dgm:t>
    </dgm:pt>
    <dgm:pt modelId="{7BB565A1-AAFF-4AA4-9288-7AE962D857A5}" type="sibTrans" cxnId="{8070F15C-E51D-4CA9-8868-08FD442C32BD}">
      <dgm:prSet/>
      <dgm:spPr/>
      <dgm:t>
        <a:bodyPr/>
        <a:lstStyle/>
        <a:p>
          <a:endParaRPr lang="en-US"/>
        </a:p>
      </dgm:t>
    </dgm:pt>
    <dgm:pt modelId="{C6A5E9A3-2648-4497-989C-0751DC76312F}" type="pres">
      <dgm:prSet presAssocID="{FC077767-3C32-485F-8BB9-F009F4A2C145}" presName="compositeShape" presStyleCnt="0">
        <dgm:presLayoutVars>
          <dgm:chMax val="7"/>
          <dgm:dir/>
          <dgm:resizeHandles val="exact"/>
        </dgm:presLayoutVars>
      </dgm:prSet>
      <dgm:spPr/>
    </dgm:pt>
    <dgm:pt modelId="{CA64E953-530E-4545-9019-FF441D8290B3}" type="pres">
      <dgm:prSet presAssocID="{FC077767-3C32-485F-8BB9-F009F4A2C145}" presName="wedge1" presStyleLbl="node1" presStyleIdx="0" presStyleCnt="5"/>
      <dgm:spPr/>
      <dgm:t>
        <a:bodyPr/>
        <a:lstStyle/>
        <a:p>
          <a:endParaRPr lang="en-US"/>
        </a:p>
      </dgm:t>
    </dgm:pt>
    <dgm:pt modelId="{0A2417C3-6DFF-44C9-BF55-5568DCC0298B}" type="pres">
      <dgm:prSet presAssocID="{FC077767-3C32-485F-8BB9-F009F4A2C145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437E69-2B07-4CBB-9AD1-5DFCAC20FA6C}" type="pres">
      <dgm:prSet presAssocID="{FC077767-3C32-485F-8BB9-F009F4A2C145}" presName="wedge2" presStyleLbl="node1" presStyleIdx="1" presStyleCnt="5"/>
      <dgm:spPr/>
      <dgm:t>
        <a:bodyPr/>
        <a:lstStyle/>
        <a:p>
          <a:endParaRPr lang="en-US"/>
        </a:p>
      </dgm:t>
    </dgm:pt>
    <dgm:pt modelId="{CC8E0DF2-2505-45F3-A286-0F97D5F3416C}" type="pres">
      <dgm:prSet presAssocID="{FC077767-3C32-485F-8BB9-F009F4A2C145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FD7D0A-C87C-4280-945F-65C10C3EE139}" type="pres">
      <dgm:prSet presAssocID="{FC077767-3C32-485F-8BB9-F009F4A2C145}" presName="wedge3" presStyleLbl="node1" presStyleIdx="2" presStyleCnt="5"/>
      <dgm:spPr/>
      <dgm:t>
        <a:bodyPr/>
        <a:lstStyle/>
        <a:p>
          <a:endParaRPr lang="en-US"/>
        </a:p>
      </dgm:t>
    </dgm:pt>
    <dgm:pt modelId="{DC23E4D8-A43A-4AF9-A0BC-401FCF635738}" type="pres">
      <dgm:prSet presAssocID="{FC077767-3C32-485F-8BB9-F009F4A2C145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48FA2-6163-428F-95EA-A2F9438E998E}" type="pres">
      <dgm:prSet presAssocID="{FC077767-3C32-485F-8BB9-F009F4A2C145}" presName="wedge4" presStyleLbl="node1" presStyleIdx="3" presStyleCnt="5"/>
      <dgm:spPr/>
      <dgm:t>
        <a:bodyPr/>
        <a:lstStyle/>
        <a:p>
          <a:endParaRPr lang="en-US"/>
        </a:p>
      </dgm:t>
    </dgm:pt>
    <dgm:pt modelId="{C42EA25E-E202-444A-904B-BEFDF8211967}" type="pres">
      <dgm:prSet presAssocID="{FC077767-3C32-485F-8BB9-F009F4A2C145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3DE27E-ACF1-4A9F-B023-313845E259A1}" type="pres">
      <dgm:prSet presAssocID="{FC077767-3C32-485F-8BB9-F009F4A2C145}" presName="wedge5" presStyleLbl="node1" presStyleIdx="4" presStyleCnt="5"/>
      <dgm:spPr/>
      <dgm:t>
        <a:bodyPr/>
        <a:lstStyle/>
        <a:p>
          <a:endParaRPr lang="en-US"/>
        </a:p>
      </dgm:t>
    </dgm:pt>
    <dgm:pt modelId="{8B1DE695-2A69-4DF7-B61B-68BDB17A3F71}" type="pres">
      <dgm:prSet presAssocID="{FC077767-3C32-485F-8BB9-F009F4A2C145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F86207-3C99-4A6E-AE27-CD7DEAACF62A}" srcId="{FC077767-3C32-485F-8BB9-F009F4A2C145}" destId="{A681450B-BAAD-4632-989D-27CF5B5435A9}" srcOrd="1" destOrd="0" parTransId="{AE060CE2-76D4-4601-98DE-0B16628BC9CA}" sibTransId="{CCEDE3CF-C8E8-4F60-A1F8-414093395108}"/>
    <dgm:cxn modelId="{B34FF6C9-A0D1-4018-8267-8C796EF9101A}" srcId="{FC077767-3C32-485F-8BB9-F009F4A2C145}" destId="{372203B5-73F9-48ED-8530-0A87599362D6}" srcOrd="0" destOrd="0" parTransId="{3A1D3B51-04F9-4DA8-8288-BE9742EAA8FC}" sibTransId="{219F01F0-20E5-4ACE-B2DF-842D94520383}"/>
    <dgm:cxn modelId="{1E2B0C29-3A7C-4DDD-B4F1-0842F6E0BBE8}" type="presOf" srcId="{DFC97ADB-428F-4E23-A78A-2B09F5FD6C99}" destId="{8B1DE695-2A69-4DF7-B61B-68BDB17A3F71}" srcOrd="1" destOrd="0" presId="urn:microsoft.com/office/officeart/2005/8/layout/chart3"/>
    <dgm:cxn modelId="{60D4FBBB-46D5-4061-878A-5624DC14309D}" type="presOf" srcId="{A681450B-BAAD-4632-989D-27CF5B5435A9}" destId="{CC8E0DF2-2505-45F3-A286-0F97D5F3416C}" srcOrd="1" destOrd="0" presId="urn:microsoft.com/office/officeart/2005/8/layout/chart3"/>
    <dgm:cxn modelId="{BA537615-26C6-4034-9878-974C1A311A6B}" srcId="{FC077767-3C32-485F-8BB9-F009F4A2C145}" destId="{9BF82BBC-351F-4A3B-BA56-1E3C87A905E9}" srcOrd="3" destOrd="0" parTransId="{6007A59B-95E7-463D-834D-FFC1D2176A54}" sibTransId="{975C03C3-CDC6-4B68-9BE9-AB96A147D4C9}"/>
    <dgm:cxn modelId="{175699A6-11FD-4F41-B9FD-AF9381F6EFA0}" type="presOf" srcId="{FC077767-3C32-485F-8BB9-F009F4A2C145}" destId="{C6A5E9A3-2648-4497-989C-0751DC76312F}" srcOrd="0" destOrd="0" presId="urn:microsoft.com/office/officeart/2005/8/layout/chart3"/>
    <dgm:cxn modelId="{8070F15C-E51D-4CA9-8868-08FD442C32BD}" srcId="{FC077767-3C32-485F-8BB9-F009F4A2C145}" destId="{DFC97ADB-428F-4E23-A78A-2B09F5FD6C99}" srcOrd="4" destOrd="0" parTransId="{8053E6A4-F056-4281-A255-B4A83379C300}" sibTransId="{7BB565A1-AAFF-4AA4-9288-7AE962D857A5}"/>
    <dgm:cxn modelId="{80BBAEAE-C2EA-41B1-B6EC-D87036F930B0}" type="presOf" srcId="{18106615-6F92-479B-ABF9-D6A2853D129F}" destId="{DC23E4D8-A43A-4AF9-A0BC-401FCF635738}" srcOrd="1" destOrd="0" presId="urn:microsoft.com/office/officeart/2005/8/layout/chart3"/>
    <dgm:cxn modelId="{DAF1A13F-12DA-45BB-B4C3-DBA6BFCCD695}" type="presOf" srcId="{DFC97ADB-428F-4E23-A78A-2B09F5FD6C99}" destId="{B53DE27E-ACF1-4A9F-B023-313845E259A1}" srcOrd="0" destOrd="0" presId="urn:microsoft.com/office/officeart/2005/8/layout/chart3"/>
    <dgm:cxn modelId="{DEEF9C0D-D881-454E-BA5E-AA1027B1B574}" srcId="{FC077767-3C32-485F-8BB9-F009F4A2C145}" destId="{18106615-6F92-479B-ABF9-D6A2853D129F}" srcOrd="2" destOrd="0" parTransId="{725FFF73-4FEC-4890-8B6F-C386305936A3}" sibTransId="{7AB06771-D505-4CDD-8ED4-B6CB52CFF0FA}"/>
    <dgm:cxn modelId="{3B64EE37-F922-4CE3-BCBE-87D6C07BCAB4}" type="presOf" srcId="{372203B5-73F9-48ED-8530-0A87599362D6}" destId="{CA64E953-530E-4545-9019-FF441D8290B3}" srcOrd="0" destOrd="0" presId="urn:microsoft.com/office/officeart/2005/8/layout/chart3"/>
    <dgm:cxn modelId="{8A408FB3-B564-4358-AF9F-760336758A15}" type="presOf" srcId="{9BF82BBC-351F-4A3B-BA56-1E3C87A905E9}" destId="{C42EA25E-E202-444A-904B-BEFDF8211967}" srcOrd="1" destOrd="0" presId="urn:microsoft.com/office/officeart/2005/8/layout/chart3"/>
    <dgm:cxn modelId="{595A4B8D-7596-4DA8-9225-020DA151810C}" type="presOf" srcId="{A681450B-BAAD-4632-989D-27CF5B5435A9}" destId="{26437E69-2B07-4CBB-9AD1-5DFCAC20FA6C}" srcOrd="0" destOrd="0" presId="urn:microsoft.com/office/officeart/2005/8/layout/chart3"/>
    <dgm:cxn modelId="{9159DB72-BF12-4A48-AC27-6C8BD916759D}" type="presOf" srcId="{18106615-6F92-479B-ABF9-D6A2853D129F}" destId="{53FD7D0A-C87C-4280-945F-65C10C3EE139}" srcOrd="0" destOrd="0" presId="urn:microsoft.com/office/officeart/2005/8/layout/chart3"/>
    <dgm:cxn modelId="{A3F836CC-C9DD-4DEB-B359-485AF8BAFD5F}" type="presOf" srcId="{372203B5-73F9-48ED-8530-0A87599362D6}" destId="{0A2417C3-6DFF-44C9-BF55-5568DCC0298B}" srcOrd="1" destOrd="0" presId="urn:microsoft.com/office/officeart/2005/8/layout/chart3"/>
    <dgm:cxn modelId="{2C0494DF-EE64-45AC-A73F-29650D8A84E5}" type="presOf" srcId="{9BF82BBC-351F-4A3B-BA56-1E3C87A905E9}" destId="{BBE48FA2-6163-428F-95EA-A2F9438E998E}" srcOrd="0" destOrd="0" presId="urn:microsoft.com/office/officeart/2005/8/layout/chart3"/>
    <dgm:cxn modelId="{4495A236-A1A4-4907-8DB3-ABCA1437B400}" type="presParOf" srcId="{C6A5E9A3-2648-4497-989C-0751DC76312F}" destId="{CA64E953-530E-4545-9019-FF441D8290B3}" srcOrd="0" destOrd="0" presId="urn:microsoft.com/office/officeart/2005/8/layout/chart3"/>
    <dgm:cxn modelId="{02E9CF37-D5D9-4C32-BB77-B55851C115EF}" type="presParOf" srcId="{C6A5E9A3-2648-4497-989C-0751DC76312F}" destId="{0A2417C3-6DFF-44C9-BF55-5568DCC0298B}" srcOrd="1" destOrd="0" presId="urn:microsoft.com/office/officeart/2005/8/layout/chart3"/>
    <dgm:cxn modelId="{1245C913-33AD-4667-8658-E518A2E95BCC}" type="presParOf" srcId="{C6A5E9A3-2648-4497-989C-0751DC76312F}" destId="{26437E69-2B07-4CBB-9AD1-5DFCAC20FA6C}" srcOrd="2" destOrd="0" presId="urn:microsoft.com/office/officeart/2005/8/layout/chart3"/>
    <dgm:cxn modelId="{BF9B4D81-4C1F-477E-951D-E395AD902C70}" type="presParOf" srcId="{C6A5E9A3-2648-4497-989C-0751DC76312F}" destId="{CC8E0DF2-2505-45F3-A286-0F97D5F3416C}" srcOrd="3" destOrd="0" presId="urn:microsoft.com/office/officeart/2005/8/layout/chart3"/>
    <dgm:cxn modelId="{46BEF90D-9234-40C6-A6F6-184A06EA74A1}" type="presParOf" srcId="{C6A5E9A3-2648-4497-989C-0751DC76312F}" destId="{53FD7D0A-C87C-4280-945F-65C10C3EE139}" srcOrd="4" destOrd="0" presId="urn:microsoft.com/office/officeart/2005/8/layout/chart3"/>
    <dgm:cxn modelId="{3DEF757C-6D4F-4D56-A00C-E8388F475C3B}" type="presParOf" srcId="{C6A5E9A3-2648-4497-989C-0751DC76312F}" destId="{DC23E4D8-A43A-4AF9-A0BC-401FCF635738}" srcOrd="5" destOrd="0" presId="urn:microsoft.com/office/officeart/2005/8/layout/chart3"/>
    <dgm:cxn modelId="{83613F47-103F-4EF3-B2FD-36E6B69C19EA}" type="presParOf" srcId="{C6A5E9A3-2648-4497-989C-0751DC76312F}" destId="{BBE48FA2-6163-428F-95EA-A2F9438E998E}" srcOrd="6" destOrd="0" presId="urn:microsoft.com/office/officeart/2005/8/layout/chart3"/>
    <dgm:cxn modelId="{4254E6F3-D22E-4F2A-A1AC-F0EA50470748}" type="presParOf" srcId="{C6A5E9A3-2648-4497-989C-0751DC76312F}" destId="{C42EA25E-E202-444A-904B-BEFDF8211967}" srcOrd="7" destOrd="0" presId="urn:microsoft.com/office/officeart/2005/8/layout/chart3"/>
    <dgm:cxn modelId="{E2C5EB2A-C011-405C-81E0-9F86D4A267A0}" type="presParOf" srcId="{C6A5E9A3-2648-4497-989C-0751DC76312F}" destId="{B53DE27E-ACF1-4A9F-B023-313845E259A1}" srcOrd="8" destOrd="0" presId="urn:microsoft.com/office/officeart/2005/8/layout/chart3"/>
    <dgm:cxn modelId="{12058413-B4D3-4609-AD83-9E6DF04C3E16}" type="presParOf" srcId="{C6A5E9A3-2648-4497-989C-0751DC76312F}" destId="{8B1DE695-2A69-4DF7-B61B-68BDB17A3F71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60069-CE2D-4DD2-B434-F399F155DDE1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E368B-0904-4909-8F22-A7CC81996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1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 Logo de </a:t>
            </a:r>
            <a:r>
              <a:rPr lang="en-US" dirty="0" err="1"/>
              <a:t>espadas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espaço</a:t>
            </a:r>
            <a:r>
              <a:rPr lang="en-US" dirty="0"/>
              <a:t> das </a:t>
            </a:r>
            <a:r>
              <a:rPr lang="en-US" dirty="0" err="1"/>
              <a:t>pontas</a:t>
            </a:r>
            <a:r>
              <a:rPr lang="en-US" dirty="0"/>
              <a:t> </a:t>
            </a:r>
            <a:r>
              <a:rPr lang="en-US" dirty="0" err="1"/>
              <a:t>abaixo</a:t>
            </a:r>
            <a:r>
              <a:rPr lang="en-US" dirty="0"/>
              <a:t>. </a:t>
            </a:r>
            <a:r>
              <a:rPr lang="en-US" dirty="0" err="1"/>
              <a:t>Sugerir</a:t>
            </a:r>
            <a:r>
              <a:rPr lang="en-US" dirty="0"/>
              <a:t> outros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imagens</a:t>
            </a:r>
            <a:r>
              <a:rPr lang="en-US" dirty="0"/>
              <a:t>/ </a:t>
            </a:r>
            <a:r>
              <a:rPr lang="en-US" dirty="0" err="1"/>
              <a:t>telefone</a:t>
            </a:r>
            <a:r>
              <a:rPr lang="en-US" dirty="0"/>
              <a:t>, </a:t>
            </a:r>
            <a:r>
              <a:rPr lang="en-US" dirty="0" err="1"/>
              <a:t>fones</a:t>
            </a:r>
            <a:r>
              <a:rPr lang="en-US" dirty="0"/>
              <a:t>.</a:t>
            </a:r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66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svg"/><Relationship Id="rId4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svg"/><Relationship Id="rId4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svg"/><Relationship Id="rId4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svg"/><Relationship Id="rId4" Type="http://schemas.openxmlformats.org/officeDocument/2006/relationships/image" Target="../media/image1.png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utube.com/capgeminimedia" TargetMode="External"/><Relationship Id="rId13" Type="http://schemas.openxmlformats.org/officeDocument/2006/relationships/hyperlink" Target="http://www.capgemini.com/about/how-we-work/rightshorer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hyperlink" Target="http://www.capgemini.com/about/how-we-work/the-collaborative-business-experiencetm" TargetMode="External"/><Relationship Id="rId2" Type="http://schemas.openxmlformats.org/officeDocument/2006/relationships/hyperlink" Target="http://www.linkedin.com/company/capgemini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twitter.com/capgemini" TargetMode="Externa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5.png"/><Relationship Id="rId10" Type="http://schemas.openxmlformats.org/officeDocument/2006/relationships/hyperlink" Target="http://www.facebook.com/capgemini" TargetMode="External"/><Relationship Id="rId4" Type="http://schemas.openxmlformats.org/officeDocument/2006/relationships/hyperlink" Target="http://www.slideshare.net/capgemini" TargetMode="External"/><Relationship Id="rId9" Type="http://schemas.openxmlformats.org/officeDocument/2006/relationships/image" Target="../media/image13.png"/><Relationship Id="rId14" Type="http://schemas.openxmlformats.org/officeDocument/2006/relationships/hyperlink" Target="http://www.capgemini.com/" TargetMode="Externa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8.png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1359-23BB-4BEB-8D43-90C99A6F414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EBAF-1BFE-4BDB-BFA9-2F69DC06D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6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1359-23BB-4BEB-8D43-90C99A6F414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EBAF-1BFE-4BDB-BFA9-2F69DC06D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0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1359-23BB-4BEB-8D43-90C99A6F414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EBAF-1BFE-4BDB-BFA9-2F69DC06D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47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:a16="http://schemas.microsoft.com/office/drawing/2014/main" xmlns="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xmlns="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xmlns="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xmlns="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white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63437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prstClr val="white"/>
                </a:solidFill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xmlns="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0403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76087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48205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28501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:a16="http://schemas.microsoft.com/office/drawing/2014/main" xmlns="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xmlns="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xmlns="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xmlns="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xmlns="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xmlns="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05940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45848EA7-8D7C-4A7B-9182-7C1202EDBFB1}"/>
              </a:ext>
            </a:extLst>
          </p:cNvPr>
          <p:cNvSpPr/>
          <p:nvPr userDrawn="1"/>
        </p:nvSpPr>
        <p:spPr>
          <a:xfrm>
            <a:off x="5550122" y="732974"/>
            <a:ext cx="6641878" cy="6125027"/>
          </a:xfrm>
          <a:custGeom>
            <a:avLst/>
            <a:gdLst>
              <a:gd name="connsiteX0" fmla="*/ 4389354 w 6641878"/>
              <a:gd name="connsiteY0" fmla="*/ 775 h 6125027"/>
              <a:gd name="connsiteX1" fmla="*/ 6309188 w 6641878"/>
              <a:gd name="connsiteY1" fmla="*/ 158122 h 6125027"/>
              <a:gd name="connsiteX2" fmla="*/ 6641878 w 6641878"/>
              <a:gd name="connsiteY2" fmla="*/ 218708 h 6125027"/>
              <a:gd name="connsiteX3" fmla="*/ 6641878 w 6641878"/>
              <a:gd name="connsiteY3" fmla="*/ 6125027 h 6125027"/>
              <a:gd name="connsiteX4" fmla="*/ 0 w 6641878"/>
              <a:gd name="connsiteY4" fmla="*/ 6125027 h 6125027"/>
              <a:gd name="connsiteX5" fmla="*/ 90624 w 6641878"/>
              <a:gd name="connsiteY5" fmla="*/ 5875088 h 6125027"/>
              <a:gd name="connsiteX6" fmla="*/ 3403890 w 6641878"/>
              <a:gd name="connsiteY6" fmla="*/ 22965 h 6125027"/>
              <a:gd name="connsiteX7" fmla="*/ 4389354 w 6641878"/>
              <a:gd name="connsiteY7" fmla="*/ 775 h 61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41878" h="6125027">
                <a:moveTo>
                  <a:pt x="4389354" y="775"/>
                </a:moveTo>
                <a:cubicBezTo>
                  <a:pt x="5042595" y="7500"/>
                  <a:pt x="5686424" y="58155"/>
                  <a:pt x="6309188" y="158122"/>
                </a:cubicBezTo>
                <a:lnTo>
                  <a:pt x="6641878" y="218708"/>
                </a:lnTo>
                <a:lnTo>
                  <a:pt x="6641878" y="6125027"/>
                </a:lnTo>
                <a:lnTo>
                  <a:pt x="0" y="6125027"/>
                </a:lnTo>
                <a:lnTo>
                  <a:pt x="90624" y="5875088"/>
                </a:lnTo>
                <a:cubicBezTo>
                  <a:pt x="963229" y="3633055"/>
                  <a:pt x="2980348" y="1576261"/>
                  <a:pt x="3403890" y="22965"/>
                </a:cubicBezTo>
                <a:cubicBezTo>
                  <a:pt x="3733760" y="5034"/>
                  <a:pt x="4062734" y="-2587"/>
                  <a:pt x="4389354" y="775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xmlns="" id="{B223EFB8-88D3-4227-B238-464A474B85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44699" y="3913792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xmlns="" id="{274C953F-F6D9-4EEF-A914-7C47201B55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4699" y="5111406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xmlns="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1413990"/>
            <a:ext cx="629789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xmlns="" id="{4C26CB88-1502-4963-9C3F-B1DA179217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44699" y="2611604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14E8646B-8451-4052-9B50-DB60E346C8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92144" y="5276721"/>
            <a:ext cx="4391869" cy="729525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lnSpc>
                <a:spcPts val="18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xmlns="" id="{A06380E9-5885-470D-9428-A5F69B3262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92144" y="4140764"/>
            <a:ext cx="4391869" cy="974725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1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white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629760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5F5AEA1-6A77-4676-B8B3-EF658F5F8430}"/>
              </a:ext>
            </a:extLst>
          </p:cNvPr>
          <p:cNvSpPr/>
          <p:nvPr userDrawn="1"/>
        </p:nvSpPr>
        <p:spPr>
          <a:xfrm>
            <a:off x="-3313" y="2728131"/>
            <a:ext cx="6262141" cy="4159686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00B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prstClr val="white"/>
              </a:solidFill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70A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838255" cy="1616746"/>
          </a:xfrm>
          <a:prstGeom prst="rect">
            <a:avLst/>
          </a:prstGeom>
        </p:spPr>
      </p:pic>
      <p:sp>
        <p:nvSpPr>
          <p:cNvPr id="20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70532" y="762000"/>
            <a:ext cx="8376592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sz="5400" b="1" dirty="0">
                <a:latin typeface="+mj-lt"/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3455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1359-23BB-4BEB-8D43-90C99A6F414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EBAF-1BFE-4BDB-BFA9-2F69DC06D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151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5F5AEA1-6A77-4676-B8B3-EF658F5F8430}"/>
              </a:ext>
            </a:extLst>
          </p:cNvPr>
          <p:cNvSpPr/>
          <p:nvPr userDrawn="1"/>
        </p:nvSpPr>
        <p:spPr>
          <a:xfrm>
            <a:off x="-3313" y="2728131"/>
            <a:ext cx="6262141" cy="4159686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F868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prstClr val="white"/>
              </a:solidFill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70A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838255" cy="1616746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70532" y="762000"/>
            <a:ext cx="8376592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sz="5400" b="1" dirty="0">
                <a:latin typeface="+mj-lt"/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46248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5F5AEA1-6A77-4676-B8B3-EF658F5F8430}"/>
              </a:ext>
            </a:extLst>
          </p:cNvPr>
          <p:cNvSpPr/>
          <p:nvPr userDrawn="1"/>
        </p:nvSpPr>
        <p:spPr>
          <a:xfrm>
            <a:off x="-3313" y="2728131"/>
            <a:ext cx="6262141" cy="4159686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FF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prstClr val="white"/>
              </a:solidFill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70A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838255" cy="1616746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70532" y="762000"/>
            <a:ext cx="8376592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sz="5400" b="1" dirty="0">
                <a:latin typeface="+mj-lt"/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54003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5F5AEA1-6A77-4676-B8B3-EF658F5F8430}"/>
              </a:ext>
            </a:extLst>
          </p:cNvPr>
          <p:cNvSpPr/>
          <p:nvPr userDrawn="1"/>
        </p:nvSpPr>
        <p:spPr>
          <a:xfrm>
            <a:off x="-3313" y="2728131"/>
            <a:ext cx="6262141" cy="4159686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91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prstClr val="white"/>
              </a:solidFill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70A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838255" cy="1616746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70532" y="762000"/>
            <a:ext cx="8376592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sz="5400" b="1" dirty="0">
                <a:latin typeface="+mj-lt"/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733436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Filled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43981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Placeholder 10">
            <a:extLst>
              <a:ext uri="{FF2B5EF4-FFF2-40B4-BE49-F238E27FC236}">
                <a16:creationId xmlns:a16="http://schemas.microsoft.com/office/drawing/2014/main" xmlns="" id="{709E13E3-3323-4A67-80E2-F919812298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" r="32420"/>
          <a:stretch/>
        </p:blipFill>
        <p:spPr>
          <a:xfrm>
            <a:off x="4253790" y="-2148"/>
            <a:ext cx="7938210" cy="6898276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3068960"/>
            <a:ext cx="6696124" cy="337538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000"/>
              </a:lnSpc>
              <a:spcAft>
                <a:spcPts val="1800"/>
              </a:spcAft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  <a:endParaRPr lang="pt-PT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57798370-07F4-412F-86CE-30C026EA68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002973"/>
            <a:ext cx="10044635" cy="859536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6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white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7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cxnSp>
        <p:nvCxnSpPr>
          <p:cNvPr id="9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7">
            <a:hlinkClick r:id="rId3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prstClr val="white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27375966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255">
          <p15:clr>
            <a:srgbClr val="FBAE40"/>
          </p15:clr>
        </p15:guide>
        <p15:guide id="4294967295" pos="257">
          <p15:clr>
            <a:srgbClr val="FBAE40"/>
          </p15:clr>
        </p15:guide>
        <p15:guide id="4294967295" pos="6879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LINUX FUNDAMENTALS | Team Boost</a:t>
            </a:r>
            <a:endParaRPr lang="en-US" sz="800" kern="0" dirty="0">
              <a:solidFill>
                <a:srgbClr val="00458D"/>
              </a:solidFill>
              <a:cs typeface="Arial" panose="020B0604020202020204" pitchFamily="34" charset="0"/>
            </a:endParaRP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509494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prstClr val="white"/>
              </a:solidFill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xmlns="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xmlns="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xmlns="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669033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opic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992760" y="1556793"/>
            <a:ext cx="9791253" cy="136815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92760" y="3320915"/>
            <a:ext cx="9791253" cy="136815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92760" y="5085036"/>
            <a:ext cx="9791253" cy="136815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4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grpSp>
        <p:nvGrpSpPr>
          <p:cNvPr id="17" name="Group 4">
            <a:extLst>
              <a:ext uri="{FF2B5EF4-FFF2-40B4-BE49-F238E27FC236}">
                <a16:creationId xmlns:a16="http://schemas.microsoft.com/office/drawing/2014/main" xmlns="" id="{F55AA728-28C9-4E2C-9F9C-ED1CE98A5CD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76729" y="3487371"/>
            <a:ext cx="1285954" cy="1201696"/>
            <a:chOff x="-163" y="-158"/>
            <a:chExt cx="2854" cy="2667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xmlns="" id="{C00D10BF-495F-4321-9BCA-1A6DC376E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3" y="-158"/>
              <a:ext cx="2854" cy="2667"/>
            </a:xfrm>
            <a:custGeom>
              <a:avLst/>
              <a:gdLst>
                <a:gd name="T0" fmla="*/ 153 w 1067"/>
                <a:gd name="T1" fmla="*/ 780 h 997"/>
                <a:gd name="T2" fmla="*/ 256 w 1067"/>
                <a:gd name="T3" fmla="*/ 149 h 997"/>
                <a:gd name="T4" fmla="*/ 914 w 1067"/>
                <a:gd name="T5" fmla="*/ 241 h 997"/>
                <a:gd name="T6" fmla="*/ 794 w 1067"/>
                <a:gd name="T7" fmla="*/ 848 h 997"/>
                <a:gd name="T8" fmla="*/ 153 w 1067"/>
                <a:gd name="T9" fmla="*/ 780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7" h="997">
                  <a:moveTo>
                    <a:pt x="153" y="780"/>
                  </a:moveTo>
                  <a:cubicBezTo>
                    <a:pt x="0" y="580"/>
                    <a:pt x="46" y="297"/>
                    <a:pt x="256" y="149"/>
                  </a:cubicBezTo>
                  <a:cubicBezTo>
                    <a:pt x="466" y="0"/>
                    <a:pt x="760" y="42"/>
                    <a:pt x="914" y="241"/>
                  </a:cubicBezTo>
                  <a:cubicBezTo>
                    <a:pt x="1067" y="441"/>
                    <a:pt x="1004" y="700"/>
                    <a:pt x="794" y="848"/>
                  </a:cubicBezTo>
                  <a:cubicBezTo>
                    <a:pt x="584" y="997"/>
                    <a:pt x="307" y="979"/>
                    <a:pt x="153" y="780"/>
                  </a:cubicBezTo>
                </a:path>
              </a:pathLst>
            </a:custGeom>
            <a:solidFill>
              <a:srgbClr val="87086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xmlns="" id="{FC345721-3D86-455D-A3E5-6A031E916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" y="535"/>
              <a:ext cx="465" cy="500"/>
            </a:xfrm>
            <a:custGeom>
              <a:avLst/>
              <a:gdLst>
                <a:gd name="T0" fmla="*/ 71 w 174"/>
                <a:gd name="T1" fmla="*/ 178 h 187"/>
                <a:gd name="T2" fmla="*/ 8 w 174"/>
                <a:gd name="T3" fmla="*/ 78 h 187"/>
                <a:gd name="T4" fmla="*/ 98 w 174"/>
                <a:gd name="T5" fmla="*/ 9 h 187"/>
                <a:gd name="T6" fmla="*/ 167 w 174"/>
                <a:gd name="T7" fmla="*/ 110 h 187"/>
                <a:gd name="T8" fmla="*/ 71 w 174"/>
                <a:gd name="T9" fmla="*/ 17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87">
                  <a:moveTo>
                    <a:pt x="71" y="178"/>
                  </a:moveTo>
                  <a:cubicBezTo>
                    <a:pt x="26" y="169"/>
                    <a:pt x="0" y="125"/>
                    <a:pt x="8" y="78"/>
                  </a:cubicBezTo>
                  <a:cubicBezTo>
                    <a:pt x="15" y="31"/>
                    <a:pt x="53" y="0"/>
                    <a:pt x="98" y="9"/>
                  </a:cubicBezTo>
                  <a:cubicBezTo>
                    <a:pt x="144" y="18"/>
                    <a:pt x="174" y="63"/>
                    <a:pt x="167" y="110"/>
                  </a:cubicBezTo>
                  <a:cubicBezTo>
                    <a:pt x="159" y="157"/>
                    <a:pt x="116" y="187"/>
                    <a:pt x="71" y="178"/>
                  </a:cubicBezTo>
                </a:path>
              </a:pathLst>
            </a:custGeom>
            <a:solidFill>
              <a:srgbClr val="FF30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xmlns="" id="{88996DE1-792D-4B62-9A86-687AFAF8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" y="1075"/>
              <a:ext cx="821" cy="543"/>
            </a:xfrm>
            <a:custGeom>
              <a:avLst/>
              <a:gdLst>
                <a:gd name="T0" fmla="*/ 49 w 307"/>
                <a:gd name="T1" fmla="*/ 182 h 203"/>
                <a:gd name="T2" fmla="*/ 8 w 307"/>
                <a:gd name="T3" fmla="*/ 118 h 203"/>
                <a:gd name="T4" fmla="*/ 192 w 307"/>
                <a:gd name="T5" fmla="*/ 23 h 203"/>
                <a:gd name="T6" fmla="*/ 303 w 307"/>
                <a:gd name="T7" fmla="*/ 135 h 203"/>
                <a:gd name="T8" fmla="*/ 307 w 307"/>
                <a:gd name="T9" fmla="*/ 172 h 203"/>
                <a:gd name="T10" fmla="*/ 49 w 307"/>
                <a:gd name="T11" fmla="*/ 18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" h="203">
                  <a:moveTo>
                    <a:pt x="49" y="182"/>
                  </a:moveTo>
                  <a:cubicBezTo>
                    <a:pt x="19" y="177"/>
                    <a:pt x="0" y="148"/>
                    <a:pt x="8" y="118"/>
                  </a:cubicBezTo>
                  <a:cubicBezTo>
                    <a:pt x="24" y="58"/>
                    <a:pt x="85" y="0"/>
                    <a:pt x="192" y="23"/>
                  </a:cubicBezTo>
                  <a:cubicBezTo>
                    <a:pt x="246" y="35"/>
                    <a:pt x="291" y="79"/>
                    <a:pt x="303" y="135"/>
                  </a:cubicBezTo>
                  <a:cubicBezTo>
                    <a:pt x="306" y="148"/>
                    <a:pt x="307" y="160"/>
                    <a:pt x="307" y="172"/>
                  </a:cubicBezTo>
                  <a:cubicBezTo>
                    <a:pt x="236" y="169"/>
                    <a:pt x="168" y="203"/>
                    <a:pt x="49" y="182"/>
                  </a:cubicBezTo>
                </a:path>
              </a:pathLst>
            </a:custGeom>
            <a:solidFill>
              <a:srgbClr val="FF30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xmlns="" id="{99A3E024-557A-4737-A486-DB81CBFED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9" y="575"/>
              <a:ext cx="527" cy="570"/>
            </a:xfrm>
            <a:custGeom>
              <a:avLst/>
              <a:gdLst>
                <a:gd name="T0" fmla="*/ 105 w 197"/>
                <a:gd name="T1" fmla="*/ 209 h 213"/>
                <a:gd name="T2" fmla="*/ 196 w 197"/>
                <a:gd name="T3" fmla="*/ 100 h 213"/>
                <a:gd name="T4" fmla="*/ 99 w 197"/>
                <a:gd name="T5" fmla="*/ 4 h 213"/>
                <a:gd name="T6" fmla="*/ 2 w 197"/>
                <a:gd name="T7" fmla="*/ 113 h 213"/>
                <a:gd name="T8" fmla="*/ 105 w 197"/>
                <a:gd name="T9" fmla="*/ 209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213">
                  <a:moveTo>
                    <a:pt x="105" y="209"/>
                  </a:moveTo>
                  <a:cubicBezTo>
                    <a:pt x="160" y="205"/>
                    <a:pt x="197" y="156"/>
                    <a:pt x="196" y="100"/>
                  </a:cubicBezTo>
                  <a:cubicBezTo>
                    <a:pt x="194" y="43"/>
                    <a:pt x="154" y="0"/>
                    <a:pt x="99" y="4"/>
                  </a:cubicBezTo>
                  <a:cubicBezTo>
                    <a:pt x="44" y="8"/>
                    <a:pt x="0" y="57"/>
                    <a:pt x="2" y="113"/>
                  </a:cubicBezTo>
                  <a:cubicBezTo>
                    <a:pt x="3" y="170"/>
                    <a:pt x="50" y="213"/>
                    <a:pt x="105" y="20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xmlns="" id="{B91EABC1-BAA9-4368-93ED-01B2A8854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" y="1209"/>
              <a:ext cx="986" cy="647"/>
            </a:xfrm>
            <a:custGeom>
              <a:avLst/>
              <a:gdLst>
                <a:gd name="T0" fmla="*/ 1 w 369"/>
                <a:gd name="T1" fmla="*/ 207 h 242"/>
                <a:gd name="T2" fmla="*/ 5 w 369"/>
                <a:gd name="T3" fmla="*/ 162 h 242"/>
                <a:gd name="T4" fmla="*/ 137 w 369"/>
                <a:gd name="T5" fmla="*/ 28 h 242"/>
                <a:gd name="T6" fmla="*/ 356 w 369"/>
                <a:gd name="T7" fmla="*/ 131 h 242"/>
                <a:gd name="T8" fmla="*/ 304 w 369"/>
                <a:gd name="T9" fmla="*/ 218 h 242"/>
                <a:gd name="T10" fmla="*/ 1 w 369"/>
                <a:gd name="T11" fmla="*/ 20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9" h="242">
                  <a:moveTo>
                    <a:pt x="1" y="207"/>
                  </a:moveTo>
                  <a:cubicBezTo>
                    <a:pt x="0" y="193"/>
                    <a:pt x="2" y="178"/>
                    <a:pt x="5" y="162"/>
                  </a:cubicBezTo>
                  <a:cubicBezTo>
                    <a:pt x="20" y="95"/>
                    <a:pt x="72" y="42"/>
                    <a:pt x="137" y="28"/>
                  </a:cubicBezTo>
                  <a:cubicBezTo>
                    <a:pt x="260" y="0"/>
                    <a:pt x="333" y="62"/>
                    <a:pt x="356" y="131"/>
                  </a:cubicBezTo>
                  <a:cubicBezTo>
                    <a:pt x="369" y="170"/>
                    <a:pt x="344" y="212"/>
                    <a:pt x="304" y="218"/>
                  </a:cubicBezTo>
                  <a:cubicBezTo>
                    <a:pt x="165" y="242"/>
                    <a:pt x="85" y="203"/>
                    <a:pt x="1" y="2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</p:grpSp>
      <p:grpSp>
        <p:nvGrpSpPr>
          <p:cNvPr id="23" name="Group 30">
            <a:extLst>
              <a:ext uri="{FF2B5EF4-FFF2-40B4-BE49-F238E27FC236}">
                <a16:creationId xmlns:a16="http://schemas.microsoft.com/office/drawing/2014/main" xmlns="" id="{A10900A1-B639-4F4D-B2A8-3302F49771B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76729" y="1642923"/>
            <a:ext cx="1279250" cy="1195892"/>
            <a:chOff x="-223" y="-210"/>
            <a:chExt cx="3852" cy="3601"/>
          </a:xfrm>
        </p:grpSpPr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xmlns="" id="{63E2A064-7520-4F5E-83E0-1D9A7E442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3" y="-210"/>
              <a:ext cx="3852" cy="3601"/>
            </a:xfrm>
            <a:custGeom>
              <a:avLst/>
              <a:gdLst>
                <a:gd name="T0" fmla="*/ 207 w 1442"/>
                <a:gd name="T1" fmla="*/ 1053 h 1347"/>
                <a:gd name="T2" fmla="*/ 346 w 1442"/>
                <a:gd name="T3" fmla="*/ 201 h 1347"/>
                <a:gd name="T4" fmla="*/ 1235 w 1442"/>
                <a:gd name="T5" fmla="*/ 326 h 1347"/>
                <a:gd name="T6" fmla="*/ 1073 w 1442"/>
                <a:gd name="T7" fmla="*/ 1147 h 1347"/>
                <a:gd name="T8" fmla="*/ 207 w 1442"/>
                <a:gd name="T9" fmla="*/ 1053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2" h="1347">
                  <a:moveTo>
                    <a:pt x="207" y="1053"/>
                  </a:moveTo>
                  <a:cubicBezTo>
                    <a:pt x="0" y="783"/>
                    <a:pt x="62" y="401"/>
                    <a:pt x="346" y="201"/>
                  </a:cubicBezTo>
                  <a:cubicBezTo>
                    <a:pt x="629" y="0"/>
                    <a:pt x="1028" y="56"/>
                    <a:pt x="1235" y="326"/>
                  </a:cubicBezTo>
                  <a:cubicBezTo>
                    <a:pt x="1442" y="596"/>
                    <a:pt x="1357" y="946"/>
                    <a:pt x="1073" y="1147"/>
                  </a:cubicBezTo>
                  <a:cubicBezTo>
                    <a:pt x="790" y="1347"/>
                    <a:pt x="415" y="1324"/>
                    <a:pt x="207" y="1053"/>
                  </a:cubicBezTo>
                </a:path>
              </a:pathLst>
            </a:custGeom>
            <a:solidFill>
              <a:srgbClr val="0070A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xmlns="" id="{E00548ED-7E30-4648-88C9-25FEB9790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4" y="672"/>
              <a:ext cx="870" cy="1045"/>
            </a:xfrm>
            <a:custGeom>
              <a:avLst/>
              <a:gdLst>
                <a:gd name="T0" fmla="*/ 71 w 326"/>
                <a:gd name="T1" fmla="*/ 391 h 391"/>
                <a:gd name="T2" fmla="*/ 1 w 326"/>
                <a:gd name="T3" fmla="*/ 390 h 391"/>
                <a:gd name="T4" fmla="*/ 0 w 326"/>
                <a:gd name="T5" fmla="*/ 172 h 391"/>
                <a:gd name="T6" fmla="*/ 95 w 326"/>
                <a:gd name="T7" fmla="*/ 13 h 391"/>
                <a:gd name="T8" fmla="*/ 223 w 326"/>
                <a:gd name="T9" fmla="*/ 8 h 391"/>
                <a:gd name="T10" fmla="*/ 326 w 326"/>
                <a:gd name="T11" fmla="*/ 164 h 391"/>
                <a:gd name="T12" fmla="*/ 326 w 326"/>
                <a:gd name="T13" fmla="*/ 385 h 391"/>
                <a:gd name="T14" fmla="*/ 263 w 326"/>
                <a:gd name="T15" fmla="*/ 385 h 391"/>
                <a:gd name="T16" fmla="*/ 263 w 326"/>
                <a:gd name="T17" fmla="*/ 164 h 391"/>
                <a:gd name="T18" fmla="*/ 210 w 326"/>
                <a:gd name="T19" fmla="*/ 78 h 391"/>
                <a:gd name="T20" fmla="*/ 117 w 326"/>
                <a:gd name="T21" fmla="*/ 80 h 391"/>
                <a:gd name="T22" fmla="*/ 71 w 326"/>
                <a:gd name="T23" fmla="*/ 172 h 391"/>
                <a:gd name="T24" fmla="*/ 71 w 326"/>
                <a:gd name="T25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6" h="391">
                  <a:moveTo>
                    <a:pt x="71" y="391"/>
                  </a:moveTo>
                  <a:cubicBezTo>
                    <a:pt x="1" y="390"/>
                    <a:pt x="1" y="390"/>
                    <a:pt x="1" y="390"/>
                  </a:cubicBezTo>
                  <a:cubicBezTo>
                    <a:pt x="2" y="324"/>
                    <a:pt x="0" y="174"/>
                    <a:pt x="0" y="172"/>
                  </a:cubicBezTo>
                  <a:cubicBezTo>
                    <a:pt x="0" y="140"/>
                    <a:pt x="0" y="43"/>
                    <a:pt x="95" y="13"/>
                  </a:cubicBezTo>
                  <a:cubicBezTo>
                    <a:pt x="132" y="1"/>
                    <a:pt x="176" y="0"/>
                    <a:pt x="223" y="8"/>
                  </a:cubicBezTo>
                  <a:cubicBezTo>
                    <a:pt x="289" y="20"/>
                    <a:pt x="326" y="77"/>
                    <a:pt x="326" y="164"/>
                  </a:cubicBezTo>
                  <a:cubicBezTo>
                    <a:pt x="326" y="385"/>
                    <a:pt x="326" y="385"/>
                    <a:pt x="326" y="385"/>
                  </a:cubicBezTo>
                  <a:cubicBezTo>
                    <a:pt x="263" y="385"/>
                    <a:pt x="263" y="385"/>
                    <a:pt x="263" y="385"/>
                  </a:cubicBezTo>
                  <a:cubicBezTo>
                    <a:pt x="263" y="164"/>
                    <a:pt x="263" y="164"/>
                    <a:pt x="263" y="164"/>
                  </a:cubicBezTo>
                  <a:cubicBezTo>
                    <a:pt x="263" y="112"/>
                    <a:pt x="240" y="86"/>
                    <a:pt x="210" y="78"/>
                  </a:cubicBezTo>
                  <a:cubicBezTo>
                    <a:pt x="176" y="69"/>
                    <a:pt x="142" y="73"/>
                    <a:pt x="117" y="80"/>
                  </a:cubicBezTo>
                  <a:cubicBezTo>
                    <a:pt x="89" y="89"/>
                    <a:pt x="71" y="108"/>
                    <a:pt x="71" y="172"/>
                  </a:cubicBezTo>
                  <a:cubicBezTo>
                    <a:pt x="71" y="178"/>
                    <a:pt x="73" y="325"/>
                    <a:pt x="71" y="391"/>
                  </a:cubicBezTo>
                </a:path>
              </a:pathLst>
            </a:custGeom>
            <a:solidFill>
              <a:srgbClr val="12AB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xmlns="" id="{7DF3B566-6491-43A9-B36C-C70A39590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" y="1429"/>
              <a:ext cx="1408" cy="927"/>
            </a:xfrm>
            <a:custGeom>
              <a:avLst/>
              <a:gdLst>
                <a:gd name="T0" fmla="*/ 98 w 527"/>
                <a:gd name="T1" fmla="*/ 344 h 347"/>
                <a:gd name="T2" fmla="*/ 433 w 527"/>
                <a:gd name="T3" fmla="*/ 344 h 347"/>
                <a:gd name="T4" fmla="*/ 524 w 527"/>
                <a:gd name="T5" fmla="*/ 231 h 347"/>
                <a:gd name="T6" fmla="*/ 524 w 527"/>
                <a:gd name="T7" fmla="*/ 12 h 347"/>
                <a:gd name="T8" fmla="*/ 97 w 527"/>
                <a:gd name="T9" fmla="*/ 7 h 347"/>
                <a:gd name="T10" fmla="*/ 0 w 527"/>
                <a:gd name="T11" fmla="*/ 121 h 347"/>
                <a:gd name="T12" fmla="*/ 1 w 527"/>
                <a:gd name="T13" fmla="*/ 258 h 347"/>
                <a:gd name="T14" fmla="*/ 98 w 527"/>
                <a:gd name="T15" fmla="*/ 344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7" h="347">
                  <a:moveTo>
                    <a:pt x="98" y="344"/>
                  </a:moveTo>
                  <a:cubicBezTo>
                    <a:pt x="154" y="347"/>
                    <a:pt x="392" y="347"/>
                    <a:pt x="433" y="344"/>
                  </a:cubicBezTo>
                  <a:cubicBezTo>
                    <a:pt x="507" y="337"/>
                    <a:pt x="527" y="325"/>
                    <a:pt x="524" y="231"/>
                  </a:cubicBezTo>
                  <a:cubicBezTo>
                    <a:pt x="524" y="231"/>
                    <a:pt x="524" y="98"/>
                    <a:pt x="524" y="12"/>
                  </a:cubicBezTo>
                  <a:cubicBezTo>
                    <a:pt x="399" y="5"/>
                    <a:pt x="172" y="0"/>
                    <a:pt x="97" y="7"/>
                  </a:cubicBezTo>
                  <a:cubicBezTo>
                    <a:pt x="29" y="13"/>
                    <a:pt x="0" y="31"/>
                    <a:pt x="0" y="121"/>
                  </a:cubicBezTo>
                  <a:cubicBezTo>
                    <a:pt x="1" y="258"/>
                    <a:pt x="1" y="258"/>
                    <a:pt x="1" y="258"/>
                  </a:cubicBezTo>
                  <a:cubicBezTo>
                    <a:pt x="1" y="326"/>
                    <a:pt x="23" y="341"/>
                    <a:pt x="98" y="3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xmlns="" id="{88320A64-FAD9-4C64-9B53-156412CFA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" y="1621"/>
              <a:ext cx="270" cy="292"/>
            </a:xfrm>
            <a:custGeom>
              <a:avLst/>
              <a:gdLst>
                <a:gd name="T0" fmla="*/ 54 w 101"/>
                <a:gd name="T1" fmla="*/ 107 h 109"/>
                <a:gd name="T2" fmla="*/ 101 w 101"/>
                <a:gd name="T3" fmla="*/ 51 h 109"/>
                <a:gd name="T4" fmla="*/ 51 w 101"/>
                <a:gd name="T5" fmla="*/ 2 h 109"/>
                <a:gd name="T6" fmla="*/ 1 w 101"/>
                <a:gd name="T7" fmla="*/ 58 h 109"/>
                <a:gd name="T8" fmla="*/ 54 w 101"/>
                <a:gd name="T9" fmla="*/ 10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9">
                  <a:moveTo>
                    <a:pt x="54" y="107"/>
                  </a:moveTo>
                  <a:cubicBezTo>
                    <a:pt x="82" y="105"/>
                    <a:pt x="101" y="80"/>
                    <a:pt x="101" y="51"/>
                  </a:cubicBezTo>
                  <a:cubicBezTo>
                    <a:pt x="100" y="22"/>
                    <a:pt x="79" y="0"/>
                    <a:pt x="51" y="2"/>
                  </a:cubicBezTo>
                  <a:cubicBezTo>
                    <a:pt x="22" y="3"/>
                    <a:pt x="0" y="29"/>
                    <a:pt x="1" y="58"/>
                  </a:cubicBezTo>
                  <a:cubicBezTo>
                    <a:pt x="2" y="87"/>
                    <a:pt x="25" y="109"/>
                    <a:pt x="54" y="107"/>
                  </a:cubicBezTo>
                </a:path>
              </a:pathLst>
            </a:custGeom>
            <a:solidFill>
              <a:srgbClr val="95E6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xmlns="" id="{6F95B647-B7B5-433E-A77A-04C22AF5D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5" y="1878"/>
              <a:ext cx="238" cy="273"/>
            </a:xfrm>
            <a:custGeom>
              <a:avLst/>
              <a:gdLst>
                <a:gd name="T0" fmla="*/ 67 w 238"/>
                <a:gd name="T1" fmla="*/ 0 h 273"/>
                <a:gd name="T2" fmla="*/ 0 w 238"/>
                <a:gd name="T3" fmla="*/ 273 h 273"/>
                <a:gd name="T4" fmla="*/ 238 w 238"/>
                <a:gd name="T5" fmla="*/ 273 h 273"/>
                <a:gd name="T6" fmla="*/ 165 w 238"/>
                <a:gd name="T7" fmla="*/ 0 h 273"/>
                <a:gd name="T8" fmla="*/ 67 w 238"/>
                <a:gd name="T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273">
                  <a:moveTo>
                    <a:pt x="67" y="0"/>
                  </a:moveTo>
                  <a:lnTo>
                    <a:pt x="0" y="273"/>
                  </a:lnTo>
                  <a:lnTo>
                    <a:pt x="238" y="273"/>
                  </a:lnTo>
                  <a:lnTo>
                    <a:pt x="165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</p:grpSp>
      <p:grpSp>
        <p:nvGrpSpPr>
          <p:cNvPr id="32" name="Group 12">
            <a:extLst>
              <a:ext uri="{FF2B5EF4-FFF2-40B4-BE49-F238E27FC236}">
                <a16:creationId xmlns:a16="http://schemas.microsoft.com/office/drawing/2014/main" xmlns="" id="{B03705AC-ADA5-4143-92DC-8EE15523316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76729" y="5168264"/>
            <a:ext cx="1288364" cy="1201696"/>
            <a:chOff x="-60" y="-50"/>
            <a:chExt cx="996" cy="929"/>
          </a:xfrm>
        </p:grpSpPr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xmlns="" id="{9AE3823F-4D56-4BE9-8E66-6870A0281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" y="-50"/>
              <a:ext cx="996" cy="929"/>
            </a:xfrm>
            <a:custGeom>
              <a:avLst/>
              <a:gdLst>
                <a:gd name="T0" fmla="*/ 54 w 370"/>
                <a:gd name="T1" fmla="*/ 269 h 345"/>
                <a:gd name="T2" fmla="*/ 89 w 370"/>
                <a:gd name="T3" fmla="*/ 51 h 345"/>
                <a:gd name="T4" fmla="*/ 317 w 370"/>
                <a:gd name="T5" fmla="*/ 83 h 345"/>
                <a:gd name="T6" fmla="*/ 275 w 370"/>
                <a:gd name="T7" fmla="*/ 293 h 345"/>
                <a:gd name="T8" fmla="*/ 54 w 370"/>
                <a:gd name="T9" fmla="*/ 269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45">
                  <a:moveTo>
                    <a:pt x="54" y="269"/>
                  </a:moveTo>
                  <a:cubicBezTo>
                    <a:pt x="0" y="200"/>
                    <a:pt x="16" y="103"/>
                    <a:pt x="89" y="51"/>
                  </a:cubicBezTo>
                  <a:cubicBezTo>
                    <a:pt x="162" y="0"/>
                    <a:pt x="264" y="14"/>
                    <a:pt x="317" y="83"/>
                  </a:cubicBezTo>
                  <a:cubicBezTo>
                    <a:pt x="370" y="152"/>
                    <a:pt x="348" y="242"/>
                    <a:pt x="275" y="293"/>
                  </a:cubicBezTo>
                  <a:cubicBezTo>
                    <a:pt x="203" y="345"/>
                    <a:pt x="107" y="339"/>
                    <a:pt x="54" y="269"/>
                  </a:cubicBezTo>
                </a:path>
              </a:pathLst>
            </a:custGeom>
            <a:solidFill>
              <a:srgbClr val="1459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xmlns="" id="{DAD44F77-C4A1-47A4-B417-D607A66BF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" y="152"/>
              <a:ext cx="296" cy="533"/>
            </a:xfrm>
            <a:custGeom>
              <a:avLst/>
              <a:gdLst>
                <a:gd name="T0" fmla="*/ 78 w 110"/>
                <a:gd name="T1" fmla="*/ 1 h 198"/>
                <a:gd name="T2" fmla="*/ 31 w 110"/>
                <a:gd name="T3" fmla="*/ 2 h 198"/>
                <a:gd name="T4" fmla="*/ 0 w 110"/>
                <a:gd name="T5" fmla="*/ 38 h 198"/>
                <a:gd name="T6" fmla="*/ 0 w 110"/>
                <a:gd name="T7" fmla="*/ 53 h 198"/>
                <a:gd name="T8" fmla="*/ 2 w 110"/>
                <a:gd name="T9" fmla="*/ 193 h 198"/>
                <a:gd name="T10" fmla="*/ 78 w 110"/>
                <a:gd name="T11" fmla="*/ 196 h 198"/>
                <a:gd name="T12" fmla="*/ 110 w 110"/>
                <a:gd name="T13" fmla="*/ 161 h 198"/>
                <a:gd name="T14" fmla="*/ 110 w 110"/>
                <a:gd name="T15" fmla="*/ 29 h 198"/>
                <a:gd name="T16" fmla="*/ 78 w 110"/>
                <a:gd name="T17" fmla="*/ 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98">
                  <a:moveTo>
                    <a:pt x="78" y="1"/>
                  </a:moveTo>
                  <a:cubicBezTo>
                    <a:pt x="60" y="0"/>
                    <a:pt x="44" y="1"/>
                    <a:pt x="31" y="2"/>
                  </a:cubicBezTo>
                  <a:cubicBezTo>
                    <a:pt x="6" y="4"/>
                    <a:pt x="0" y="14"/>
                    <a:pt x="0" y="38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" y="77"/>
                    <a:pt x="4" y="166"/>
                    <a:pt x="2" y="193"/>
                  </a:cubicBezTo>
                  <a:cubicBezTo>
                    <a:pt x="9" y="195"/>
                    <a:pt x="54" y="198"/>
                    <a:pt x="78" y="196"/>
                  </a:cubicBezTo>
                  <a:cubicBezTo>
                    <a:pt x="101" y="194"/>
                    <a:pt x="110" y="190"/>
                    <a:pt x="110" y="161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110" y="7"/>
                    <a:pt x="103" y="2"/>
                    <a:pt x="78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xmlns="" id="{1AE40BDF-76B3-472C-A714-97A9C9834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" y="203"/>
              <a:ext cx="247" cy="369"/>
            </a:xfrm>
            <a:custGeom>
              <a:avLst/>
              <a:gdLst>
                <a:gd name="T0" fmla="*/ 90 w 92"/>
                <a:gd name="T1" fmla="*/ 137 h 137"/>
                <a:gd name="T2" fmla="*/ 3 w 92"/>
                <a:gd name="T3" fmla="*/ 135 h 137"/>
                <a:gd name="T4" fmla="*/ 2 w 92"/>
                <a:gd name="T5" fmla="*/ 4 h 137"/>
                <a:gd name="T6" fmla="*/ 91 w 92"/>
                <a:gd name="T7" fmla="*/ 2 h 137"/>
                <a:gd name="T8" fmla="*/ 90 w 92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37">
                  <a:moveTo>
                    <a:pt x="90" y="137"/>
                  </a:moveTo>
                  <a:cubicBezTo>
                    <a:pt x="3" y="135"/>
                    <a:pt x="3" y="135"/>
                    <a:pt x="3" y="135"/>
                  </a:cubicBezTo>
                  <a:cubicBezTo>
                    <a:pt x="3" y="135"/>
                    <a:pt x="0" y="49"/>
                    <a:pt x="2" y="4"/>
                  </a:cubicBezTo>
                  <a:cubicBezTo>
                    <a:pt x="29" y="1"/>
                    <a:pt x="65" y="0"/>
                    <a:pt x="91" y="2"/>
                  </a:cubicBezTo>
                  <a:cubicBezTo>
                    <a:pt x="92" y="64"/>
                    <a:pt x="90" y="137"/>
                    <a:pt x="90" y="137"/>
                  </a:cubicBezTo>
                </a:path>
              </a:pathLst>
            </a:custGeom>
            <a:solidFill>
              <a:srgbClr val="00C2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xmlns="" id="{C9E568C6-E9E9-409D-8041-D5C9C44E7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" y="596"/>
              <a:ext cx="49" cy="54"/>
            </a:xfrm>
            <a:custGeom>
              <a:avLst/>
              <a:gdLst>
                <a:gd name="T0" fmla="*/ 10 w 18"/>
                <a:gd name="T1" fmla="*/ 19 h 20"/>
                <a:gd name="T2" fmla="*/ 18 w 18"/>
                <a:gd name="T3" fmla="*/ 9 h 20"/>
                <a:gd name="T4" fmla="*/ 9 w 18"/>
                <a:gd name="T5" fmla="*/ 0 h 20"/>
                <a:gd name="T6" fmla="*/ 0 w 18"/>
                <a:gd name="T7" fmla="*/ 10 h 20"/>
                <a:gd name="T8" fmla="*/ 10 w 18"/>
                <a:gd name="T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0">
                  <a:moveTo>
                    <a:pt x="10" y="19"/>
                  </a:moveTo>
                  <a:cubicBezTo>
                    <a:pt x="15" y="19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ubicBezTo>
                    <a:pt x="4" y="1"/>
                    <a:pt x="0" y="5"/>
                    <a:pt x="0" y="10"/>
                  </a:cubicBezTo>
                  <a:cubicBezTo>
                    <a:pt x="0" y="16"/>
                    <a:pt x="4" y="20"/>
                    <a:pt x="10" y="19"/>
                  </a:cubicBezTo>
                </a:path>
              </a:pathLst>
            </a:custGeom>
            <a:solidFill>
              <a:srgbClr val="95E6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23373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e Charts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55C88D47-86DF-4336-A768-786DBD0060C8}"/>
              </a:ext>
            </a:extLst>
          </p:cNvPr>
          <p:cNvSpPr/>
          <p:nvPr userDrawn="1"/>
        </p:nvSpPr>
        <p:spPr>
          <a:xfrm>
            <a:off x="0" y="1773238"/>
            <a:ext cx="12192000" cy="3023914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8" name="Chart Placeholder 29">
            <a:extLst>
              <a:ext uri="{FF2B5EF4-FFF2-40B4-BE49-F238E27FC236}">
                <a16:creationId xmlns:a16="http://schemas.microsoft.com/office/drawing/2014/main" xmlns="" id="{6F232C89-BD5F-4CA7-A3AA-F6F1576CFE6E}"/>
              </a:ext>
            </a:extLst>
          </p:cNvPr>
          <p:cNvSpPr>
            <a:spLocks noGrp="1"/>
          </p:cNvSpPr>
          <p:nvPr>
            <p:ph type="chart" sz="quarter" idx="39"/>
          </p:nvPr>
        </p:nvSpPr>
        <p:spPr>
          <a:xfrm>
            <a:off x="6601524" y="2032333"/>
            <a:ext cx="1728192" cy="161745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xmlns="" id="{D9223961-F190-4765-ADD3-748B8A88C5A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1424" y="3717032"/>
            <a:ext cx="2376264" cy="72008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ts val="14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0" name="Chart Placeholder 29">
            <a:extLst>
              <a:ext uri="{FF2B5EF4-FFF2-40B4-BE49-F238E27FC236}">
                <a16:creationId xmlns:a16="http://schemas.microsoft.com/office/drawing/2014/main" xmlns="" id="{667CB86F-C1D1-4D9A-BBD9-57EF8C95B524}"/>
              </a:ext>
            </a:extLst>
          </p:cNvPr>
          <p:cNvSpPr>
            <a:spLocks noGrp="1"/>
          </p:cNvSpPr>
          <p:nvPr userDrawn="1">
            <p:ph type="chart" sz="quarter" idx="10"/>
          </p:nvPr>
        </p:nvSpPr>
        <p:spPr>
          <a:xfrm>
            <a:off x="1235460" y="2027570"/>
            <a:ext cx="1728192" cy="161745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B1204F05-191D-4ACA-AADF-FB43F1F07D83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02767" y="2708275"/>
            <a:ext cx="864842" cy="31432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600" b="1"/>
            </a:lvl1pPr>
          </a:lstStyle>
          <a:p>
            <a:pPr lvl="0"/>
            <a:r>
              <a:rPr lang="pt-PT" dirty="0"/>
              <a:t>XX%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3F48228B-C831-497E-A26D-61A81F63E42B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3594456" y="3717032"/>
            <a:ext cx="2376264" cy="72008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ts val="14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5" name="Chart Placeholder 29">
            <a:extLst>
              <a:ext uri="{FF2B5EF4-FFF2-40B4-BE49-F238E27FC236}">
                <a16:creationId xmlns:a16="http://schemas.microsoft.com/office/drawing/2014/main" xmlns="" id="{D061EF55-20AF-4182-B722-C227F72A880B}"/>
              </a:ext>
            </a:extLst>
          </p:cNvPr>
          <p:cNvSpPr>
            <a:spLocks noGrp="1"/>
          </p:cNvSpPr>
          <p:nvPr userDrawn="1">
            <p:ph type="chart" sz="quarter" idx="36"/>
          </p:nvPr>
        </p:nvSpPr>
        <p:spPr>
          <a:xfrm>
            <a:off x="3918492" y="2027570"/>
            <a:ext cx="1728192" cy="161745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 dirty="0"/>
          </a:p>
        </p:txBody>
      </p:sp>
      <p:sp>
        <p:nvSpPr>
          <p:cNvPr id="36" name="Text Placeholder 31">
            <a:extLst>
              <a:ext uri="{FF2B5EF4-FFF2-40B4-BE49-F238E27FC236}">
                <a16:creationId xmlns:a16="http://schemas.microsoft.com/office/drawing/2014/main" xmlns="" id="{E682B04D-D1A2-4B73-BDB4-D4FBD2A9BEF1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4379763" y="2708275"/>
            <a:ext cx="864842" cy="31432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600" b="1"/>
            </a:lvl1pPr>
          </a:lstStyle>
          <a:p>
            <a:pPr lvl="0"/>
            <a:r>
              <a:rPr lang="pt-PT" dirty="0"/>
              <a:t>XX%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xmlns="" id="{3C81FA68-C8C6-4011-8666-EF35E85DCC96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6277488" y="3717032"/>
            <a:ext cx="2376264" cy="72008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ts val="14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9" name="Text Placeholder 31">
            <a:extLst>
              <a:ext uri="{FF2B5EF4-FFF2-40B4-BE49-F238E27FC236}">
                <a16:creationId xmlns:a16="http://schemas.microsoft.com/office/drawing/2014/main" xmlns="" id="{9EF5179D-59B1-44D7-BC86-E8A77DCFF84C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046763" y="2708275"/>
            <a:ext cx="864842" cy="31432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600" b="1"/>
            </a:lvl1pPr>
          </a:lstStyle>
          <a:p>
            <a:pPr lvl="0"/>
            <a:r>
              <a:rPr lang="pt-PT" dirty="0"/>
              <a:t>XX%</a:t>
            </a:r>
          </a:p>
        </p:txBody>
      </p:sp>
      <p:sp>
        <p:nvSpPr>
          <p:cNvPr id="40" name="Chart Placeholder 29">
            <a:extLst>
              <a:ext uri="{FF2B5EF4-FFF2-40B4-BE49-F238E27FC236}">
                <a16:creationId xmlns:a16="http://schemas.microsoft.com/office/drawing/2014/main" xmlns="" id="{D076F0C2-9B62-4C55-88BD-5D8F3A4066E8}"/>
              </a:ext>
            </a:extLst>
          </p:cNvPr>
          <p:cNvSpPr>
            <a:spLocks noGrp="1"/>
          </p:cNvSpPr>
          <p:nvPr userDrawn="1">
            <p:ph type="chart" sz="quarter" idx="41"/>
          </p:nvPr>
        </p:nvSpPr>
        <p:spPr>
          <a:xfrm>
            <a:off x="9284556" y="2032333"/>
            <a:ext cx="1728192" cy="161745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 dirty="0"/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xmlns="" id="{E7590D3D-14BD-4608-AB95-0952261EAA1C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8960520" y="3717032"/>
            <a:ext cx="2376264" cy="72008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ts val="14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31">
            <a:extLst>
              <a:ext uri="{FF2B5EF4-FFF2-40B4-BE49-F238E27FC236}">
                <a16:creationId xmlns:a16="http://schemas.microsoft.com/office/drawing/2014/main" xmlns="" id="{93DCB675-62E7-4926-98A4-F120ABA92EBF}"/>
              </a:ext>
            </a:extLst>
          </p:cNvPr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9751863" y="2708275"/>
            <a:ext cx="864842" cy="31432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600" b="1"/>
            </a:lvl1pPr>
          </a:lstStyle>
          <a:p>
            <a:pPr lvl="0"/>
            <a:r>
              <a:rPr lang="pt-PT" dirty="0"/>
              <a:t>XX%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xmlns="" id="{C70FC002-22B1-4B43-A640-05B3543D2B31}"/>
              </a:ext>
            </a:extLst>
          </p:cNvPr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1127448" y="5308653"/>
            <a:ext cx="1656184" cy="5760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3200"/>
              </a:lnSpc>
              <a:defRPr sz="2800" b="1">
                <a:solidFill>
                  <a:srgbClr val="2B0A3D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xmlns="" id="{8E1CE648-2FAE-4439-A1A4-5BE3863514F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883395" y="5163112"/>
            <a:ext cx="8399412" cy="8671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0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1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3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84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:a16="http://schemas.microsoft.com/office/drawing/2014/main" xmlns="" id="{F28BC1D5-366F-454F-B964-C24C149791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823521" y="-1667562"/>
            <a:ext cx="1706401" cy="5030555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CA70D5E4-F0EE-4368-A09C-60021E85A0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6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4675" y="441645"/>
            <a:ext cx="6477232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sz="4800" b="1" dirty="0">
                <a:latin typeface="+mn-lt"/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7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8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7">
            <a:hlinkClick r:id="rId6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3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47233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 with highligh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455EBB8-DB3C-45D2-B02F-0B36A58E555B}"/>
              </a:ext>
            </a:extLst>
          </p:cNvPr>
          <p:cNvSpPr/>
          <p:nvPr userDrawn="1"/>
        </p:nvSpPr>
        <p:spPr>
          <a:xfrm>
            <a:off x="-1" y="0"/>
            <a:ext cx="4749299" cy="68580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14" name="Graphic 41">
            <a:extLst>
              <a:ext uri="{FF2B5EF4-FFF2-40B4-BE49-F238E27FC236}">
                <a16:creationId xmlns:a16="http://schemas.microsoft.com/office/drawing/2014/main" xmlns="" id="{39882BC4-7320-49FC-B1BE-AEB377EFC0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7669"/>
          <a:stretch>
            <a:fillRect/>
          </a:stretch>
        </p:blipFill>
        <p:spPr>
          <a:xfrm rot="7221508" flipH="1" flipV="1">
            <a:off x="-510401" y="-999749"/>
            <a:ext cx="4694967" cy="4418573"/>
          </a:xfrm>
          <a:custGeom>
            <a:avLst/>
            <a:gdLst>
              <a:gd name="connsiteX0" fmla="*/ 0 w 6728158"/>
              <a:gd name="connsiteY0" fmla="*/ 6332069 h 6332069"/>
              <a:gd name="connsiteX1" fmla="*/ 6728158 w 6728158"/>
              <a:gd name="connsiteY1" fmla="*/ 6332069 h 6332069"/>
              <a:gd name="connsiteX2" fmla="*/ 6728158 w 6728158"/>
              <a:gd name="connsiteY2" fmla="*/ 5480387 h 6332069"/>
              <a:gd name="connsiteX3" fmla="*/ 3518172 w 6728158"/>
              <a:gd name="connsiteY3" fmla="*/ 0 h 6332069"/>
              <a:gd name="connsiteX4" fmla="*/ 0 w 6728158"/>
              <a:gd name="connsiteY4" fmla="*/ 2060673 h 633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8158" h="6332069">
                <a:moveTo>
                  <a:pt x="0" y="6332069"/>
                </a:moveTo>
                <a:lnTo>
                  <a:pt x="6728158" y="6332069"/>
                </a:lnTo>
                <a:lnTo>
                  <a:pt x="6728158" y="5480387"/>
                </a:lnTo>
                <a:lnTo>
                  <a:pt x="3518172" y="0"/>
                </a:lnTo>
                <a:lnTo>
                  <a:pt x="0" y="2060673"/>
                </a:lnTo>
                <a:close/>
              </a:path>
            </a:pathLst>
          </a:cu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2"/>
            <a:ext cx="2663676" cy="15840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sz="36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37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39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LINUX FUNDAMENTALS |Team Boost</a:t>
            </a:r>
            <a:endParaRPr lang="en-US" sz="800" kern="0" dirty="0">
              <a:solidFill>
                <a:srgbClr val="00458D"/>
              </a:solidFill>
              <a:cs typeface="Arial" panose="020B0604020202020204" pitchFamily="34" charset="0"/>
            </a:endParaRPr>
          </a:p>
        </p:txBody>
      </p:sp>
      <p:sp>
        <p:nvSpPr>
          <p:cNvPr id="4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9560327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68703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1359-23BB-4BEB-8D43-90C99A6F414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EBAF-1BFE-4BDB-BFA9-2F69DC06D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779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bullets with highligh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455EBB8-DB3C-45D2-B02F-0B36A58E555B}"/>
              </a:ext>
            </a:extLst>
          </p:cNvPr>
          <p:cNvSpPr/>
          <p:nvPr userDrawn="1"/>
        </p:nvSpPr>
        <p:spPr>
          <a:xfrm>
            <a:off x="-1" y="0"/>
            <a:ext cx="4749299" cy="68580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14" name="Graphic 41">
            <a:extLst>
              <a:ext uri="{FF2B5EF4-FFF2-40B4-BE49-F238E27FC236}">
                <a16:creationId xmlns:a16="http://schemas.microsoft.com/office/drawing/2014/main" xmlns="" id="{39882BC4-7320-49FC-B1BE-AEB377EFC0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7669"/>
          <a:stretch>
            <a:fillRect/>
          </a:stretch>
        </p:blipFill>
        <p:spPr>
          <a:xfrm rot="7221508" flipH="1" flipV="1">
            <a:off x="-510401" y="-999749"/>
            <a:ext cx="4694967" cy="4418573"/>
          </a:xfrm>
          <a:custGeom>
            <a:avLst/>
            <a:gdLst>
              <a:gd name="connsiteX0" fmla="*/ 0 w 6728158"/>
              <a:gd name="connsiteY0" fmla="*/ 6332069 h 6332069"/>
              <a:gd name="connsiteX1" fmla="*/ 6728158 w 6728158"/>
              <a:gd name="connsiteY1" fmla="*/ 6332069 h 6332069"/>
              <a:gd name="connsiteX2" fmla="*/ 6728158 w 6728158"/>
              <a:gd name="connsiteY2" fmla="*/ 5480387 h 6332069"/>
              <a:gd name="connsiteX3" fmla="*/ 3518172 w 6728158"/>
              <a:gd name="connsiteY3" fmla="*/ 0 h 6332069"/>
              <a:gd name="connsiteX4" fmla="*/ 0 w 6728158"/>
              <a:gd name="connsiteY4" fmla="*/ 2060673 h 633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8158" h="6332069">
                <a:moveTo>
                  <a:pt x="0" y="6332069"/>
                </a:moveTo>
                <a:lnTo>
                  <a:pt x="6728158" y="6332069"/>
                </a:lnTo>
                <a:lnTo>
                  <a:pt x="6728158" y="5480387"/>
                </a:lnTo>
                <a:lnTo>
                  <a:pt x="3518172" y="0"/>
                </a:lnTo>
                <a:lnTo>
                  <a:pt x="0" y="2060673"/>
                </a:lnTo>
                <a:close/>
              </a:path>
            </a:pathLst>
          </a:cu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2"/>
            <a:ext cx="2663676" cy="15840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sz="36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37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4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9560327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8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LINUX FUNDAMENTALS | Team Boost</a:t>
            </a:r>
            <a:endParaRPr lang="en-US" sz="800" kern="0" dirty="0">
              <a:solidFill>
                <a:srgbClr val="00458D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873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bullets with highligh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455EBB8-DB3C-45D2-B02F-0B36A58E555B}"/>
              </a:ext>
            </a:extLst>
          </p:cNvPr>
          <p:cNvSpPr/>
          <p:nvPr userDrawn="1"/>
        </p:nvSpPr>
        <p:spPr>
          <a:xfrm>
            <a:off x="-1" y="0"/>
            <a:ext cx="4749299" cy="68580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14" name="Graphic 41">
            <a:extLst>
              <a:ext uri="{FF2B5EF4-FFF2-40B4-BE49-F238E27FC236}">
                <a16:creationId xmlns:a16="http://schemas.microsoft.com/office/drawing/2014/main" xmlns="" id="{39882BC4-7320-49FC-B1BE-AEB377EFC0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7669"/>
          <a:stretch>
            <a:fillRect/>
          </a:stretch>
        </p:blipFill>
        <p:spPr>
          <a:xfrm rot="7221508" flipH="1" flipV="1">
            <a:off x="-510401" y="-999749"/>
            <a:ext cx="4694967" cy="4418573"/>
          </a:xfrm>
          <a:custGeom>
            <a:avLst/>
            <a:gdLst>
              <a:gd name="connsiteX0" fmla="*/ 0 w 6728158"/>
              <a:gd name="connsiteY0" fmla="*/ 6332069 h 6332069"/>
              <a:gd name="connsiteX1" fmla="*/ 6728158 w 6728158"/>
              <a:gd name="connsiteY1" fmla="*/ 6332069 h 6332069"/>
              <a:gd name="connsiteX2" fmla="*/ 6728158 w 6728158"/>
              <a:gd name="connsiteY2" fmla="*/ 5480387 h 6332069"/>
              <a:gd name="connsiteX3" fmla="*/ 3518172 w 6728158"/>
              <a:gd name="connsiteY3" fmla="*/ 0 h 6332069"/>
              <a:gd name="connsiteX4" fmla="*/ 0 w 6728158"/>
              <a:gd name="connsiteY4" fmla="*/ 2060673 h 633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8158" h="6332069">
                <a:moveTo>
                  <a:pt x="0" y="6332069"/>
                </a:moveTo>
                <a:lnTo>
                  <a:pt x="6728158" y="6332069"/>
                </a:lnTo>
                <a:lnTo>
                  <a:pt x="6728158" y="5480387"/>
                </a:lnTo>
                <a:lnTo>
                  <a:pt x="3518172" y="0"/>
                </a:lnTo>
                <a:lnTo>
                  <a:pt x="0" y="2060673"/>
                </a:lnTo>
                <a:close/>
              </a:path>
            </a:pathLst>
          </a:cu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2"/>
            <a:ext cx="2663676" cy="15840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sz="36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37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4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9560327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8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LINUX FUNDAMENTALS | Team Boost</a:t>
            </a:r>
            <a:endParaRPr lang="en-US" sz="800" kern="0" dirty="0">
              <a:solidFill>
                <a:srgbClr val="00458D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77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with Shapes - Layout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50C01FB-E2BF-4470-A153-6F7BF3CCF3F9}"/>
              </a:ext>
            </a:extLst>
          </p:cNvPr>
          <p:cNvSpPr/>
          <p:nvPr userDrawn="1"/>
        </p:nvSpPr>
        <p:spPr>
          <a:xfrm>
            <a:off x="0" y="4437112"/>
            <a:ext cx="12192000" cy="2420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CBFCF213-9AB8-422B-8F8D-9F6A01ED15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13305" b="8553"/>
          <a:stretch>
            <a:fillRect/>
          </a:stretch>
        </p:blipFill>
        <p:spPr>
          <a:xfrm rot="19314106">
            <a:off x="10091405" y="-166653"/>
            <a:ext cx="3522628" cy="5177025"/>
          </a:xfrm>
          <a:custGeom>
            <a:avLst/>
            <a:gdLst>
              <a:gd name="connsiteX0" fmla="*/ 3522628 w 3522628"/>
              <a:gd name="connsiteY0" fmla="*/ 891962 h 5177025"/>
              <a:gd name="connsiteX1" fmla="*/ 162923 w 3522628"/>
              <a:gd name="connsiteY1" fmla="*/ 5177025 h 5177025"/>
              <a:gd name="connsiteX2" fmla="*/ 0 w 3522628"/>
              <a:gd name="connsiteY2" fmla="*/ 5049285 h 5177025"/>
              <a:gd name="connsiteX3" fmla="*/ 0 w 3522628"/>
              <a:gd name="connsiteY3" fmla="*/ 1923687 h 5177025"/>
              <a:gd name="connsiteX4" fmla="*/ 1508267 w 3522628"/>
              <a:gd name="connsiteY4" fmla="*/ 0 h 5177025"/>
              <a:gd name="connsiteX5" fmla="*/ 2384994 w 3522628"/>
              <a:gd name="connsiteY5" fmla="*/ 0 h 517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2628" h="5177025">
                <a:moveTo>
                  <a:pt x="3522628" y="891962"/>
                </a:moveTo>
                <a:lnTo>
                  <a:pt x="162923" y="5177025"/>
                </a:lnTo>
                <a:lnTo>
                  <a:pt x="0" y="5049285"/>
                </a:lnTo>
                <a:lnTo>
                  <a:pt x="0" y="1923687"/>
                </a:lnTo>
                <a:lnTo>
                  <a:pt x="1508267" y="0"/>
                </a:lnTo>
                <a:lnTo>
                  <a:pt x="2384994" y="0"/>
                </a:lnTo>
                <a:close/>
              </a:path>
            </a:pathLst>
          </a:cu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sz="4800" b="1" dirty="0">
                <a:latin typeface="+mn-lt"/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0" name="Rectangle 27">
            <a:hlinkClick r:id="rId7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LINUX FUNDAMENTALS| Team Boost</a:t>
            </a:r>
            <a:endParaRPr lang="en-US" sz="800" kern="0" dirty="0">
              <a:solidFill>
                <a:srgbClr val="00458D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483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with Shapes - Layout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50C01FB-E2BF-4470-A153-6F7BF3CCF3F9}"/>
              </a:ext>
            </a:extLst>
          </p:cNvPr>
          <p:cNvSpPr/>
          <p:nvPr userDrawn="1"/>
        </p:nvSpPr>
        <p:spPr>
          <a:xfrm>
            <a:off x="0" y="4437112"/>
            <a:ext cx="12192000" cy="2420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CBFCF213-9AB8-422B-8F8D-9F6A01ED15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13305" b="8553"/>
          <a:stretch>
            <a:fillRect/>
          </a:stretch>
        </p:blipFill>
        <p:spPr>
          <a:xfrm rot="19314106">
            <a:off x="10091405" y="-166653"/>
            <a:ext cx="3522628" cy="5177025"/>
          </a:xfrm>
          <a:custGeom>
            <a:avLst/>
            <a:gdLst>
              <a:gd name="connsiteX0" fmla="*/ 3522628 w 3522628"/>
              <a:gd name="connsiteY0" fmla="*/ 891962 h 5177025"/>
              <a:gd name="connsiteX1" fmla="*/ 162923 w 3522628"/>
              <a:gd name="connsiteY1" fmla="*/ 5177025 h 5177025"/>
              <a:gd name="connsiteX2" fmla="*/ 0 w 3522628"/>
              <a:gd name="connsiteY2" fmla="*/ 5049285 h 5177025"/>
              <a:gd name="connsiteX3" fmla="*/ 0 w 3522628"/>
              <a:gd name="connsiteY3" fmla="*/ 1923687 h 5177025"/>
              <a:gd name="connsiteX4" fmla="*/ 1508267 w 3522628"/>
              <a:gd name="connsiteY4" fmla="*/ 0 h 5177025"/>
              <a:gd name="connsiteX5" fmla="*/ 2384994 w 3522628"/>
              <a:gd name="connsiteY5" fmla="*/ 0 h 517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2628" h="5177025">
                <a:moveTo>
                  <a:pt x="3522628" y="891962"/>
                </a:moveTo>
                <a:lnTo>
                  <a:pt x="162923" y="5177025"/>
                </a:lnTo>
                <a:lnTo>
                  <a:pt x="0" y="5049285"/>
                </a:lnTo>
                <a:lnTo>
                  <a:pt x="0" y="1923687"/>
                </a:lnTo>
                <a:lnTo>
                  <a:pt x="1508267" y="0"/>
                </a:lnTo>
                <a:lnTo>
                  <a:pt x="2384994" y="0"/>
                </a:lnTo>
                <a:close/>
              </a:path>
            </a:pathLst>
          </a:cu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sz="4800" b="1" dirty="0">
                <a:solidFill>
                  <a:srgbClr val="0070C0"/>
                </a:solidFill>
                <a:latin typeface="+mn-lt"/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0" name="Rectangle 27">
            <a:hlinkClick r:id="rId7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LINUX FUNDAMENTALS | Team Boost</a:t>
            </a:r>
            <a:endParaRPr lang="en-US" sz="800" kern="0" dirty="0">
              <a:solidFill>
                <a:srgbClr val="00458D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081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with Shapes - Layout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50C01FB-E2BF-4470-A153-6F7BF3CCF3F9}"/>
              </a:ext>
            </a:extLst>
          </p:cNvPr>
          <p:cNvSpPr/>
          <p:nvPr userDrawn="1"/>
        </p:nvSpPr>
        <p:spPr>
          <a:xfrm>
            <a:off x="0" y="4437112"/>
            <a:ext cx="12192000" cy="2420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CBFCF213-9AB8-422B-8F8D-9F6A01ED15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13305" b="8553"/>
          <a:stretch>
            <a:fillRect/>
          </a:stretch>
        </p:blipFill>
        <p:spPr>
          <a:xfrm rot="19314106">
            <a:off x="10091405" y="-166653"/>
            <a:ext cx="3522628" cy="5177025"/>
          </a:xfrm>
          <a:custGeom>
            <a:avLst/>
            <a:gdLst>
              <a:gd name="connsiteX0" fmla="*/ 3522628 w 3522628"/>
              <a:gd name="connsiteY0" fmla="*/ 891962 h 5177025"/>
              <a:gd name="connsiteX1" fmla="*/ 162923 w 3522628"/>
              <a:gd name="connsiteY1" fmla="*/ 5177025 h 5177025"/>
              <a:gd name="connsiteX2" fmla="*/ 0 w 3522628"/>
              <a:gd name="connsiteY2" fmla="*/ 5049285 h 5177025"/>
              <a:gd name="connsiteX3" fmla="*/ 0 w 3522628"/>
              <a:gd name="connsiteY3" fmla="*/ 1923687 h 5177025"/>
              <a:gd name="connsiteX4" fmla="*/ 1508267 w 3522628"/>
              <a:gd name="connsiteY4" fmla="*/ 0 h 5177025"/>
              <a:gd name="connsiteX5" fmla="*/ 2384994 w 3522628"/>
              <a:gd name="connsiteY5" fmla="*/ 0 h 517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2628" h="5177025">
                <a:moveTo>
                  <a:pt x="3522628" y="891962"/>
                </a:moveTo>
                <a:lnTo>
                  <a:pt x="162923" y="5177025"/>
                </a:lnTo>
                <a:lnTo>
                  <a:pt x="0" y="5049285"/>
                </a:lnTo>
                <a:lnTo>
                  <a:pt x="0" y="1923687"/>
                </a:lnTo>
                <a:lnTo>
                  <a:pt x="1508267" y="0"/>
                </a:lnTo>
                <a:lnTo>
                  <a:pt x="2384994" y="0"/>
                </a:lnTo>
                <a:close/>
              </a:path>
            </a:pathLst>
          </a:cu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sz="4800" b="1" dirty="0">
                <a:solidFill>
                  <a:srgbClr val="0070C0"/>
                </a:solidFill>
                <a:latin typeface="+mn-lt"/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0" name="Rectangle 27">
            <a:hlinkClick r:id="rId7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LINUX FUNDAMENTALS | Team Boost</a:t>
            </a:r>
            <a:endParaRPr lang="en-US" sz="800" kern="0" dirty="0">
              <a:solidFill>
                <a:srgbClr val="00458D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59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EC1A94F9-DC7A-4538-8277-70A44CA101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1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xmlns="" id="{74E803A8-AB56-45EC-B2C1-515FBB73BB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5519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xmlns="" id="{9D1BE315-6BE9-4C05-9EDD-2BF1E94315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411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1" name="Picture Placeholder 17">
            <a:extLst>
              <a:ext uri="{FF2B5EF4-FFF2-40B4-BE49-F238E27FC236}">
                <a16:creationId xmlns:a16="http://schemas.microsoft.com/office/drawing/2014/main" xmlns="" id="{1281E9B6-7C84-4FF5-B198-C8FC0C8924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5519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4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07568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40043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07568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040043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2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LINUX FUNDAMENTALS</a:t>
            </a:r>
            <a:endParaRPr lang="en-US" sz="800" kern="0" dirty="0">
              <a:solidFill>
                <a:srgbClr val="00458D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36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">
            <a:extLst>
              <a:ext uri="{FF2B5EF4-FFF2-40B4-BE49-F238E27FC236}">
                <a16:creationId xmlns:a16="http://schemas.microsoft.com/office/drawing/2014/main" xmlns="" id="{89F369BB-997D-4351-8E94-506F593BC82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971800" y="671945"/>
            <a:ext cx="9220200" cy="27432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1">
                <a:solidFill>
                  <a:srgbClr val="0070C0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E1D38B64-120F-4B33-BFE3-9536C55688C0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6314264" cy="6858000"/>
          </a:xfrm>
          <a:custGeom>
            <a:avLst/>
            <a:gdLst>
              <a:gd name="connsiteX0" fmla="*/ 0 w 6314264"/>
              <a:gd name="connsiteY0" fmla="*/ 0 h 6850062"/>
              <a:gd name="connsiteX1" fmla="*/ 2371778 w 6314264"/>
              <a:gd name="connsiteY1" fmla="*/ 0 h 6850062"/>
              <a:gd name="connsiteX2" fmla="*/ 5821131 w 6314264"/>
              <a:gd name="connsiteY2" fmla="*/ 4462172 h 6850062"/>
              <a:gd name="connsiteX3" fmla="*/ 5967979 w 6314264"/>
              <a:gd name="connsiteY3" fmla="*/ 6737018 h 6850062"/>
              <a:gd name="connsiteX4" fmla="*/ 5901053 w 6314264"/>
              <a:gd name="connsiteY4" fmla="*/ 6850062 h 6850062"/>
              <a:gd name="connsiteX5" fmla="*/ 0 w 6314264"/>
              <a:gd name="connsiteY5" fmla="*/ 6850062 h 6850062"/>
              <a:gd name="connsiteX6" fmla="*/ 0 w 6314264"/>
              <a:gd name="connsiteY6" fmla="*/ 6791481 h 6850062"/>
              <a:gd name="connsiteX7" fmla="*/ 0 w 6314264"/>
              <a:gd name="connsiteY7" fmla="*/ 0 h 685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4264" h="6850062">
                <a:moveTo>
                  <a:pt x="0" y="0"/>
                </a:moveTo>
                <a:cubicBezTo>
                  <a:pt x="0" y="0"/>
                  <a:pt x="0" y="0"/>
                  <a:pt x="2371778" y="0"/>
                </a:cubicBezTo>
                <a:cubicBezTo>
                  <a:pt x="2402328" y="4520519"/>
                  <a:pt x="6334924" y="5918074"/>
                  <a:pt x="5821131" y="4462172"/>
                </a:cubicBezTo>
                <a:cubicBezTo>
                  <a:pt x="6272436" y="4633046"/>
                  <a:pt x="6588349" y="5598554"/>
                  <a:pt x="5967979" y="6737018"/>
                </a:cubicBezTo>
                <a:lnTo>
                  <a:pt x="5901053" y="6850062"/>
                </a:lnTo>
                <a:lnTo>
                  <a:pt x="0" y="6850062"/>
                </a:lnTo>
                <a:lnTo>
                  <a:pt x="0" y="6791481"/>
                </a:lnTo>
                <a:cubicBezTo>
                  <a:pt x="0" y="5305461"/>
                  <a:pt x="0" y="3143977"/>
                  <a:pt x="0" y="0"/>
                </a:cubicBezTo>
                <a:close/>
              </a:path>
            </a:pathLst>
          </a:custGeom>
          <a:solidFill>
            <a:srgbClr val="2C004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pt-PT">
              <a:solidFill>
                <a:srgbClr val="000000"/>
              </a:solidFill>
            </a:endParaRPr>
          </a:p>
        </p:txBody>
      </p:sp>
      <p:sp>
        <p:nvSpPr>
          <p:cNvPr id="23" name="Freeform 26">
            <a:extLst>
              <a:ext uri="{FF2B5EF4-FFF2-40B4-BE49-F238E27FC236}">
                <a16:creationId xmlns:a16="http://schemas.microsoft.com/office/drawing/2014/main" xmlns="" id="{B017E329-98D6-4441-B449-FBAD88FAA377}"/>
              </a:ext>
            </a:extLst>
          </p:cNvPr>
          <p:cNvSpPr>
            <a:spLocks/>
          </p:cNvSpPr>
          <p:nvPr userDrawn="1"/>
        </p:nvSpPr>
        <p:spPr bwMode="auto">
          <a:xfrm>
            <a:off x="5688408" y="4703082"/>
            <a:ext cx="414338" cy="339383"/>
          </a:xfrm>
          <a:custGeom>
            <a:avLst/>
            <a:gdLst>
              <a:gd name="T0" fmla="*/ 99 w 149"/>
              <a:gd name="T1" fmla="*/ 85 h 122"/>
              <a:gd name="T2" fmla="*/ 149 w 149"/>
              <a:gd name="T3" fmla="*/ 34 h 122"/>
              <a:gd name="T4" fmla="*/ 112 w 149"/>
              <a:gd name="T5" fmla="*/ 0 h 122"/>
              <a:gd name="T6" fmla="*/ 39 w 149"/>
              <a:gd name="T7" fmla="*/ 78 h 122"/>
              <a:gd name="T8" fmla="*/ 0 w 149"/>
              <a:gd name="T9" fmla="*/ 114 h 122"/>
              <a:gd name="T10" fmla="*/ 29 w 149"/>
              <a:gd name="T11" fmla="*/ 122 h 122"/>
              <a:gd name="T12" fmla="*/ 99 w 149"/>
              <a:gd name="T13" fmla="*/ 99 h 122"/>
              <a:gd name="T14" fmla="*/ 64 w 149"/>
              <a:gd name="T15" fmla="*/ 68 h 122"/>
              <a:gd name="T16" fmla="*/ 99 w 149"/>
              <a:gd name="T17" fmla="*/ 85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122">
                <a:moveTo>
                  <a:pt x="99" y="85"/>
                </a:moveTo>
                <a:cubicBezTo>
                  <a:pt x="127" y="85"/>
                  <a:pt x="149" y="62"/>
                  <a:pt x="149" y="34"/>
                </a:cubicBezTo>
                <a:cubicBezTo>
                  <a:pt x="147" y="22"/>
                  <a:pt x="143" y="0"/>
                  <a:pt x="112" y="0"/>
                </a:cubicBezTo>
                <a:cubicBezTo>
                  <a:pt x="78" y="0"/>
                  <a:pt x="67" y="48"/>
                  <a:pt x="39" y="78"/>
                </a:cubicBezTo>
                <a:cubicBezTo>
                  <a:pt x="37" y="96"/>
                  <a:pt x="20" y="111"/>
                  <a:pt x="0" y="114"/>
                </a:cubicBezTo>
                <a:cubicBezTo>
                  <a:pt x="5" y="119"/>
                  <a:pt x="16" y="122"/>
                  <a:pt x="29" y="122"/>
                </a:cubicBezTo>
                <a:cubicBezTo>
                  <a:pt x="54" y="122"/>
                  <a:pt x="84" y="115"/>
                  <a:pt x="99" y="99"/>
                </a:cubicBezTo>
                <a:cubicBezTo>
                  <a:pt x="78" y="100"/>
                  <a:pt x="65" y="86"/>
                  <a:pt x="64" y="68"/>
                </a:cubicBezTo>
                <a:cubicBezTo>
                  <a:pt x="74" y="80"/>
                  <a:pt x="85" y="85"/>
                  <a:pt x="99" y="85"/>
                </a:cubicBezTo>
              </a:path>
            </a:pathLst>
          </a:custGeom>
          <a:solidFill>
            <a:srgbClr val="00B9E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b="1">
              <a:solidFill>
                <a:srgbClr val="000000"/>
              </a:solidFill>
            </a:endParaRPr>
          </a:p>
        </p:txBody>
      </p:sp>
      <p:sp>
        <p:nvSpPr>
          <p:cNvPr id="24" name="Freeform 27">
            <a:extLst>
              <a:ext uri="{FF2B5EF4-FFF2-40B4-BE49-F238E27FC236}">
                <a16:creationId xmlns:a16="http://schemas.microsoft.com/office/drawing/2014/main" xmlns="" id="{8015E310-A729-4C80-936F-71D663EE6DA7}"/>
              </a:ext>
            </a:extLst>
          </p:cNvPr>
          <p:cNvSpPr>
            <a:spLocks/>
          </p:cNvSpPr>
          <p:nvPr userDrawn="1"/>
        </p:nvSpPr>
        <p:spPr bwMode="auto">
          <a:xfrm>
            <a:off x="5471869" y="4458435"/>
            <a:ext cx="630877" cy="536142"/>
          </a:xfrm>
          <a:custGeom>
            <a:avLst/>
            <a:gdLst>
              <a:gd name="T0" fmla="*/ 227 w 227"/>
              <a:gd name="T1" fmla="*/ 120 h 193"/>
              <a:gd name="T2" fmla="*/ 188 w 227"/>
              <a:gd name="T3" fmla="*/ 40 h 193"/>
              <a:gd name="T4" fmla="*/ 127 w 227"/>
              <a:gd name="T5" fmla="*/ 3 h 193"/>
              <a:gd name="T6" fmla="*/ 122 w 227"/>
              <a:gd name="T7" fmla="*/ 0 h 193"/>
              <a:gd name="T8" fmla="*/ 122 w 227"/>
              <a:gd name="T9" fmla="*/ 0 h 193"/>
              <a:gd name="T10" fmla="*/ 0 w 227"/>
              <a:gd name="T11" fmla="*/ 125 h 193"/>
              <a:gd name="T12" fmla="*/ 42 w 227"/>
              <a:gd name="T13" fmla="*/ 187 h 193"/>
              <a:gd name="T14" fmla="*/ 85 w 227"/>
              <a:gd name="T15" fmla="*/ 188 h 193"/>
              <a:gd name="T16" fmla="*/ 117 w 227"/>
              <a:gd name="T17" fmla="*/ 166 h 193"/>
              <a:gd name="T18" fmla="*/ 190 w 227"/>
              <a:gd name="T19" fmla="*/ 88 h 193"/>
              <a:gd name="T20" fmla="*/ 227 w 227"/>
              <a:gd name="T21" fmla="*/ 122 h 193"/>
              <a:gd name="T22" fmla="*/ 227 w 227"/>
              <a:gd name="T23" fmla="*/ 12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7" h="193">
                <a:moveTo>
                  <a:pt x="227" y="120"/>
                </a:moveTo>
                <a:cubicBezTo>
                  <a:pt x="226" y="89"/>
                  <a:pt x="211" y="62"/>
                  <a:pt x="188" y="40"/>
                </a:cubicBezTo>
                <a:cubicBezTo>
                  <a:pt x="170" y="24"/>
                  <a:pt x="149" y="12"/>
                  <a:pt x="127" y="3"/>
                </a:cubicBezTo>
                <a:cubicBezTo>
                  <a:pt x="125" y="2"/>
                  <a:pt x="123" y="1"/>
                  <a:pt x="122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94" y="33"/>
                  <a:pt x="0" y="57"/>
                  <a:pt x="0" y="125"/>
                </a:cubicBezTo>
                <a:cubicBezTo>
                  <a:pt x="0" y="152"/>
                  <a:pt x="17" y="177"/>
                  <a:pt x="42" y="187"/>
                </a:cubicBezTo>
                <a:cubicBezTo>
                  <a:pt x="56" y="193"/>
                  <a:pt x="71" y="193"/>
                  <a:pt x="85" y="188"/>
                </a:cubicBezTo>
                <a:cubicBezTo>
                  <a:pt x="98" y="184"/>
                  <a:pt x="108" y="176"/>
                  <a:pt x="117" y="166"/>
                </a:cubicBezTo>
                <a:cubicBezTo>
                  <a:pt x="145" y="136"/>
                  <a:pt x="156" y="88"/>
                  <a:pt x="190" y="88"/>
                </a:cubicBezTo>
                <a:cubicBezTo>
                  <a:pt x="221" y="88"/>
                  <a:pt x="225" y="110"/>
                  <a:pt x="227" y="122"/>
                </a:cubicBezTo>
                <a:cubicBezTo>
                  <a:pt x="227" y="122"/>
                  <a:pt x="227" y="121"/>
                  <a:pt x="227" y="120"/>
                </a:cubicBezTo>
              </a:path>
            </a:pathLst>
          </a:custGeom>
          <a:solidFill>
            <a:srgbClr val="007DB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4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act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">
            <a:extLst>
              <a:ext uri="{FF2B5EF4-FFF2-40B4-BE49-F238E27FC236}">
                <a16:creationId xmlns:a16="http://schemas.microsoft.com/office/drawing/2014/main" xmlns="" id="{89F369BB-997D-4351-8E94-506F593BC82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971800" y="671945"/>
            <a:ext cx="9220200" cy="27432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1">
                <a:solidFill>
                  <a:srgbClr val="0070C0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E1D38B64-120F-4B33-BFE3-9536C55688C0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6314264" cy="6858000"/>
          </a:xfrm>
          <a:custGeom>
            <a:avLst/>
            <a:gdLst>
              <a:gd name="connsiteX0" fmla="*/ 0 w 6314264"/>
              <a:gd name="connsiteY0" fmla="*/ 0 h 6850062"/>
              <a:gd name="connsiteX1" fmla="*/ 2371778 w 6314264"/>
              <a:gd name="connsiteY1" fmla="*/ 0 h 6850062"/>
              <a:gd name="connsiteX2" fmla="*/ 5821131 w 6314264"/>
              <a:gd name="connsiteY2" fmla="*/ 4462172 h 6850062"/>
              <a:gd name="connsiteX3" fmla="*/ 5967979 w 6314264"/>
              <a:gd name="connsiteY3" fmla="*/ 6737018 h 6850062"/>
              <a:gd name="connsiteX4" fmla="*/ 5901053 w 6314264"/>
              <a:gd name="connsiteY4" fmla="*/ 6850062 h 6850062"/>
              <a:gd name="connsiteX5" fmla="*/ 0 w 6314264"/>
              <a:gd name="connsiteY5" fmla="*/ 6850062 h 6850062"/>
              <a:gd name="connsiteX6" fmla="*/ 0 w 6314264"/>
              <a:gd name="connsiteY6" fmla="*/ 6791481 h 6850062"/>
              <a:gd name="connsiteX7" fmla="*/ 0 w 6314264"/>
              <a:gd name="connsiteY7" fmla="*/ 0 h 685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4264" h="6850062">
                <a:moveTo>
                  <a:pt x="0" y="0"/>
                </a:moveTo>
                <a:cubicBezTo>
                  <a:pt x="0" y="0"/>
                  <a:pt x="0" y="0"/>
                  <a:pt x="2371778" y="0"/>
                </a:cubicBezTo>
                <a:cubicBezTo>
                  <a:pt x="2402328" y="4520519"/>
                  <a:pt x="6334924" y="5918074"/>
                  <a:pt x="5821131" y="4462172"/>
                </a:cubicBezTo>
                <a:cubicBezTo>
                  <a:pt x="6272436" y="4633046"/>
                  <a:pt x="6588349" y="5598554"/>
                  <a:pt x="5967979" y="6737018"/>
                </a:cubicBezTo>
                <a:lnTo>
                  <a:pt x="5901053" y="6850062"/>
                </a:lnTo>
                <a:lnTo>
                  <a:pt x="0" y="6850062"/>
                </a:lnTo>
                <a:lnTo>
                  <a:pt x="0" y="6791481"/>
                </a:lnTo>
                <a:cubicBezTo>
                  <a:pt x="0" y="5305461"/>
                  <a:pt x="0" y="3143977"/>
                  <a:pt x="0" y="0"/>
                </a:cubicBezTo>
                <a:close/>
              </a:path>
            </a:pathLst>
          </a:custGeom>
          <a:solidFill>
            <a:srgbClr val="D1183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pt-PT">
              <a:solidFill>
                <a:srgbClr val="000000"/>
              </a:solidFill>
            </a:endParaRPr>
          </a:p>
        </p:txBody>
      </p:sp>
      <p:sp>
        <p:nvSpPr>
          <p:cNvPr id="23" name="Freeform 26">
            <a:extLst>
              <a:ext uri="{FF2B5EF4-FFF2-40B4-BE49-F238E27FC236}">
                <a16:creationId xmlns:a16="http://schemas.microsoft.com/office/drawing/2014/main" xmlns="" id="{B017E329-98D6-4441-B449-FBAD88FAA377}"/>
              </a:ext>
            </a:extLst>
          </p:cNvPr>
          <p:cNvSpPr>
            <a:spLocks/>
          </p:cNvSpPr>
          <p:nvPr userDrawn="1"/>
        </p:nvSpPr>
        <p:spPr bwMode="auto">
          <a:xfrm>
            <a:off x="5688408" y="4703082"/>
            <a:ext cx="414338" cy="339383"/>
          </a:xfrm>
          <a:custGeom>
            <a:avLst/>
            <a:gdLst>
              <a:gd name="T0" fmla="*/ 99 w 149"/>
              <a:gd name="T1" fmla="*/ 85 h 122"/>
              <a:gd name="T2" fmla="*/ 149 w 149"/>
              <a:gd name="T3" fmla="*/ 34 h 122"/>
              <a:gd name="T4" fmla="*/ 112 w 149"/>
              <a:gd name="T5" fmla="*/ 0 h 122"/>
              <a:gd name="T6" fmla="*/ 39 w 149"/>
              <a:gd name="T7" fmla="*/ 78 h 122"/>
              <a:gd name="T8" fmla="*/ 0 w 149"/>
              <a:gd name="T9" fmla="*/ 114 h 122"/>
              <a:gd name="T10" fmla="*/ 29 w 149"/>
              <a:gd name="T11" fmla="*/ 122 h 122"/>
              <a:gd name="T12" fmla="*/ 99 w 149"/>
              <a:gd name="T13" fmla="*/ 99 h 122"/>
              <a:gd name="T14" fmla="*/ 64 w 149"/>
              <a:gd name="T15" fmla="*/ 68 h 122"/>
              <a:gd name="T16" fmla="*/ 99 w 149"/>
              <a:gd name="T17" fmla="*/ 85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122">
                <a:moveTo>
                  <a:pt x="99" y="85"/>
                </a:moveTo>
                <a:cubicBezTo>
                  <a:pt x="127" y="85"/>
                  <a:pt x="149" y="62"/>
                  <a:pt x="149" y="34"/>
                </a:cubicBezTo>
                <a:cubicBezTo>
                  <a:pt x="147" y="22"/>
                  <a:pt x="143" y="0"/>
                  <a:pt x="112" y="0"/>
                </a:cubicBezTo>
                <a:cubicBezTo>
                  <a:pt x="78" y="0"/>
                  <a:pt x="67" y="48"/>
                  <a:pt x="39" y="78"/>
                </a:cubicBezTo>
                <a:cubicBezTo>
                  <a:pt x="37" y="96"/>
                  <a:pt x="20" y="111"/>
                  <a:pt x="0" y="114"/>
                </a:cubicBezTo>
                <a:cubicBezTo>
                  <a:pt x="5" y="119"/>
                  <a:pt x="16" y="122"/>
                  <a:pt x="29" y="122"/>
                </a:cubicBezTo>
                <a:cubicBezTo>
                  <a:pt x="54" y="122"/>
                  <a:pt x="84" y="115"/>
                  <a:pt x="99" y="99"/>
                </a:cubicBezTo>
                <a:cubicBezTo>
                  <a:pt x="78" y="100"/>
                  <a:pt x="65" y="86"/>
                  <a:pt x="64" y="68"/>
                </a:cubicBezTo>
                <a:cubicBezTo>
                  <a:pt x="74" y="80"/>
                  <a:pt x="85" y="85"/>
                  <a:pt x="99" y="85"/>
                </a:cubicBezTo>
              </a:path>
            </a:pathLst>
          </a:custGeom>
          <a:solidFill>
            <a:srgbClr val="00B9E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b="1">
              <a:solidFill>
                <a:srgbClr val="000000"/>
              </a:solidFill>
            </a:endParaRPr>
          </a:p>
        </p:txBody>
      </p:sp>
      <p:sp>
        <p:nvSpPr>
          <p:cNvPr id="24" name="Freeform 27">
            <a:extLst>
              <a:ext uri="{FF2B5EF4-FFF2-40B4-BE49-F238E27FC236}">
                <a16:creationId xmlns:a16="http://schemas.microsoft.com/office/drawing/2014/main" xmlns="" id="{8015E310-A729-4C80-936F-71D663EE6DA7}"/>
              </a:ext>
            </a:extLst>
          </p:cNvPr>
          <p:cNvSpPr>
            <a:spLocks/>
          </p:cNvSpPr>
          <p:nvPr userDrawn="1"/>
        </p:nvSpPr>
        <p:spPr bwMode="auto">
          <a:xfrm>
            <a:off x="5471869" y="4458435"/>
            <a:ext cx="630877" cy="536142"/>
          </a:xfrm>
          <a:custGeom>
            <a:avLst/>
            <a:gdLst>
              <a:gd name="T0" fmla="*/ 227 w 227"/>
              <a:gd name="T1" fmla="*/ 120 h 193"/>
              <a:gd name="T2" fmla="*/ 188 w 227"/>
              <a:gd name="T3" fmla="*/ 40 h 193"/>
              <a:gd name="T4" fmla="*/ 127 w 227"/>
              <a:gd name="T5" fmla="*/ 3 h 193"/>
              <a:gd name="T6" fmla="*/ 122 w 227"/>
              <a:gd name="T7" fmla="*/ 0 h 193"/>
              <a:gd name="T8" fmla="*/ 122 w 227"/>
              <a:gd name="T9" fmla="*/ 0 h 193"/>
              <a:gd name="T10" fmla="*/ 0 w 227"/>
              <a:gd name="T11" fmla="*/ 125 h 193"/>
              <a:gd name="T12" fmla="*/ 42 w 227"/>
              <a:gd name="T13" fmla="*/ 187 h 193"/>
              <a:gd name="T14" fmla="*/ 85 w 227"/>
              <a:gd name="T15" fmla="*/ 188 h 193"/>
              <a:gd name="T16" fmla="*/ 117 w 227"/>
              <a:gd name="T17" fmla="*/ 166 h 193"/>
              <a:gd name="T18" fmla="*/ 190 w 227"/>
              <a:gd name="T19" fmla="*/ 88 h 193"/>
              <a:gd name="T20" fmla="*/ 227 w 227"/>
              <a:gd name="T21" fmla="*/ 122 h 193"/>
              <a:gd name="T22" fmla="*/ 227 w 227"/>
              <a:gd name="T23" fmla="*/ 12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7" h="193">
                <a:moveTo>
                  <a:pt x="227" y="120"/>
                </a:moveTo>
                <a:cubicBezTo>
                  <a:pt x="226" y="89"/>
                  <a:pt x="211" y="62"/>
                  <a:pt x="188" y="40"/>
                </a:cubicBezTo>
                <a:cubicBezTo>
                  <a:pt x="170" y="24"/>
                  <a:pt x="149" y="12"/>
                  <a:pt x="127" y="3"/>
                </a:cubicBezTo>
                <a:cubicBezTo>
                  <a:pt x="125" y="2"/>
                  <a:pt x="123" y="1"/>
                  <a:pt x="122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94" y="33"/>
                  <a:pt x="0" y="57"/>
                  <a:pt x="0" y="125"/>
                </a:cubicBezTo>
                <a:cubicBezTo>
                  <a:pt x="0" y="152"/>
                  <a:pt x="17" y="177"/>
                  <a:pt x="42" y="187"/>
                </a:cubicBezTo>
                <a:cubicBezTo>
                  <a:pt x="56" y="193"/>
                  <a:pt x="71" y="193"/>
                  <a:pt x="85" y="188"/>
                </a:cubicBezTo>
                <a:cubicBezTo>
                  <a:pt x="98" y="184"/>
                  <a:pt x="108" y="176"/>
                  <a:pt x="117" y="166"/>
                </a:cubicBezTo>
                <a:cubicBezTo>
                  <a:pt x="145" y="136"/>
                  <a:pt x="156" y="88"/>
                  <a:pt x="190" y="88"/>
                </a:cubicBezTo>
                <a:cubicBezTo>
                  <a:pt x="221" y="88"/>
                  <a:pt x="225" y="110"/>
                  <a:pt x="227" y="122"/>
                </a:cubicBezTo>
                <a:cubicBezTo>
                  <a:pt x="227" y="122"/>
                  <a:pt x="227" y="121"/>
                  <a:pt x="227" y="120"/>
                </a:cubicBezTo>
              </a:path>
            </a:pathLst>
          </a:custGeom>
          <a:solidFill>
            <a:srgbClr val="007DB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66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act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">
            <a:extLst>
              <a:ext uri="{FF2B5EF4-FFF2-40B4-BE49-F238E27FC236}">
                <a16:creationId xmlns:a16="http://schemas.microsoft.com/office/drawing/2014/main" xmlns="" id="{89F369BB-997D-4351-8E94-506F593BC82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971800" y="671945"/>
            <a:ext cx="9220200" cy="27432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1">
                <a:solidFill>
                  <a:srgbClr val="0070C0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E1D38B64-120F-4B33-BFE3-9536C55688C0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6314264" cy="6858000"/>
          </a:xfrm>
          <a:custGeom>
            <a:avLst/>
            <a:gdLst>
              <a:gd name="connsiteX0" fmla="*/ 0 w 6314264"/>
              <a:gd name="connsiteY0" fmla="*/ 0 h 6850062"/>
              <a:gd name="connsiteX1" fmla="*/ 2371778 w 6314264"/>
              <a:gd name="connsiteY1" fmla="*/ 0 h 6850062"/>
              <a:gd name="connsiteX2" fmla="*/ 5821131 w 6314264"/>
              <a:gd name="connsiteY2" fmla="*/ 4462172 h 6850062"/>
              <a:gd name="connsiteX3" fmla="*/ 5967979 w 6314264"/>
              <a:gd name="connsiteY3" fmla="*/ 6737018 h 6850062"/>
              <a:gd name="connsiteX4" fmla="*/ 5901053 w 6314264"/>
              <a:gd name="connsiteY4" fmla="*/ 6850062 h 6850062"/>
              <a:gd name="connsiteX5" fmla="*/ 0 w 6314264"/>
              <a:gd name="connsiteY5" fmla="*/ 6850062 h 6850062"/>
              <a:gd name="connsiteX6" fmla="*/ 0 w 6314264"/>
              <a:gd name="connsiteY6" fmla="*/ 6791481 h 6850062"/>
              <a:gd name="connsiteX7" fmla="*/ 0 w 6314264"/>
              <a:gd name="connsiteY7" fmla="*/ 0 h 685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4264" h="6850062">
                <a:moveTo>
                  <a:pt x="0" y="0"/>
                </a:moveTo>
                <a:cubicBezTo>
                  <a:pt x="0" y="0"/>
                  <a:pt x="0" y="0"/>
                  <a:pt x="2371778" y="0"/>
                </a:cubicBezTo>
                <a:cubicBezTo>
                  <a:pt x="2402328" y="4520519"/>
                  <a:pt x="6334924" y="5918074"/>
                  <a:pt x="5821131" y="4462172"/>
                </a:cubicBezTo>
                <a:cubicBezTo>
                  <a:pt x="6272436" y="4633046"/>
                  <a:pt x="6588349" y="5598554"/>
                  <a:pt x="5967979" y="6737018"/>
                </a:cubicBezTo>
                <a:lnTo>
                  <a:pt x="5901053" y="6850062"/>
                </a:lnTo>
                <a:lnTo>
                  <a:pt x="0" y="6850062"/>
                </a:lnTo>
                <a:lnTo>
                  <a:pt x="0" y="6791481"/>
                </a:lnTo>
                <a:cubicBezTo>
                  <a:pt x="0" y="5305461"/>
                  <a:pt x="0" y="3143977"/>
                  <a:pt x="0" y="0"/>
                </a:cubicBezTo>
                <a:close/>
              </a:path>
            </a:pathLst>
          </a:custGeom>
          <a:solidFill>
            <a:srgbClr val="78C01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pt-PT">
              <a:solidFill>
                <a:srgbClr val="000000"/>
              </a:solidFill>
            </a:endParaRPr>
          </a:p>
        </p:txBody>
      </p:sp>
      <p:sp>
        <p:nvSpPr>
          <p:cNvPr id="23" name="Freeform 26">
            <a:extLst>
              <a:ext uri="{FF2B5EF4-FFF2-40B4-BE49-F238E27FC236}">
                <a16:creationId xmlns:a16="http://schemas.microsoft.com/office/drawing/2014/main" xmlns="" id="{B017E329-98D6-4441-B449-FBAD88FAA377}"/>
              </a:ext>
            </a:extLst>
          </p:cNvPr>
          <p:cNvSpPr>
            <a:spLocks/>
          </p:cNvSpPr>
          <p:nvPr userDrawn="1"/>
        </p:nvSpPr>
        <p:spPr bwMode="auto">
          <a:xfrm>
            <a:off x="5688408" y="4703082"/>
            <a:ext cx="414338" cy="339383"/>
          </a:xfrm>
          <a:custGeom>
            <a:avLst/>
            <a:gdLst>
              <a:gd name="T0" fmla="*/ 99 w 149"/>
              <a:gd name="T1" fmla="*/ 85 h 122"/>
              <a:gd name="T2" fmla="*/ 149 w 149"/>
              <a:gd name="T3" fmla="*/ 34 h 122"/>
              <a:gd name="T4" fmla="*/ 112 w 149"/>
              <a:gd name="T5" fmla="*/ 0 h 122"/>
              <a:gd name="T6" fmla="*/ 39 w 149"/>
              <a:gd name="T7" fmla="*/ 78 h 122"/>
              <a:gd name="T8" fmla="*/ 0 w 149"/>
              <a:gd name="T9" fmla="*/ 114 h 122"/>
              <a:gd name="T10" fmla="*/ 29 w 149"/>
              <a:gd name="T11" fmla="*/ 122 h 122"/>
              <a:gd name="T12" fmla="*/ 99 w 149"/>
              <a:gd name="T13" fmla="*/ 99 h 122"/>
              <a:gd name="T14" fmla="*/ 64 w 149"/>
              <a:gd name="T15" fmla="*/ 68 h 122"/>
              <a:gd name="T16" fmla="*/ 99 w 149"/>
              <a:gd name="T17" fmla="*/ 85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122">
                <a:moveTo>
                  <a:pt x="99" y="85"/>
                </a:moveTo>
                <a:cubicBezTo>
                  <a:pt x="127" y="85"/>
                  <a:pt x="149" y="62"/>
                  <a:pt x="149" y="34"/>
                </a:cubicBezTo>
                <a:cubicBezTo>
                  <a:pt x="147" y="22"/>
                  <a:pt x="143" y="0"/>
                  <a:pt x="112" y="0"/>
                </a:cubicBezTo>
                <a:cubicBezTo>
                  <a:pt x="78" y="0"/>
                  <a:pt x="67" y="48"/>
                  <a:pt x="39" y="78"/>
                </a:cubicBezTo>
                <a:cubicBezTo>
                  <a:pt x="37" y="96"/>
                  <a:pt x="20" y="111"/>
                  <a:pt x="0" y="114"/>
                </a:cubicBezTo>
                <a:cubicBezTo>
                  <a:pt x="5" y="119"/>
                  <a:pt x="16" y="122"/>
                  <a:pt x="29" y="122"/>
                </a:cubicBezTo>
                <a:cubicBezTo>
                  <a:pt x="54" y="122"/>
                  <a:pt x="84" y="115"/>
                  <a:pt x="99" y="99"/>
                </a:cubicBezTo>
                <a:cubicBezTo>
                  <a:pt x="78" y="100"/>
                  <a:pt x="65" y="86"/>
                  <a:pt x="64" y="68"/>
                </a:cubicBezTo>
                <a:cubicBezTo>
                  <a:pt x="74" y="80"/>
                  <a:pt x="85" y="85"/>
                  <a:pt x="99" y="85"/>
                </a:cubicBezTo>
              </a:path>
            </a:pathLst>
          </a:custGeom>
          <a:solidFill>
            <a:srgbClr val="00B9E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b="1">
              <a:solidFill>
                <a:srgbClr val="000000"/>
              </a:solidFill>
            </a:endParaRPr>
          </a:p>
        </p:txBody>
      </p:sp>
      <p:sp>
        <p:nvSpPr>
          <p:cNvPr id="24" name="Freeform 27">
            <a:extLst>
              <a:ext uri="{FF2B5EF4-FFF2-40B4-BE49-F238E27FC236}">
                <a16:creationId xmlns:a16="http://schemas.microsoft.com/office/drawing/2014/main" xmlns="" id="{8015E310-A729-4C80-936F-71D663EE6DA7}"/>
              </a:ext>
            </a:extLst>
          </p:cNvPr>
          <p:cNvSpPr>
            <a:spLocks/>
          </p:cNvSpPr>
          <p:nvPr userDrawn="1"/>
        </p:nvSpPr>
        <p:spPr bwMode="auto">
          <a:xfrm>
            <a:off x="5471869" y="4458435"/>
            <a:ext cx="630877" cy="536142"/>
          </a:xfrm>
          <a:custGeom>
            <a:avLst/>
            <a:gdLst>
              <a:gd name="T0" fmla="*/ 227 w 227"/>
              <a:gd name="T1" fmla="*/ 120 h 193"/>
              <a:gd name="T2" fmla="*/ 188 w 227"/>
              <a:gd name="T3" fmla="*/ 40 h 193"/>
              <a:gd name="T4" fmla="*/ 127 w 227"/>
              <a:gd name="T5" fmla="*/ 3 h 193"/>
              <a:gd name="T6" fmla="*/ 122 w 227"/>
              <a:gd name="T7" fmla="*/ 0 h 193"/>
              <a:gd name="T8" fmla="*/ 122 w 227"/>
              <a:gd name="T9" fmla="*/ 0 h 193"/>
              <a:gd name="T10" fmla="*/ 0 w 227"/>
              <a:gd name="T11" fmla="*/ 125 h 193"/>
              <a:gd name="T12" fmla="*/ 42 w 227"/>
              <a:gd name="T13" fmla="*/ 187 h 193"/>
              <a:gd name="T14" fmla="*/ 85 w 227"/>
              <a:gd name="T15" fmla="*/ 188 h 193"/>
              <a:gd name="T16" fmla="*/ 117 w 227"/>
              <a:gd name="T17" fmla="*/ 166 h 193"/>
              <a:gd name="T18" fmla="*/ 190 w 227"/>
              <a:gd name="T19" fmla="*/ 88 h 193"/>
              <a:gd name="T20" fmla="*/ 227 w 227"/>
              <a:gd name="T21" fmla="*/ 122 h 193"/>
              <a:gd name="T22" fmla="*/ 227 w 227"/>
              <a:gd name="T23" fmla="*/ 12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7" h="193">
                <a:moveTo>
                  <a:pt x="227" y="120"/>
                </a:moveTo>
                <a:cubicBezTo>
                  <a:pt x="226" y="89"/>
                  <a:pt x="211" y="62"/>
                  <a:pt x="188" y="40"/>
                </a:cubicBezTo>
                <a:cubicBezTo>
                  <a:pt x="170" y="24"/>
                  <a:pt x="149" y="12"/>
                  <a:pt x="127" y="3"/>
                </a:cubicBezTo>
                <a:cubicBezTo>
                  <a:pt x="125" y="2"/>
                  <a:pt x="123" y="1"/>
                  <a:pt x="122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94" y="33"/>
                  <a:pt x="0" y="57"/>
                  <a:pt x="0" y="125"/>
                </a:cubicBezTo>
                <a:cubicBezTo>
                  <a:pt x="0" y="152"/>
                  <a:pt x="17" y="177"/>
                  <a:pt x="42" y="187"/>
                </a:cubicBezTo>
                <a:cubicBezTo>
                  <a:pt x="56" y="193"/>
                  <a:pt x="71" y="193"/>
                  <a:pt x="85" y="188"/>
                </a:cubicBezTo>
                <a:cubicBezTo>
                  <a:pt x="98" y="184"/>
                  <a:pt x="108" y="176"/>
                  <a:pt x="117" y="166"/>
                </a:cubicBezTo>
                <a:cubicBezTo>
                  <a:pt x="145" y="136"/>
                  <a:pt x="156" y="88"/>
                  <a:pt x="190" y="88"/>
                </a:cubicBezTo>
                <a:cubicBezTo>
                  <a:pt x="221" y="88"/>
                  <a:pt x="225" y="110"/>
                  <a:pt x="227" y="122"/>
                </a:cubicBezTo>
                <a:cubicBezTo>
                  <a:pt x="227" y="122"/>
                  <a:pt x="227" y="121"/>
                  <a:pt x="227" y="120"/>
                </a:cubicBezTo>
              </a:path>
            </a:pathLst>
          </a:custGeom>
          <a:solidFill>
            <a:srgbClr val="007DB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001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xmlns="" id="{9816AFFC-77B8-4D07-A4F8-5D71746F90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9060"/>
          <a:stretch/>
        </p:blipFill>
        <p:spPr>
          <a:xfrm flipH="1">
            <a:off x="0" y="0"/>
            <a:ext cx="6728158" cy="6236668"/>
          </a:xfrm>
          <a:prstGeom prst="rect">
            <a:avLst/>
          </a:prstGeom>
        </p:spPr>
      </p:pic>
      <p:sp>
        <p:nvSpPr>
          <p:cNvPr id="19" name="Text Placeholder 7">
            <a:extLst>
              <a:ext uri="{FF2B5EF4-FFF2-40B4-BE49-F238E27FC236}">
                <a16:creationId xmlns:a16="http://schemas.microsoft.com/office/drawing/2014/main" xmlns="" id="{F44B07A7-FBF2-491D-B0F6-7A5448F53F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7988" y="2439343"/>
            <a:ext cx="4940178" cy="100811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1800"/>
              </a:lnSpc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xmlns="" id="{6956FD36-565A-4468-BCC4-CB77852669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896200" y="1404921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xmlns="" id="{16278310-82AA-4E47-A510-E54DC245FB2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96200" y="5918247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xmlns="" id="{ABF327CC-2917-45F5-82B2-75A9F742E63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896200" y="5015581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xmlns="" id="{169195DA-4761-45A5-B68F-E20845F04F0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896200" y="4112916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343313FC-7C2A-4C39-A322-E5328A14AED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896200" y="3210251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C9E896F1-84B5-4E7A-BD88-FFAFED8559E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896200" y="2307586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1447298"/>
            <a:ext cx="5471988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7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LINUX FUNDAMENTALS</a:t>
            </a:r>
            <a:endParaRPr lang="en-US" sz="800" kern="0" dirty="0">
              <a:solidFill>
                <a:srgbClr val="00458D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069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1359-23BB-4BEB-8D43-90C99A6F414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EBAF-1BFE-4BDB-BFA9-2F69DC06D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470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s with signature circ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6919663-CB01-46C8-8B1A-7D7C5FFB79D0}"/>
              </a:ext>
            </a:extLst>
          </p:cNvPr>
          <p:cNvSpPr/>
          <p:nvPr userDrawn="1"/>
        </p:nvSpPr>
        <p:spPr>
          <a:xfrm>
            <a:off x="998106" y="2708995"/>
            <a:ext cx="3017520" cy="3528293"/>
          </a:xfrm>
          <a:prstGeom prst="rect">
            <a:avLst/>
          </a:prstGeom>
          <a:noFill/>
          <a:ln w="38100">
            <a:solidFill>
              <a:srgbClr val="E6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7A11129-008D-4898-86B9-B6C83562FA3A}"/>
              </a:ext>
            </a:extLst>
          </p:cNvPr>
          <p:cNvSpPr/>
          <p:nvPr userDrawn="1"/>
        </p:nvSpPr>
        <p:spPr>
          <a:xfrm>
            <a:off x="4601266" y="2744279"/>
            <a:ext cx="3017520" cy="3528293"/>
          </a:xfrm>
          <a:prstGeom prst="rect">
            <a:avLst/>
          </a:prstGeom>
          <a:noFill/>
          <a:ln w="38100">
            <a:solidFill>
              <a:srgbClr val="E6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92D1F7AF-5F53-4627-A1CF-B58FCC387FCC}"/>
              </a:ext>
            </a:extLst>
          </p:cNvPr>
          <p:cNvSpPr/>
          <p:nvPr userDrawn="1"/>
        </p:nvSpPr>
        <p:spPr>
          <a:xfrm>
            <a:off x="8204425" y="2744279"/>
            <a:ext cx="3017520" cy="3528293"/>
          </a:xfrm>
          <a:prstGeom prst="rect">
            <a:avLst/>
          </a:prstGeom>
          <a:noFill/>
          <a:ln w="38100">
            <a:solidFill>
              <a:srgbClr val="E6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12" name="Oval 20">
            <a:extLst>
              <a:ext uri="{FF2B5EF4-FFF2-40B4-BE49-F238E27FC236}">
                <a16:creationId xmlns:a16="http://schemas.microsoft.com/office/drawing/2014/main" xmlns="" id="{C5DBDB28-88AB-4F14-9F73-9D7C1E6EE4B1}"/>
              </a:ext>
            </a:extLst>
          </p:cNvPr>
          <p:cNvSpPr/>
          <p:nvPr userDrawn="1"/>
        </p:nvSpPr>
        <p:spPr>
          <a:xfrm>
            <a:off x="8674834" y="1772816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xmlns="" id="{2F532516-8DF9-44A4-935A-3131E96D437E}"/>
              </a:ext>
            </a:extLst>
          </p:cNvPr>
          <p:cNvSpPr/>
          <p:nvPr userDrawn="1"/>
        </p:nvSpPr>
        <p:spPr>
          <a:xfrm>
            <a:off x="5071675" y="1772816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14" name="Oval 20">
            <a:extLst>
              <a:ext uri="{FF2B5EF4-FFF2-40B4-BE49-F238E27FC236}">
                <a16:creationId xmlns:a16="http://schemas.microsoft.com/office/drawing/2014/main" xmlns="" id="{41ACABC2-6590-4E4B-9507-376785C34C7E}"/>
              </a:ext>
            </a:extLst>
          </p:cNvPr>
          <p:cNvSpPr/>
          <p:nvPr userDrawn="1"/>
        </p:nvSpPr>
        <p:spPr>
          <a:xfrm>
            <a:off x="1468515" y="1772816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007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 b="1">
              <a:solidFill>
                <a:prstClr val="white"/>
              </a:solidFill>
            </a:endParaRP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xmlns="" id="{EE342E13-99A8-4C50-9113-E5C3E8EF27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8985" y="2492375"/>
            <a:ext cx="1655762" cy="5762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 err="1"/>
              <a:t>xx</a:t>
            </a:r>
            <a:r>
              <a:rPr lang="pt-PT" dirty="0"/>
              <a:t>%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28BE06D5-C195-451B-AC35-95E3C649BB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82145" y="2492896"/>
            <a:ext cx="1655762" cy="5762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 err="1"/>
              <a:t>xx</a:t>
            </a:r>
            <a:r>
              <a:rPr lang="pt-PT" dirty="0"/>
              <a:t>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303436BB-C15C-4765-BFF1-9337F76804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304" y="2465855"/>
            <a:ext cx="1655762" cy="5762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 err="1"/>
              <a:t>xx</a:t>
            </a:r>
            <a:r>
              <a:rPr lang="pt-PT" dirty="0"/>
              <a:t>%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xmlns="" id="{1162E3C5-6092-4641-B639-FF818E2DB5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38441" y="4005263"/>
            <a:ext cx="2736850" cy="6477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xmlns="" id="{B4C4A495-4C6A-49E0-8118-A975B2E8832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1601" y="4005064"/>
            <a:ext cx="2736850" cy="6477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xmlns="" id="{8C784D9E-AFE4-47BA-87D1-E386C20ED6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44760" y="4005064"/>
            <a:ext cx="2736850" cy="6477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xmlns="" id="{38EBB49C-19EA-4D54-98F7-9E9FF53FD1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44760" y="4941888"/>
            <a:ext cx="2736850" cy="9350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8" name="Text Placeholder 36">
            <a:extLst>
              <a:ext uri="{FF2B5EF4-FFF2-40B4-BE49-F238E27FC236}">
                <a16:creationId xmlns:a16="http://schemas.microsoft.com/office/drawing/2014/main" xmlns="" id="{914F5F94-C619-4353-985D-517B9A1ED5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1601" y="4919315"/>
            <a:ext cx="2736850" cy="9350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xmlns="" id="{43904984-B2AA-40BC-977A-39D263DD91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38441" y="4919315"/>
            <a:ext cx="2736850" cy="9350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00819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50C01FB-E2BF-4470-A153-6F7BF3CCF3F9}"/>
              </a:ext>
            </a:extLst>
          </p:cNvPr>
          <p:cNvSpPr/>
          <p:nvPr userDrawn="1"/>
        </p:nvSpPr>
        <p:spPr>
          <a:xfrm>
            <a:off x="0" y="4437112"/>
            <a:ext cx="12192000" cy="2420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A4F8F9B7-22AF-440B-AF0A-78B650932C2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8" y="1700808"/>
            <a:ext cx="5832475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2200"/>
              </a:lnSpc>
              <a:spcAft>
                <a:spcPts val="0"/>
              </a:spcAft>
              <a:defRPr sz="180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CBFCF213-9AB8-422B-8F8D-9F6A01ED15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13305" b="8553"/>
          <a:stretch>
            <a:fillRect/>
          </a:stretch>
        </p:blipFill>
        <p:spPr>
          <a:xfrm rot="19314106">
            <a:off x="10091405" y="-166653"/>
            <a:ext cx="3522628" cy="5177025"/>
          </a:xfrm>
          <a:custGeom>
            <a:avLst/>
            <a:gdLst>
              <a:gd name="connsiteX0" fmla="*/ 3522628 w 3522628"/>
              <a:gd name="connsiteY0" fmla="*/ 891962 h 5177025"/>
              <a:gd name="connsiteX1" fmla="*/ 162923 w 3522628"/>
              <a:gd name="connsiteY1" fmla="*/ 5177025 h 5177025"/>
              <a:gd name="connsiteX2" fmla="*/ 0 w 3522628"/>
              <a:gd name="connsiteY2" fmla="*/ 5049285 h 5177025"/>
              <a:gd name="connsiteX3" fmla="*/ 0 w 3522628"/>
              <a:gd name="connsiteY3" fmla="*/ 1923687 h 5177025"/>
              <a:gd name="connsiteX4" fmla="*/ 1508267 w 3522628"/>
              <a:gd name="connsiteY4" fmla="*/ 0 h 5177025"/>
              <a:gd name="connsiteX5" fmla="*/ 2384994 w 3522628"/>
              <a:gd name="connsiteY5" fmla="*/ 0 h 517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2628" h="5177025">
                <a:moveTo>
                  <a:pt x="3522628" y="891962"/>
                </a:moveTo>
                <a:lnTo>
                  <a:pt x="162923" y="5177025"/>
                </a:lnTo>
                <a:lnTo>
                  <a:pt x="0" y="5049285"/>
                </a:lnTo>
                <a:lnTo>
                  <a:pt x="0" y="1923687"/>
                </a:lnTo>
                <a:lnTo>
                  <a:pt x="1508267" y="0"/>
                </a:lnTo>
                <a:lnTo>
                  <a:pt x="2384994" y="0"/>
                </a:lnTo>
                <a:close/>
              </a:path>
            </a:pathLst>
          </a:custGeom>
        </p:spPr>
      </p:pic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6343BDF6-D0DB-4726-8EA9-DA3DE0DFDE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8009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xmlns="" id="{3B423489-C448-4223-A3F1-FAB0DF95C7E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511156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415D3B99-29BD-4D4A-BD25-28628B5AD29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04303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xmlns="" id="{FB92CCBF-AD9B-4B1F-81E0-1F58CD47699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97450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xmlns="" id="{429263E9-C628-4DAE-AAF4-D4C456E5A7F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190597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266B7D82-19EF-4C8A-8D75-AEA2758E426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083744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ts val="1600"/>
              </a:lnSpc>
              <a:defRPr sz="1400" b="1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26488" y="2326856"/>
            <a:ext cx="3149232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60688" y="2326856"/>
            <a:ext cx="3149232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294887" y="2326856"/>
            <a:ext cx="3149232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FF5023A-0693-40EF-A144-6A5D8AD8789F}"/>
              </a:ext>
            </a:extLst>
          </p:cNvPr>
          <p:cNvCxnSpPr>
            <a:cxnSpLocks/>
          </p:cNvCxnSpPr>
          <p:nvPr userDrawn="1"/>
        </p:nvCxnSpPr>
        <p:spPr>
          <a:xfrm>
            <a:off x="407988" y="2235647"/>
            <a:ext cx="10036131" cy="0"/>
          </a:xfrm>
          <a:prstGeom prst="line">
            <a:avLst/>
          </a:prstGeom>
          <a:solidFill>
            <a:schemeClr val="tx1"/>
          </a:solidFill>
          <a:ln w="47625" cap="flat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7">
            <a:hlinkClick r:id="rId7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LINUX FUNDAMENTALS</a:t>
            </a:r>
            <a:endParaRPr lang="en-US" sz="800" kern="0" dirty="0">
              <a:solidFill>
                <a:srgbClr val="00458D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397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5889F4BD-9B8F-420C-96FD-C732EE0EE6B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66750" y="5733255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xmlns="" id="{E26F6CC5-0FBD-4B39-8067-DA4CA3D08DF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794164" y="5737641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xmlns="" id="{6D83DCD9-FC24-4ACE-8B52-269E78EA515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927473" y="5737641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75441542-8C67-4120-B77E-FF0148E22F4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060200" y="5733156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xmlns="" id="{B4323275-6F19-499D-9A1B-2C56B8029E9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192926" y="5733156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xmlns="" id="{5AAEF36F-2753-4DC6-898C-49B56113E4F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47728" y="1958081"/>
            <a:ext cx="1440160" cy="1152128"/>
          </a:xfrm>
          <a:prstGeom prst="rect">
            <a:avLst/>
          </a:prstGeom>
          <a:solidFill>
            <a:srgbClr val="0070AD"/>
          </a:solidFill>
        </p:spPr>
        <p:txBody>
          <a:bodyPr rIns="0" anchor="ctr">
            <a:noAutofit/>
          </a:bodyPr>
          <a:lstStyle>
            <a:lvl1pPr algn="ctr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Insert Group Name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xmlns="" id="{AD94FF36-F4B8-4ED6-BB44-FDBFDBFA2A1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84032" y="3428999"/>
            <a:ext cx="1440160" cy="1152128"/>
          </a:xfrm>
          <a:prstGeom prst="rect">
            <a:avLst/>
          </a:prstGeom>
          <a:solidFill>
            <a:srgbClr val="12ABDB"/>
          </a:solidFill>
        </p:spPr>
        <p:txBody>
          <a:bodyPr rIns="0" anchor="ctr">
            <a:noAutofit/>
          </a:bodyPr>
          <a:lstStyle>
            <a:lvl1pPr algn="ctr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Insert Group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04E50B0-1D58-4F15-A351-E3515806816D}"/>
              </a:ext>
            </a:extLst>
          </p:cNvPr>
          <p:cNvSpPr/>
          <p:nvPr/>
        </p:nvSpPr>
        <p:spPr>
          <a:xfrm>
            <a:off x="3589947" y="1916832"/>
            <a:ext cx="5012107" cy="12301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E59D603-4EF9-47FC-B148-3573A831D791}"/>
              </a:ext>
            </a:extLst>
          </p:cNvPr>
          <p:cNvSpPr/>
          <p:nvPr/>
        </p:nvSpPr>
        <p:spPr>
          <a:xfrm>
            <a:off x="6337816" y="3389316"/>
            <a:ext cx="5012107" cy="12301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8AC5158-E8A1-44A7-8617-AC56F0DD1719}"/>
              </a:ext>
            </a:extLst>
          </p:cNvPr>
          <p:cNvSpPr/>
          <p:nvPr/>
        </p:nvSpPr>
        <p:spPr>
          <a:xfrm>
            <a:off x="839788" y="3389316"/>
            <a:ext cx="5012107" cy="12301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761E736-25EA-4914-A717-28A039625E8C}"/>
              </a:ext>
            </a:extLst>
          </p:cNvPr>
          <p:cNvSpPr txBox="1"/>
          <p:nvPr/>
        </p:nvSpPr>
        <p:spPr>
          <a:xfrm>
            <a:off x="883343" y="3711981"/>
            <a:ext cx="1239750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sz="1600" b="1" kern="0" dirty="0">
                <a:solidFill>
                  <a:prstClr val="white"/>
                </a:solidFill>
                <a:ea typeface="Georgia" charset="0"/>
                <a:cs typeface="Georgia" charset="0"/>
                <a:sym typeface="Arial"/>
              </a:rPr>
              <a:t>Group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A898D83E-9F4A-4269-9BEB-326164B60B7C}"/>
              </a:ext>
            </a:extLst>
          </p:cNvPr>
          <p:cNvCxnSpPr>
            <a:cxnSpLocks/>
          </p:cNvCxnSpPr>
          <p:nvPr userDrawn="1"/>
        </p:nvCxnSpPr>
        <p:spPr>
          <a:xfrm>
            <a:off x="4367808" y="3160017"/>
            <a:ext cx="0" cy="216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787D369E-74E6-4DE1-ADB0-EB6EF05664B8}"/>
              </a:ext>
            </a:extLst>
          </p:cNvPr>
          <p:cNvCxnSpPr>
            <a:cxnSpLocks/>
          </p:cNvCxnSpPr>
          <p:nvPr userDrawn="1"/>
        </p:nvCxnSpPr>
        <p:spPr>
          <a:xfrm>
            <a:off x="7104112" y="3160017"/>
            <a:ext cx="0" cy="216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37AB8857-3B0E-4067-BC64-A4C0AE330199}"/>
              </a:ext>
            </a:extLst>
          </p:cNvPr>
          <p:cNvCxnSpPr>
            <a:cxnSpLocks/>
          </p:cNvCxnSpPr>
          <p:nvPr userDrawn="1"/>
        </p:nvCxnSpPr>
        <p:spPr>
          <a:xfrm>
            <a:off x="5879976" y="4004369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38843B7-B08D-445C-8E69-55E9ADD60136}"/>
              </a:ext>
            </a:extLst>
          </p:cNvPr>
          <p:cNvCxnSpPr>
            <a:cxnSpLocks/>
          </p:cNvCxnSpPr>
          <p:nvPr userDrawn="1"/>
        </p:nvCxnSpPr>
        <p:spPr>
          <a:xfrm>
            <a:off x="2711624" y="4653135"/>
            <a:ext cx="0" cy="504056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65716183-FC6B-4383-8EF6-37E5349AAF9A}"/>
              </a:ext>
            </a:extLst>
          </p:cNvPr>
          <p:cNvCxnSpPr>
            <a:cxnSpLocks/>
          </p:cNvCxnSpPr>
          <p:nvPr userDrawn="1"/>
        </p:nvCxnSpPr>
        <p:spPr>
          <a:xfrm>
            <a:off x="1612454" y="5226817"/>
            <a:ext cx="8588002" cy="0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C480400D-CA47-444B-970B-5A484E54E6A1}"/>
              </a:ext>
            </a:extLst>
          </p:cNvPr>
          <p:cNvCxnSpPr>
            <a:cxnSpLocks/>
          </p:cNvCxnSpPr>
          <p:nvPr userDrawn="1"/>
        </p:nvCxnSpPr>
        <p:spPr>
          <a:xfrm>
            <a:off x="1631690" y="5229100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813536BE-88C6-4525-9D18-D74E0DCB4682}"/>
              </a:ext>
            </a:extLst>
          </p:cNvPr>
          <p:cNvCxnSpPr>
            <a:cxnSpLocks/>
          </p:cNvCxnSpPr>
          <p:nvPr userDrawn="1"/>
        </p:nvCxnSpPr>
        <p:spPr>
          <a:xfrm>
            <a:off x="3764417" y="5229199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01B274A1-2898-403F-9A81-C1625F15BF58}"/>
              </a:ext>
            </a:extLst>
          </p:cNvPr>
          <p:cNvCxnSpPr>
            <a:cxnSpLocks/>
          </p:cNvCxnSpPr>
          <p:nvPr userDrawn="1"/>
        </p:nvCxnSpPr>
        <p:spPr>
          <a:xfrm>
            <a:off x="5897144" y="5229199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CC25A9B7-5673-4E49-ABD6-8D0E06EDD927}"/>
              </a:ext>
            </a:extLst>
          </p:cNvPr>
          <p:cNvCxnSpPr>
            <a:cxnSpLocks/>
          </p:cNvCxnSpPr>
          <p:nvPr userDrawn="1"/>
        </p:nvCxnSpPr>
        <p:spPr>
          <a:xfrm>
            <a:off x="8029871" y="5229199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D026C540-9EA3-4699-A6BC-DF9BDF921E83}"/>
              </a:ext>
            </a:extLst>
          </p:cNvPr>
          <p:cNvCxnSpPr>
            <a:cxnSpLocks/>
          </p:cNvCxnSpPr>
          <p:nvPr userDrawn="1"/>
        </p:nvCxnSpPr>
        <p:spPr>
          <a:xfrm>
            <a:off x="10179266" y="5219674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0853CDE9-3036-46C6-AB9B-6C5E6B531E6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7506" y="2091773"/>
            <a:ext cx="3314758" cy="88022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xmlns="" id="{41BEF085-D952-4028-B6B4-18F2CB2BE51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91842" y="3564257"/>
            <a:ext cx="3314758" cy="88022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xmlns="" id="{25AB3DC5-A8F4-44C0-B0E0-2B42559A08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896622" y="3564257"/>
            <a:ext cx="3314758" cy="88022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xmlns="" id="{C9C72BE0-AF43-4AA8-8142-178566D9F14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1063" y="3428106"/>
            <a:ext cx="1440160" cy="1152128"/>
          </a:xfrm>
          <a:prstGeom prst="rect">
            <a:avLst/>
          </a:prstGeom>
          <a:solidFill>
            <a:srgbClr val="12ABDB"/>
          </a:solidFill>
        </p:spPr>
        <p:txBody>
          <a:bodyPr rIns="0" anchor="ctr">
            <a:noAutofit/>
          </a:bodyPr>
          <a:lstStyle>
            <a:lvl1pPr algn="ctr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Insert Group Name</a:t>
            </a:r>
          </a:p>
        </p:txBody>
      </p:sp>
      <p:sp>
        <p:nvSpPr>
          <p:cNvPr id="41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47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48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5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45399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-1243012" y="-2656920"/>
            <a:ext cx="10768012" cy="11443496"/>
          </a:xfrm>
          <a:custGeom>
            <a:avLst/>
            <a:gdLst>
              <a:gd name="T0" fmla="*/ 854 w 3407"/>
              <a:gd name="T1" fmla="*/ 0 h 3621"/>
              <a:gd name="T2" fmla="*/ 0 w 3407"/>
              <a:gd name="T3" fmla="*/ 0 h 3621"/>
              <a:gd name="T4" fmla="*/ 0 w 3407"/>
              <a:gd name="T5" fmla="*/ 3621 h 3621"/>
              <a:gd name="T6" fmla="*/ 3407 w 3407"/>
              <a:gd name="T7" fmla="*/ 3621 h 3621"/>
              <a:gd name="T8" fmla="*/ 3407 w 3407"/>
              <a:gd name="T9" fmla="*/ 3617 h 3621"/>
              <a:gd name="T10" fmla="*/ 179 w 3407"/>
              <a:gd name="T11" fmla="*/ 3617 h 3621"/>
              <a:gd name="T12" fmla="*/ 2096 w 3407"/>
              <a:gd name="T13" fmla="*/ 1606 h 3621"/>
              <a:gd name="T14" fmla="*/ 854 w 3407"/>
              <a:gd name="T15" fmla="*/ 0 h 3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07" h="3621">
                <a:moveTo>
                  <a:pt x="854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621"/>
                  <a:pt x="0" y="3621"/>
                  <a:pt x="0" y="3621"/>
                </a:cubicBezTo>
                <a:cubicBezTo>
                  <a:pt x="3407" y="3621"/>
                  <a:pt x="3407" y="3621"/>
                  <a:pt x="3407" y="3621"/>
                </a:cubicBezTo>
                <a:cubicBezTo>
                  <a:pt x="3407" y="3617"/>
                  <a:pt x="3407" y="3617"/>
                  <a:pt x="3407" y="3617"/>
                </a:cubicBezTo>
                <a:cubicBezTo>
                  <a:pt x="179" y="3617"/>
                  <a:pt x="179" y="3617"/>
                  <a:pt x="179" y="3617"/>
                </a:cubicBezTo>
                <a:cubicBezTo>
                  <a:pt x="2551" y="2996"/>
                  <a:pt x="2421" y="1729"/>
                  <a:pt x="2096" y="1606"/>
                </a:cubicBezTo>
                <a:cubicBezTo>
                  <a:pt x="2281" y="2130"/>
                  <a:pt x="865" y="1627"/>
                  <a:pt x="854" y="0"/>
                </a:cubicBezTo>
              </a:path>
            </a:pathLst>
          </a:custGeom>
          <a:solidFill>
            <a:srgbClr val="300B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4979035" y="2404110"/>
            <a:ext cx="735013" cy="682321"/>
            <a:chOff x="5662614" y="3032124"/>
            <a:chExt cx="863600" cy="801689"/>
          </a:xfrm>
        </p:grpSpPr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5959476" y="3368675"/>
              <a:ext cx="566738" cy="465138"/>
            </a:xfrm>
            <a:custGeom>
              <a:avLst/>
              <a:gdLst>
                <a:gd name="T0" fmla="*/ 99 w 149"/>
                <a:gd name="T1" fmla="*/ 85 h 122"/>
                <a:gd name="T2" fmla="*/ 149 w 149"/>
                <a:gd name="T3" fmla="*/ 34 h 122"/>
                <a:gd name="T4" fmla="*/ 112 w 149"/>
                <a:gd name="T5" fmla="*/ 0 h 122"/>
                <a:gd name="T6" fmla="*/ 39 w 149"/>
                <a:gd name="T7" fmla="*/ 78 h 122"/>
                <a:gd name="T8" fmla="*/ 0 w 149"/>
                <a:gd name="T9" fmla="*/ 114 h 122"/>
                <a:gd name="T10" fmla="*/ 29 w 149"/>
                <a:gd name="T11" fmla="*/ 122 h 122"/>
                <a:gd name="T12" fmla="*/ 99 w 149"/>
                <a:gd name="T13" fmla="*/ 99 h 122"/>
                <a:gd name="T14" fmla="*/ 64 w 149"/>
                <a:gd name="T15" fmla="*/ 68 h 122"/>
                <a:gd name="T16" fmla="*/ 99 w 149"/>
                <a:gd name="T17" fmla="*/ 8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2">
                  <a:moveTo>
                    <a:pt x="99" y="85"/>
                  </a:moveTo>
                  <a:cubicBezTo>
                    <a:pt x="127" y="85"/>
                    <a:pt x="149" y="62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8"/>
                    <a:pt x="39" y="78"/>
                  </a:cubicBezTo>
                  <a:cubicBezTo>
                    <a:pt x="37" y="96"/>
                    <a:pt x="20" y="111"/>
                    <a:pt x="0" y="114"/>
                  </a:cubicBezTo>
                  <a:cubicBezTo>
                    <a:pt x="5" y="119"/>
                    <a:pt x="16" y="122"/>
                    <a:pt x="29" y="122"/>
                  </a:cubicBezTo>
                  <a:cubicBezTo>
                    <a:pt x="54" y="122"/>
                    <a:pt x="84" y="115"/>
                    <a:pt x="99" y="99"/>
                  </a:cubicBezTo>
                  <a:cubicBezTo>
                    <a:pt x="78" y="100"/>
                    <a:pt x="65" y="86"/>
                    <a:pt x="64" y="68"/>
                  </a:cubicBezTo>
                  <a:cubicBezTo>
                    <a:pt x="74" y="80"/>
                    <a:pt x="85" y="85"/>
                    <a:pt x="99" y="85"/>
                  </a:cubicBezTo>
                </a:path>
              </a:pathLst>
            </a:custGeom>
            <a:solidFill>
              <a:srgbClr val="00B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5662614" y="3032124"/>
              <a:ext cx="863600" cy="736599"/>
            </a:xfrm>
            <a:custGeom>
              <a:avLst/>
              <a:gdLst>
                <a:gd name="T0" fmla="*/ 227 w 227"/>
                <a:gd name="T1" fmla="*/ 120 h 193"/>
                <a:gd name="T2" fmla="*/ 188 w 227"/>
                <a:gd name="T3" fmla="*/ 40 h 193"/>
                <a:gd name="T4" fmla="*/ 127 w 227"/>
                <a:gd name="T5" fmla="*/ 3 h 193"/>
                <a:gd name="T6" fmla="*/ 122 w 227"/>
                <a:gd name="T7" fmla="*/ 0 h 193"/>
                <a:gd name="T8" fmla="*/ 122 w 227"/>
                <a:gd name="T9" fmla="*/ 0 h 193"/>
                <a:gd name="T10" fmla="*/ 0 w 227"/>
                <a:gd name="T11" fmla="*/ 125 h 193"/>
                <a:gd name="T12" fmla="*/ 42 w 227"/>
                <a:gd name="T13" fmla="*/ 187 h 193"/>
                <a:gd name="T14" fmla="*/ 85 w 227"/>
                <a:gd name="T15" fmla="*/ 188 h 193"/>
                <a:gd name="T16" fmla="*/ 117 w 227"/>
                <a:gd name="T17" fmla="*/ 166 h 193"/>
                <a:gd name="T18" fmla="*/ 190 w 227"/>
                <a:gd name="T19" fmla="*/ 88 h 193"/>
                <a:gd name="T20" fmla="*/ 227 w 227"/>
                <a:gd name="T21" fmla="*/ 122 h 193"/>
                <a:gd name="T22" fmla="*/ 227 w 227"/>
                <a:gd name="T23" fmla="*/ 12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3">
                  <a:moveTo>
                    <a:pt x="227" y="120"/>
                  </a:moveTo>
                  <a:cubicBezTo>
                    <a:pt x="226" y="89"/>
                    <a:pt x="211" y="62"/>
                    <a:pt x="188" y="40"/>
                  </a:cubicBezTo>
                  <a:cubicBezTo>
                    <a:pt x="170" y="24"/>
                    <a:pt x="149" y="12"/>
                    <a:pt x="127" y="3"/>
                  </a:cubicBezTo>
                  <a:cubicBezTo>
                    <a:pt x="125" y="2"/>
                    <a:pt x="123" y="1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94" y="33"/>
                    <a:pt x="0" y="57"/>
                    <a:pt x="0" y="125"/>
                  </a:cubicBezTo>
                  <a:cubicBezTo>
                    <a:pt x="0" y="152"/>
                    <a:pt x="17" y="177"/>
                    <a:pt x="42" y="187"/>
                  </a:cubicBezTo>
                  <a:cubicBezTo>
                    <a:pt x="56" y="193"/>
                    <a:pt x="71" y="193"/>
                    <a:pt x="85" y="188"/>
                  </a:cubicBezTo>
                  <a:cubicBezTo>
                    <a:pt x="98" y="184"/>
                    <a:pt x="108" y="176"/>
                    <a:pt x="117" y="166"/>
                  </a:cubicBezTo>
                  <a:cubicBezTo>
                    <a:pt x="145" y="136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6" name="Rectangle 15"/>
          <p:cNvSpPr/>
          <p:nvPr userDrawn="1"/>
        </p:nvSpPr>
        <p:spPr>
          <a:xfrm>
            <a:off x="6536184" y="4235826"/>
            <a:ext cx="2057400" cy="407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>
              <a:lnSpc>
                <a:spcPts val="1200"/>
              </a:lnSpc>
              <a:spcAft>
                <a:spcPts val="600"/>
              </a:spcAft>
            </a:pPr>
            <a:r>
              <a:rPr lang="en-US" sz="900" dirty="0">
                <a:solidFill>
                  <a:srgbClr val="000000"/>
                </a:solidFill>
              </a:rPr>
              <a:t>Learn more about us at</a:t>
            </a:r>
          </a:p>
          <a:p>
            <a:pPr algn="just">
              <a:lnSpc>
                <a:spcPts val="1200"/>
              </a:lnSpc>
            </a:pPr>
            <a:r>
              <a:rPr lang="en-US" sz="1400" dirty="0">
                <a:solidFill>
                  <a:srgbClr val="12ABDB"/>
                </a:solidFill>
              </a:rPr>
              <a:t>www.capgemini.com</a:t>
            </a:r>
          </a:p>
        </p:txBody>
      </p:sp>
      <p:pic>
        <p:nvPicPr>
          <p:cNvPr id="17" name="Picture 2" descr="D:\My Work\Template\Icons\Social Media\LinkedIN.png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8415" y="3979258"/>
            <a:ext cx="333195" cy="333195"/>
          </a:xfrm>
          <a:prstGeom prst="rect">
            <a:avLst/>
          </a:prstGeom>
          <a:noFill/>
        </p:spPr>
      </p:pic>
      <p:pic>
        <p:nvPicPr>
          <p:cNvPr id="18" name="Picture 4" descr="D:\My Work\Template\Icons\Social Media\SlideShare.png">
            <a:hlinkClick r:id="rId4"/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1792" y="3979258"/>
            <a:ext cx="333195" cy="333195"/>
          </a:xfrm>
          <a:prstGeom prst="rect">
            <a:avLst/>
          </a:prstGeom>
          <a:noFill/>
        </p:spPr>
      </p:pic>
      <p:pic>
        <p:nvPicPr>
          <p:cNvPr id="19" name="Picture 5" descr="D:\My Work\Template\Icons\Social Media\Twitter.png">
            <a:hlinkClick r:id="rId6"/>
          </p:cNvPr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65169" y="3979258"/>
            <a:ext cx="333195" cy="333195"/>
          </a:xfrm>
          <a:prstGeom prst="rect">
            <a:avLst/>
          </a:prstGeom>
          <a:noFill/>
        </p:spPr>
      </p:pic>
      <p:pic>
        <p:nvPicPr>
          <p:cNvPr id="20" name="Picture 6" descr="D:\My Work\Template\Icons\Social Media\YouTube.png">
            <a:hlinkClick r:id="rId8"/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48545" y="3979258"/>
            <a:ext cx="333195" cy="333195"/>
          </a:xfrm>
          <a:prstGeom prst="rect">
            <a:avLst/>
          </a:prstGeom>
          <a:noFill/>
        </p:spPr>
      </p:pic>
      <p:pic>
        <p:nvPicPr>
          <p:cNvPr id="21" name="Picture 7" descr="D:\My Work\Template\Icons\Social Media\Facebook.png">
            <a:hlinkClick r:id="rId10"/>
          </p:cNvPr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15038" y="3979258"/>
            <a:ext cx="333195" cy="333195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 userDrawn="1"/>
        </p:nvSpPr>
        <p:spPr>
          <a:xfrm>
            <a:off x="415038" y="5640913"/>
            <a:ext cx="4198620" cy="569387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prstClr val="white"/>
                </a:solidFill>
                <a:cs typeface="Arial"/>
              </a:rPr>
              <a:t>This message contains information that may be privileged or confidential and is the property of the Capgemini Group.</a:t>
            </a:r>
            <a:br>
              <a:rPr lang="en-US" sz="800" dirty="0">
                <a:solidFill>
                  <a:prstClr val="white"/>
                </a:solidFill>
                <a:cs typeface="Arial"/>
              </a:rPr>
            </a:br>
            <a:r>
              <a:rPr lang="en-US" sz="800" dirty="0">
                <a:solidFill>
                  <a:prstClr val="white"/>
                </a:solidFill>
                <a:latin typeface="Arial"/>
                <a:cs typeface="Arial"/>
              </a:rPr>
              <a:t>Copyright © 2017 Capgemini. All rights reserved.</a:t>
            </a:r>
          </a:p>
          <a:p>
            <a:pPr defTabSz="957756">
              <a:spcAft>
                <a:spcPts val="600"/>
              </a:spcAft>
              <a:defRPr/>
            </a:pPr>
            <a:r>
              <a:rPr lang="en-US" sz="800" dirty="0">
                <a:solidFill>
                  <a:prstClr val="white"/>
                </a:solidFill>
                <a:latin typeface="Arial"/>
                <a:cs typeface="Arial"/>
              </a:rPr>
              <a:t>Rightshore</a:t>
            </a:r>
            <a:r>
              <a:rPr lang="en-US" sz="800" baseline="30000" dirty="0">
                <a:solidFill>
                  <a:prstClr val="white"/>
                </a:solidFill>
                <a:latin typeface="Arial"/>
                <a:cs typeface="Arial"/>
              </a:rPr>
              <a:t>®</a:t>
            </a:r>
            <a:r>
              <a:rPr lang="en-US" sz="800" dirty="0">
                <a:solidFill>
                  <a:prstClr val="white"/>
                </a:solidFill>
                <a:latin typeface="Arial"/>
                <a:cs typeface="Arial"/>
              </a:rPr>
              <a:t> is a trademark belonging to Capgemini.</a:t>
            </a:r>
          </a:p>
        </p:txBody>
      </p:sp>
      <p:sp>
        <p:nvSpPr>
          <p:cNvPr id="25" name="Rectangle 24">
            <a:hlinkClick r:id="rId12"/>
          </p:cNvPr>
          <p:cNvSpPr/>
          <p:nvPr userDrawn="1"/>
        </p:nvSpPr>
        <p:spPr>
          <a:xfrm>
            <a:off x="7489902" y="3812094"/>
            <a:ext cx="2336088" cy="124676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6" name="Rectangle 25">
            <a:hlinkClick r:id="rId13"/>
          </p:cNvPr>
          <p:cNvSpPr/>
          <p:nvPr userDrawn="1"/>
        </p:nvSpPr>
        <p:spPr>
          <a:xfrm>
            <a:off x="10730865" y="3812094"/>
            <a:ext cx="704850" cy="124676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7" name="Rectangle 26">
            <a:hlinkClick r:id="rId14"/>
          </p:cNvPr>
          <p:cNvSpPr/>
          <p:nvPr userDrawn="1"/>
        </p:nvSpPr>
        <p:spPr>
          <a:xfrm>
            <a:off x="6532245" y="4445639"/>
            <a:ext cx="1851660" cy="183449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72" y="4434172"/>
            <a:ext cx="2560320" cy="20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08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02DEF159-660E-4893-A63C-7C2BB5EEB9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"/>
              </a:ext>
            </a:extLst>
          </a:blip>
          <a:srcRect t="18343" b="19135"/>
          <a:stretch/>
        </p:blipFill>
        <p:spPr>
          <a:xfrm flipH="1">
            <a:off x="911424" y="-3448"/>
            <a:ext cx="11299452" cy="6858000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826" y="1844824"/>
            <a:ext cx="5261187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accent2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="" xmlns:asvg="http://schemas.microsoft.com/office/drawing/2016/SVG/main" r:embed=""/>
              </a:ext>
            </a:extLst>
          </a:blip>
          <a:stretch>
            <a:fillRect/>
          </a:stretch>
        </p:blipFill>
        <p:spPr>
          <a:xfrm>
            <a:off x="407988" y="6101472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82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 userDrawn="1">
            <p:extLst/>
          </p:nvPr>
        </p:nvGraphicFramePr>
        <p:xfrm>
          <a:off x="4971143" y="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 userDrawn="1"/>
        </p:nvSpPr>
        <p:spPr>
          <a:xfrm>
            <a:off x="125365" y="198009"/>
            <a:ext cx="6716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rgbClr val="2B0A3D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2B0A3D"/>
                  </a:fgClr>
                  <a:bgClr>
                    <a:srgbClr val="2B0A3D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2B0A3D">
                      <a:lumMod val="50000"/>
                    </a:srgbClr>
                  </a:innerShdw>
                </a:effectLst>
              </a:rPr>
              <a:t>WORK - DISTRIBUTION</a:t>
            </a:r>
            <a:endParaRPr lang="en-US" sz="5400" b="1" dirty="0">
              <a:ln w="12700">
                <a:solidFill>
                  <a:srgbClr val="2B0A3D">
                    <a:lumMod val="50000"/>
                  </a:srgbClr>
                </a:solidFill>
                <a:prstDash val="solid"/>
              </a:ln>
              <a:pattFill prst="narHorz">
                <a:fgClr>
                  <a:srgbClr val="2B0A3D"/>
                </a:fgClr>
                <a:bgClr>
                  <a:srgbClr val="2B0A3D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2B0A3D">
                    <a:lumMod val="50000"/>
                  </a:srgbClr>
                </a:inn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199" y="4911393"/>
            <a:ext cx="2556154" cy="194660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01649" y="1121339"/>
            <a:ext cx="436093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rgbClr val="0070AD"/>
                  </a:solidFill>
                  <a:prstDash val="solid"/>
                </a:ln>
                <a:pattFill prst="pct50">
                  <a:fgClr>
                    <a:srgbClr val="0070AD"/>
                  </a:fgClr>
                  <a:bgClr>
                    <a:srgbClr val="0070AD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0070AD"/>
                  </a:outerShdw>
                </a:effectLst>
              </a:rPr>
              <a:t>TEAM BOOST (#1)</a:t>
            </a:r>
          </a:p>
        </p:txBody>
      </p:sp>
    </p:spTree>
    <p:extLst>
      <p:ext uri="{BB962C8B-B14F-4D97-AF65-F5344CB8AC3E}">
        <p14:creationId xmlns:p14="http://schemas.microsoft.com/office/powerpoint/2010/main" val="602301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Text2 (fix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="" xmlns:a16="http://schemas.microsoft.com/office/drawing/2014/main" id="{BEB011C7-5067-4A7D-A5A2-FB9132A5D7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"/>
              </a:ext>
            </a:extLst>
          </a:blip>
          <a:srcRect t="45009" r="3903"/>
          <a:stretch>
            <a:fillRect/>
          </a:stretch>
        </p:blipFill>
        <p:spPr>
          <a:xfrm rot="20633129">
            <a:off x="6623457" y="-854950"/>
            <a:ext cx="5712032" cy="3331781"/>
          </a:xfrm>
          <a:custGeom>
            <a:avLst/>
            <a:gdLst>
              <a:gd name="connsiteX0" fmla="*/ 0 w 6455155"/>
              <a:gd name="connsiteY0" fmla="*/ 0 h 3765238"/>
              <a:gd name="connsiteX1" fmla="*/ 6455155 w 6455155"/>
              <a:gd name="connsiteY1" fmla="*/ 1864957 h 3765238"/>
              <a:gd name="connsiteX2" fmla="*/ 5906145 w 6455155"/>
              <a:gd name="connsiteY2" fmla="*/ 3765238 h 3765238"/>
              <a:gd name="connsiteX3" fmla="*/ 2661149 w 6455155"/>
              <a:gd name="connsiteY3" fmla="*/ 3765238 h 3765238"/>
              <a:gd name="connsiteX4" fmla="*/ 0 w 6455155"/>
              <a:gd name="connsiteY4" fmla="*/ 2996406 h 376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5155" h="3765238">
                <a:moveTo>
                  <a:pt x="0" y="0"/>
                </a:moveTo>
                <a:lnTo>
                  <a:pt x="6455155" y="1864957"/>
                </a:lnTo>
                <a:lnTo>
                  <a:pt x="5906145" y="3765238"/>
                </a:lnTo>
                <a:lnTo>
                  <a:pt x="2661149" y="3765238"/>
                </a:lnTo>
                <a:lnTo>
                  <a:pt x="0" y="2996406"/>
                </a:lnTo>
                <a:close/>
              </a:path>
            </a:pathLst>
          </a:custGeom>
        </p:spPr>
      </p:pic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7">
            <a:hlinkClick r:id="rId3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LINUX FUNDAMENTALS | Team Boost</a:t>
            </a:r>
            <a:endParaRPr lang="en-US" sz="800" kern="0" dirty="0">
              <a:solidFill>
                <a:srgbClr val="00458D"/>
              </a:solidFill>
              <a:cs typeface="Arial" panose="020B0604020202020204" pitchFamily="34" charset="0"/>
            </a:endParaRPr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698415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rgbClr val="FF304C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592" y="1430234"/>
            <a:ext cx="3008302" cy="501101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8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="" xmlns:asvg="http://schemas.microsoft.com/office/drawing/2016/SVG/main" r:embed="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38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45848EA7-8D7C-4A7B-9182-7C1202EDBFB1}"/>
              </a:ext>
            </a:extLst>
          </p:cNvPr>
          <p:cNvSpPr/>
          <p:nvPr userDrawn="1"/>
        </p:nvSpPr>
        <p:spPr>
          <a:xfrm>
            <a:off x="5550122" y="732974"/>
            <a:ext cx="6641878" cy="6125027"/>
          </a:xfrm>
          <a:custGeom>
            <a:avLst/>
            <a:gdLst>
              <a:gd name="connsiteX0" fmla="*/ 4389354 w 6641878"/>
              <a:gd name="connsiteY0" fmla="*/ 775 h 6125027"/>
              <a:gd name="connsiteX1" fmla="*/ 6309188 w 6641878"/>
              <a:gd name="connsiteY1" fmla="*/ 158122 h 6125027"/>
              <a:gd name="connsiteX2" fmla="*/ 6641878 w 6641878"/>
              <a:gd name="connsiteY2" fmla="*/ 218708 h 6125027"/>
              <a:gd name="connsiteX3" fmla="*/ 6641878 w 6641878"/>
              <a:gd name="connsiteY3" fmla="*/ 6125027 h 6125027"/>
              <a:gd name="connsiteX4" fmla="*/ 0 w 6641878"/>
              <a:gd name="connsiteY4" fmla="*/ 6125027 h 6125027"/>
              <a:gd name="connsiteX5" fmla="*/ 90624 w 6641878"/>
              <a:gd name="connsiteY5" fmla="*/ 5875088 h 6125027"/>
              <a:gd name="connsiteX6" fmla="*/ 3403890 w 6641878"/>
              <a:gd name="connsiteY6" fmla="*/ 22965 h 6125027"/>
              <a:gd name="connsiteX7" fmla="*/ 4389354 w 6641878"/>
              <a:gd name="connsiteY7" fmla="*/ 775 h 61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41878" h="6125027">
                <a:moveTo>
                  <a:pt x="4389354" y="775"/>
                </a:moveTo>
                <a:cubicBezTo>
                  <a:pt x="5042595" y="7500"/>
                  <a:pt x="5686424" y="58155"/>
                  <a:pt x="6309188" y="158122"/>
                </a:cubicBezTo>
                <a:lnTo>
                  <a:pt x="6641878" y="218708"/>
                </a:lnTo>
                <a:lnTo>
                  <a:pt x="6641878" y="6125027"/>
                </a:lnTo>
                <a:lnTo>
                  <a:pt x="0" y="6125027"/>
                </a:lnTo>
                <a:lnTo>
                  <a:pt x="90624" y="5875088"/>
                </a:lnTo>
                <a:cubicBezTo>
                  <a:pt x="963229" y="3633055"/>
                  <a:pt x="2980348" y="1576261"/>
                  <a:pt x="3403890" y="22965"/>
                </a:cubicBezTo>
                <a:cubicBezTo>
                  <a:pt x="3733760" y="5034"/>
                  <a:pt x="4062734" y="-2587"/>
                  <a:pt x="4389354" y="775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white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2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b="1" dirty="0">
                <a:solidFill>
                  <a:srgbClr val="FF304C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 smtClean="0"/>
              <a:t>sample</a:t>
            </a:r>
            <a:endParaRPr lang="pt-PT" dirty="0"/>
          </a:p>
        </p:txBody>
      </p:sp>
      <p:sp>
        <p:nvSpPr>
          <p:cNvPr id="13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LINUX FUNDAMENTALS | Team Boost </a:t>
            </a:r>
            <a:endParaRPr lang="en-US" sz="800" kern="0" dirty="0">
              <a:solidFill>
                <a:srgbClr val="00458D"/>
              </a:solidFill>
              <a:cs typeface="Arial" panose="020B0604020202020204" pitchFamily="34" charset="0"/>
            </a:endParaRPr>
          </a:p>
        </p:txBody>
      </p:sp>
      <p:pic>
        <p:nvPicPr>
          <p:cNvPr id="7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96DAC541-7B7A-43D3-8B79-37D633B846F1}">
                <asvg:svgBlip xmlns="" xmlns:asvg="http://schemas.microsoft.com/office/drawing/2016/SVG/main" r:embed="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34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srgbClr val="000000">
                    <a:lumMod val="65000"/>
                    <a:lumOff val="35000"/>
                  </a:srgb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rgbClr val="000000">
                  <a:lumMod val="65000"/>
                  <a:lumOff val="3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27">
            <a:hlinkClick r:id="rId3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LINUX FUNDAMENTALS | Team Boost </a:t>
            </a:r>
            <a:endParaRPr lang="en-US" sz="800" kern="0" dirty="0">
              <a:solidFill>
                <a:srgbClr val="00458D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041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4634">
          <p15:clr>
            <a:srgbClr val="FBAE40"/>
          </p15:clr>
        </p15:guide>
        <p15:guide id="4294967295" pos="7219">
          <p15:clr>
            <a:srgbClr val="FBAE40"/>
          </p15:clr>
        </p15:guide>
        <p15:guide id="4294967295" orient="horz" pos="2614">
          <p15:clr>
            <a:srgbClr val="FBAE40"/>
          </p15:clr>
        </p15:guide>
        <p15:guide id="4294967295" orient="horz" pos="3203">
          <p15:clr>
            <a:srgbClr val="FBAE40"/>
          </p15:clr>
        </p15:guide>
        <p15:guide id="4294967295" orient="horz" pos="3952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3 bullets with highligh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455EBB8-DB3C-45D2-B02F-0B36A58E555B}"/>
              </a:ext>
            </a:extLst>
          </p:cNvPr>
          <p:cNvSpPr/>
          <p:nvPr userDrawn="1"/>
        </p:nvSpPr>
        <p:spPr>
          <a:xfrm>
            <a:off x="-1" y="0"/>
            <a:ext cx="4749299" cy="68580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14" name="Graphic 41">
            <a:extLst>
              <a:ext uri="{FF2B5EF4-FFF2-40B4-BE49-F238E27FC236}">
                <a16:creationId xmlns="" xmlns:a16="http://schemas.microsoft.com/office/drawing/2014/main" id="{39882BC4-7320-49FC-B1BE-AEB377EFC0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"/>
              </a:ext>
            </a:extLst>
          </a:blip>
          <a:srcRect t="7669"/>
          <a:stretch>
            <a:fillRect/>
          </a:stretch>
        </p:blipFill>
        <p:spPr>
          <a:xfrm rot="7221508" flipH="1" flipV="1">
            <a:off x="-510401" y="-999749"/>
            <a:ext cx="4694967" cy="4418573"/>
          </a:xfrm>
          <a:custGeom>
            <a:avLst/>
            <a:gdLst>
              <a:gd name="connsiteX0" fmla="*/ 0 w 6728158"/>
              <a:gd name="connsiteY0" fmla="*/ 6332069 h 6332069"/>
              <a:gd name="connsiteX1" fmla="*/ 6728158 w 6728158"/>
              <a:gd name="connsiteY1" fmla="*/ 6332069 h 6332069"/>
              <a:gd name="connsiteX2" fmla="*/ 6728158 w 6728158"/>
              <a:gd name="connsiteY2" fmla="*/ 5480387 h 6332069"/>
              <a:gd name="connsiteX3" fmla="*/ 3518172 w 6728158"/>
              <a:gd name="connsiteY3" fmla="*/ 0 h 6332069"/>
              <a:gd name="connsiteX4" fmla="*/ 0 w 6728158"/>
              <a:gd name="connsiteY4" fmla="*/ 2060673 h 633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8158" h="6332069">
                <a:moveTo>
                  <a:pt x="0" y="6332069"/>
                </a:moveTo>
                <a:lnTo>
                  <a:pt x="6728158" y="6332069"/>
                </a:lnTo>
                <a:lnTo>
                  <a:pt x="6728158" y="5480387"/>
                </a:lnTo>
                <a:lnTo>
                  <a:pt x="3518172" y="0"/>
                </a:lnTo>
                <a:lnTo>
                  <a:pt x="0" y="2060673"/>
                </a:lnTo>
                <a:close/>
              </a:path>
            </a:pathLst>
          </a:custGeom>
        </p:spPr>
      </p:pic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9949BCD6-E419-4ED2-9061-402DD5FF240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26716" y="3367132"/>
            <a:ext cx="3670826" cy="29932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1800"/>
              </a:lnSpc>
              <a:buClr>
                <a:schemeClr val="accent3"/>
              </a:buClr>
              <a:defRPr sz="1600"/>
            </a:lvl2pPr>
            <a:lvl3pPr>
              <a:lnSpc>
                <a:spcPts val="1600"/>
              </a:lnSpc>
              <a:buClr>
                <a:schemeClr val="accent3"/>
              </a:buClr>
              <a:defRPr sz="1400"/>
            </a:lvl3pPr>
            <a:lvl4pPr>
              <a:lnSpc>
                <a:spcPts val="1400"/>
              </a:lnSpc>
              <a:buClr>
                <a:schemeClr val="accent3"/>
              </a:buClr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2"/>
            <a:ext cx="2663676" cy="15840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3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39" name="Rectangle 27">
            <a:hlinkClick r:id="rId3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LINUX FUNDAMENTALS | Team Boost</a:t>
            </a:r>
            <a:endParaRPr lang="en-US" sz="800" kern="0" dirty="0">
              <a:solidFill>
                <a:srgbClr val="00458D"/>
              </a:solidFill>
              <a:cs typeface="Arial" panose="020B0604020202020204" pitchFamily="34" charset="0"/>
            </a:endParaRPr>
          </a:p>
        </p:txBody>
      </p:sp>
      <p:sp>
        <p:nvSpPr>
          <p:cNvPr id="40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9560327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11991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1359-23BB-4BEB-8D43-90C99A6F414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EBAF-1BFE-4BDB-BFA9-2F69DC06D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353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Tex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53181C41-E797-4C55-B0D0-233FF421FA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"/>
              </a:ext>
            </a:extLst>
          </a:blip>
          <a:srcRect t="20875"/>
          <a:stretch>
            <a:fillRect/>
          </a:stretch>
        </p:blipFill>
        <p:spPr>
          <a:xfrm rot="19800000" flipH="1">
            <a:off x="-1758634" y="-861399"/>
            <a:ext cx="8293531" cy="6688887"/>
          </a:xfrm>
          <a:custGeom>
            <a:avLst/>
            <a:gdLst>
              <a:gd name="connsiteX0" fmla="*/ 4973426 w 8293531"/>
              <a:gd name="connsiteY0" fmla="*/ 0 h 6688887"/>
              <a:gd name="connsiteX1" fmla="*/ 0 w 8293531"/>
              <a:gd name="connsiteY1" fmla="*/ 2871409 h 6688887"/>
              <a:gd name="connsiteX2" fmla="*/ 0 w 8293531"/>
              <a:gd name="connsiteY2" fmla="*/ 3722915 h 6688887"/>
              <a:gd name="connsiteX3" fmla="*/ 1712404 w 8293531"/>
              <a:gd name="connsiteY3" fmla="*/ 6688887 h 6688887"/>
              <a:gd name="connsiteX4" fmla="*/ 6973982 w 8293531"/>
              <a:gd name="connsiteY4" fmla="*/ 6688887 h 6688887"/>
              <a:gd name="connsiteX5" fmla="*/ 8293531 w 8293531"/>
              <a:gd name="connsiteY5" fmla="*/ 5927045 h 6688887"/>
              <a:gd name="connsiteX6" fmla="*/ 8293531 w 8293531"/>
              <a:gd name="connsiteY6" fmla="*/ 5750590 h 668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93531" h="6688887">
                <a:moveTo>
                  <a:pt x="4973426" y="0"/>
                </a:moveTo>
                <a:lnTo>
                  <a:pt x="0" y="2871409"/>
                </a:lnTo>
                <a:lnTo>
                  <a:pt x="0" y="3722915"/>
                </a:lnTo>
                <a:lnTo>
                  <a:pt x="1712404" y="6688887"/>
                </a:lnTo>
                <a:lnTo>
                  <a:pt x="6973982" y="6688887"/>
                </a:lnTo>
                <a:lnTo>
                  <a:pt x="8293531" y="5927045"/>
                </a:lnTo>
                <a:lnTo>
                  <a:pt x="8293531" y="5750590"/>
                </a:lnTo>
                <a:close/>
              </a:path>
            </a:pathLst>
          </a:custGeom>
        </p:spPr>
      </p:pic>
      <p:sp>
        <p:nvSpPr>
          <p:cNvPr id="11" name="Title Placeholder 1">
            <a:extLst>
              <a:ext uri="{FF2B5EF4-FFF2-40B4-BE49-F238E27FC236}">
                <a16:creationId xmlns="" xmlns:a16="http://schemas.microsoft.com/office/drawing/2014/main" id="{AC165F49-BCC1-4C3B-91C3-5D1BB415A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649981"/>
            <a:ext cx="4319860" cy="119484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12ABDB"/>
                </a:solidFill>
                <a:latin typeface="+mn-lt"/>
              </a:defRPr>
            </a:lvl1pPr>
          </a:lstStyle>
          <a:p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98BC8B91-D2A3-4F52-B4E2-1C3C1B69194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8" y="1988840"/>
            <a:ext cx="3599780" cy="11521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6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3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LINUX FUNDAMENTALS | Team Boost</a:t>
            </a:r>
            <a:endParaRPr lang="en-US" sz="800" kern="0" dirty="0">
              <a:solidFill>
                <a:srgbClr val="00458D"/>
              </a:solidFill>
              <a:cs typeface="Arial" panose="020B0604020202020204" pitchFamily="34" charset="0"/>
            </a:endParaRPr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98BC8B91-D2A3-4F52-B4E2-1C3C1B69194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40672" y="2133600"/>
            <a:ext cx="3599780" cy="11521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10751587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13">
            <a:extLst>
              <a:ext uri="{FF2B5EF4-FFF2-40B4-BE49-F238E27FC236}">
                <a16:creationId xmlns="" xmlns:a16="http://schemas.microsoft.com/office/drawing/2014/main" id="{CBFCF213-9AB8-422B-8F8D-9F6A01ED15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"/>
              </a:ext>
            </a:extLst>
          </a:blip>
          <a:srcRect r="13305" b="8553"/>
          <a:stretch>
            <a:fillRect/>
          </a:stretch>
        </p:blipFill>
        <p:spPr>
          <a:xfrm rot="19314106">
            <a:off x="10091405" y="-166653"/>
            <a:ext cx="3522628" cy="5177025"/>
          </a:xfrm>
          <a:custGeom>
            <a:avLst/>
            <a:gdLst>
              <a:gd name="connsiteX0" fmla="*/ 3522628 w 3522628"/>
              <a:gd name="connsiteY0" fmla="*/ 891962 h 5177025"/>
              <a:gd name="connsiteX1" fmla="*/ 162923 w 3522628"/>
              <a:gd name="connsiteY1" fmla="*/ 5177025 h 5177025"/>
              <a:gd name="connsiteX2" fmla="*/ 0 w 3522628"/>
              <a:gd name="connsiteY2" fmla="*/ 5049285 h 5177025"/>
              <a:gd name="connsiteX3" fmla="*/ 0 w 3522628"/>
              <a:gd name="connsiteY3" fmla="*/ 1923687 h 5177025"/>
              <a:gd name="connsiteX4" fmla="*/ 1508267 w 3522628"/>
              <a:gd name="connsiteY4" fmla="*/ 0 h 5177025"/>
              <a:gd name="connsiteX5" fmla="*/ 2384994 w 3522628"/>
              <a:gd name="connsiteY5" fmla="*/ 0 h 517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2628" h="5177025">
                <a:moveTo>
                  <a:pt x="3522628" y="891962"/>
                </a:moveTo>
                <a:lnTo>
                  <a:pt x="162923" y="5177025"/>
                </a:lnTo>
                <a:lnTo>
                  <a:pt x="0" y="5049285"/>
                </a:lnTo>
                <a:lnTo>
                  <a:pt x="0" y="1923687"/>
                </a:lnTo>
                <a:lnTo>
                  <a:pt x="1508267" y="0"/>
                </a:lnTo>
                <a:lnTo>
                  <a:pt x="2384994" y="0"/>
                </a:lnTo>
                <a:close/>
              </a:path>
            </a:pathLst>
          </a:custGeom>
        </p:spPr>
      </p:pic>
      <p:pic>
        <p:nvPicPr>
          <p:cNvPr id="6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96DAC541-7B7A-43D3-8B79-37D633B846F1}">
                <asvg:svgBlip xmlns="" xmlns:asvg="http://schemas.microsoft.com/office/drawing/2016/SVG/main" r:embed="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7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>
                <a:solidFill>
                  <a:srgbClr val="00458D"/>
                </a:solidFill>
                <a:cs typeface="Arial" panose="020B0604020202020204" pitchFamily="34" charset="0"/>
              </a:rPr>
              <a:t>LINUX FUNDAMENTALS | Team Boost</a:t>
            </a:r>
            <a:endParaRPr lang="en-US" sz="800" kern="0" dirty="0">
              <a:solidFill>
                <a:srgbClr val="00458D"/>
              </a:solidFill>
              <a:cs typeface="Arial" panose="020B0604020202020204" pitchFamily="34" charset="0"/>
            </a:endParaRPr>
          </a:p>
        </p:txBody>
      </p: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idx="4294967295"/>
          </p:nvPr>
        </p:nvSpPr>
        <p:spPr>
          <a:xfrm>
            <a:off x="443121" y="188640"/>
            <a:ext cx="10515600" cy="1325563"/>
          </a:xfrm>
        </p:spPr>
        <p:txBody>
          <a:bodyPr/>
          <a:lstStyle>
            <a:lvl1pPr>
              <a:defRPr>
                <a:solidFill>
                  <a:srgbClr val="2B0A3D"/>
                </a:solidFill>
              </a:defRPr>
            </a:lvl1pPr>
          </a:lstStyle>
          <a:p>
            <a:r>
              <a:rPr lang="en-US" b="1" dirty="0" smtClean="0">
                <a:latin typeface="+mn-lt"/>
              </a:rPr>
              <a:t>BIOS Screen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126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1359-23BB-4BEB-8D43-90C99A6F414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EBAF-1BFE-4BDB-BFA9-2F69DC06D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3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1359-23BB-4BEB-8D43-90C99A6F414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EBAF-1BFE-4BDB-BFA9-2F69DC06D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0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1359-23BB-4BEB-8D43-90C99A6F414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EBAF-1BFE-4BDB-BFA9-2F69DC06D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1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1359-23BB-4BEB-8D43-90C99A6F414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EBAF-1BFE-4BDB-BFA9-2F69DC06D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9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01359-23BB-4BEB-8D43-90C99A6F414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DEBAF-1BFE-4BDB-BFA9-2F69DC06D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5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2" cstate="print">
            <a:extLst>
              <a:ext uri="{96DAC541-7B7A-43D3-8B79-37D633B846F1}">
                <asvg:svgBlip xmlns="" xmlns:asvg="http://schemas.microsoft.com/office/drawing/2016/SVG/main" r:embed="rId4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Capgemini Blue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0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112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173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Vibrant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Blue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18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171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219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Deep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Purple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43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10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61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Tech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Red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255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48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76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Zest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Green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149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230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22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Capgemini Blue</a:t>
            </a:r>
            <a:r>
              <a:rPr lang="en-US" sz="600" dirty="0">
                <a:solidFill>
                  <a:prstClr val="white"/>
                </a:solidFill>
              </a:rPr>
              <a:t> (-50%)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128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184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214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Vibrant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Blue</a:t>
            </a:r>
            <a:r>
              <a:rPr lang="en-US" sz="600" dirty="0">
                <a:solidFill>
                  <a:prstClr val="white"/>
                </a:solidFill>
              </a:rPr>
              <a:t> (-50%)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136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213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237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Bright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Purple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109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100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204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Orange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255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99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39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Bright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Green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200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255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22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Purple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126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57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186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Green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0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195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123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Dark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Green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21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99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107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Aqua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15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153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156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Bright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Aqua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209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208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Peach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255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126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131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Light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Claret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203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41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128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Claret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134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8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100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rgbClr val="0070AD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rgbClr val="0070AD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rgbClr val="0070AD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Dark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Purple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71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12801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255">
          <p15:clr>
            <a:srgbClr val="F26B43"/>
          </p15:clr>
        </p15:guide>
        <p15:guide id="4294967295" pos="7423">
          <p15:clr>
            <a:srgbClr val="F26B43"/>
          </p15:clr>
        </p15:guide>
        <p15:guide id="4294967295" pos="257">
          <p15:clr>
            <a:srgbClr val="F26B43"/>
          </p15:clr>
        </p15:guide>
        <p15:guide id="4294967295" orient="horz" pos="4065">
          <p15:clr>
            <a:srgbClr val="F26B43"/>
          </p15:clr>
        </p15:guide>
        <p15:guide id="4294967295" orient="horz" pos="799">
          <p15:clr>
            <a:srgbClr val="F26B43"/>
          </p15:clr>
        </p15:guide>
        <p15:guide id="4294967295" orient="horz" pos="890">
          <p15:clr>
            <a:srgbClr val="F26B43"/>
          </p15:clr>
        </p15:guide>
        <p15:guide id="4294967295" pos="3840">
          <p15:clr>
            <a:srgbClr val="F26B43"/>
          </p15:clr>
        </p15:guide>
        <p15:guide id="4294967295" pos="3749">
          <p15:clr>
            <a:srgbClr val="F26B43"/>
          </p15:clr>
        </p15:guide>
        <p15:guide id="4294967295" pos="39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26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Subsystems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8869" y="1062318"/>
            <a:ext cx="8740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Subsystem is a self-contained system within a larger system.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Linux subsystem includes :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58B9079-6F83-BA49-85FF-2AA6CA2CF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183" y="1423999"/>
            <a:ext cx="3153006" cy="29538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399" y="4477871"/>
            <a:ext cx="10730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User Applications – </a:t>
            </a:r>
            <a:r>
              <a:rPr lang="en-US" sz="2000" dirty="0">
                <a:solidFill>
                  <a:srgbClr val="000000"/>
                </a:solidFill>
              </a:rPr>
              <a:t>Applications used by end users for processing. 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Shell – </a:t>
            </a:r>
            <a:r>
              <a:rPr lang="en-US" sz="2000" dirty="0">
                <a:solidFill>
                  <a:srgbClr val="000000"/>
                </a:solidFill>
              </a:rPr>
              <a:t>An interface to kernel, hiding complexity of kernel functions from users. Takes commands from user and executes kernel functions. 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Kernel – </a:t>
            </a:r>
            <a:r>
              <a:rPr lang="en-US" sz="2000" dirty="0">
                <a:solidFill>
                  <a:srgbClr val="000000"/>
                </a:solidFill>
              </a:rPr>
              <a:t>Core component of Operating System, interacts directly with hardware, provides low level services to upper layer components. 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Hardware layer – </a:t>
            </a:r>
            <a:r>
              <a:rPr lang="en-US" sz="2000" dirty="0">
                <a:solidFill>
                  <a:srgbClr val="000000"/>
                </a:solidFill>
              </a:rPr>
              <a:t>It consists of all peripheral devices (RAM, HDD, CPU etc). </a:t>
            </a:r>
            <a:endParaRPr lang="en-US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4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DE8C01-5E51-462E-BD0E-8C94C287BD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66053" y="465991"/>
            <a:ext cx="8278326" cy="1182207"/>
          </a:xfrm>
        </p:spPr>
        <p:txBody>
          <a:bodyPr>
            <a:normAutofit/>
          </a:bodyPr>
          <a:lstStyle/>
          <a:p>
            <a:r>
              <a:rPr lang="pt-PT" sz="9600" b="1" dirty="0" smtClean="0">
                <a:solidFill>
                  <a:srgbClr val="00B0E3"/>
                </a:solidFill>
              </a:rPr>
              <a:t>INTRODUCTION</a:t>
            </a:r>
            <a:endParaRPr lang="pt-PT" sz="9600" b="1" dirty="0">
              <a:solidFill>
                <a:srgbClr val="00B0E3"/>
              </a:solidFill>
            </a:endParaRPr>
          </a:p>
        </p:txBody>
      </p:sp>
      <p:pic>
        <p:nvPicPr>
          <p:cNvPr id="5" name="Picture Placeholder 4" hidden="1">
            <a:extLst>
              <a:ext uri="{FF2B5EF4-FFF2-40B4-BE49-F238E27FC236}">
                <a16:creationId xmlns:a16="http://schemas.microsoft.com/office/drawing/2014/main" xmlns="" id="{F75B031B-5C69-4C3C-AB8F-4121747DCE2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2" r="9322"/>
          <a:stretch/>
        </p:blipFill>
        <p:spPr>
          <a:xfrm>
            <a:off x="0" y="1825625"/>
            <a:ext cx="10515600" cy="43513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39" y="2651760"/>
            <a:ext cx="3569652" cy="420624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765775" y="5288340"/>
            <a:ext cx="442622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3200" dirty="0">
                <a:ln w="22225">
                  <a:solidFill>
                    <a:srgbClr val="12ABDB"/>
                  </a:solidFill>
                  <a:prstDash val="solid"/>
                </a:ln>
                <a:solidFill>
                  <a:srgbClr val="00B0F0"/>
                </a:solidFill>
              </a:rPr>
              <a:t>Presenter : </a:t>
            </a:r>
          </a:p>
          <a:p>
            <a:pPr algn="r"/>
            <a:r>
              <a:rPr lang="en-US" sz="3200" dirty="0">
                <a:ln w="22225">
                  <a:solidFill>
                    <a:srgbClr val="12ABDB"/>
                  </a:solidFill>
                  <a:prstDash val="solid"/>
                </a:ln>
                <a:solidFill>
                  <a:srgbClr val="00B0F0"/>
                </a:solidFill>
              </a:rPr>
              <a:t>Soumya Gupta</a:t>
            </a:r>
          </a:p>
          <a:p>
            <a:pPr algn="r"/>
            <a:r>
              <a:rPr lang="en-US" sz="3200" dirty="0">
                <a:ln w="22225">
                  <a:solidFill>
                    <a:srgbClr val="12ABDB"/>
                  </a:solidFill>
                  <a:prstDash val="solid"/>
                </a:ln>
                <a:solidFill>
                  <a:srgbClr val="00B0F0"/>
                </a:solidFill>
              </a:rPr>
              <a:t>(152915) </a:t>
            </a:r>
            <a:endParaRPr lang="en-US" sz="3200" dirty="0">
              <a:ln w="22225">
                <a:solidFill>
                  <a:srgbClr val="12ABDB"/>
                </a:solidFill>
                <a:prstDash val="solid"/>
              </a:ln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17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647" y="821671"/>
            <a:ext cx="3222718" cy="1584027"/>
          </a:xfrm>
        </p:spPr>
        <p:txBody>
          <a:bodyPr/>
          <a:lstStyle/>
          <a:p>
            <a:r>
              <a:rPr lang="en-US" dirty="0" smtClean="0"/>
              <a:t>What is Linux ?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82988" y="605310"/>
            <a:ext cx="562476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</a:rPr>
              <a:t>Linux is the open source operating   system.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</a:rPr>
              <a:t>It is Multi-user, Multitasking and Multiprocessor.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</a:rPr>
              <a:t>Coexists with other operating systems.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</a:rPr>
              <a:t>Runs on multiple platforms. 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3E329D1E-8B66-6247-8F85-6D32CB077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471" y="3146999"/>
            <a:ext cx="3294529" cy="329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0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882" y="902353"/>
            <a:ext cx="2663676" cy="1584027"/>
          </a:xfrm>
        </p:spPr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71248" y="995082"/>
            <a:ext cx="58091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000" dirty="0">
                <a:solidFill>
                  <a:srgbClr val="000000"/>
                </a:solidFill>
              </a:rPr>
              <a:t>Cost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>
                <a:solidFill>
                  <a:srgbClr val="000000"/>
                </a:solidFill>
              </a:rPr>
              <a:t>Stability 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>
                <a:solidFill>
                  <a:srgbClr val="000000"/>
                </a:solidFill>
              </a:rPr>
              <a:t>Compatibility 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>
                <a:solidFill>
                  <a:srgbClr val="000000"/>
                </a:solidFill>
              </a:rPr>
              <a:t>Free to do what you like 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>
                <a:solidFill>
                  <a:srgbClr val="000000"/>
                </a:solidFill>
              </a:rPr>
              <a:t>Virus free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>
                <a:solidFill>
                  <a:srgbClr val="000000"/>
                </a:solidFill>
              </a:rPr>
              <a:t>Network support 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>
                <a:solidFill>
                  <a:srgbClr val="000000"/>
                </a:solidFill>
              </a:rPr>
              <a:t>Security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>
                <a:solidFill>
                  <a:srgbClr val="000000"/>
                </a:solidFill>
              </a:rPr>
              <a:t>Has short debugging time</a:t>
            </a:r>
            <a:endParaRPr lang="en-US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18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282" y="862012"/>
            <a:ext cx="3558894" cy="158402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History of Linux 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620871" y="16002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69541" y="838200"/>
            <a:ext cx="6629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>
                <a:solidFill>
                  <a:srgbClr val="000000"/>
                </a:solidFill>
              </a:rPr>
              <a:t>1984 -  Richard Stallman starts GNU project. 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>
                <a:solidFill>
                  <a:srgbClr val="000000"/>
                </a:solidFill>
              </a:rPr>
              <a:t>1987- MINIX was first released which inspired creation of Linux. 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>
                <a:solidFill>
                  <a:srgbClr val="000000"/>
                </a:solidFill>
              </a:rPr>
              <a:t>1991 -  Linus Torvalds writes 1</a:t>
            </a:r>
            <a:r>
              <a:rPr lang="en-US" sz="3600" baseline="30000" dirty="0">
                <a:solidFill>
                  <a:srgbClr val="000000"/>
                </a:solidFill>
              </a:rPr>
              <a:t>st</a:t>
            </a:r>
            <a:r>
              <a:rPr lang="en-US" sz="3600" dirty="0">
                <a:solidFill>
                  <a:srgbClr val="000000"/>
                </a:solidFill>
              </a:rPr>
              <a:t> version of Linux kernel. 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>
                <a:solidFill>
                  <a:srgbClr val="000000"/>
                </a:solidFill>
              </a:rPr>
              <a:t>1992 -  released the kernel under  GNU. 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7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Software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2730" y="1465729"/>
            <a:ext cx="72076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</a:rPr>
              <a:t>It is software with source code that anyone can inspect, modify and enhance.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</a:rPr>
              <a:t>Open source software is different from free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software. All free software are not open  source software. 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</a:rPr>
              <a:t>Open source is a philosophy, that promote  free redistribution and access to end product  design and implementation details. 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</a:rPr>
              <a:t>The word free in OSS refers </a:t>
            </a:r>
            <a:r>
              <a:rPr lang="en-US" sz="2400" b="1" dirty="0">
                <a:solidFill>
                  <a:srgbClr val="000000"/>
                </a:solidFill>
              </a:rPr>
              <a:t>freedom </a:t>
            </a:r>
            <a:r>
              <a:rPr lang="en-US" sz="2400" dirty="0">
                <a:solidFill>
                  <a:srgbClr val="000000"/>
                </a:solidFill>
              </a:rPr>
              <a:t>not the cost. 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xmlns="" id="{6E3F3151-CCAD-5540-B879-DE49EA8F5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820" y="0"/>
            <a:ext cx="4007223" cy="3173608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xmlns="" id="{87A52A78-4826-7A4B-9E49-65D74033E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062" y="4355920"/>
            <a:ext cx="3161034" cy="23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7" y="404812"/>
            <a:ext cx="3410977" cy="1584027"/>
          </a:xfrm>
        </p:spPr>
        <p:txBody>
          <a:bodyPr>
            <a:normAutofit/>
          </a:bodyPr>
          <a:lstStyle/>
          <a:p>
            <a:r>
              <a:rPr lang="en-US" dirty="0" smtClean="0"/>
              <a:t>Advantages of open Source software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57800" y="793376"/>
            <a:ext cx="60646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>
                <a:solidFill>
                  <a:srgbClr val="000000"/>
                </a:solidFill>
              </a:rPr>
              <a:t>Availability of source code.</a:t>
            </a:r>
          </a:p>
          <a:p>
            <a:r>
              <a:rPr lang="en-US" sz="3600" dirty="0">
                <a:solidFill>
                  <a:srgbClr val="000000"/>
                </a:solidFill>
              </a:rPr>
              <a:t>  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>
                <a:solidFill>
                  <a:srgbClr val="000000"/>
                </a:solidFill>
              </a:rPr>
              <a:t>Does not depend on vendors.</a:t>
            </a:r>
          </a:p>
          <a:p>
            <a:r>
              <a:rPr lang="en-US" sz="3600" dirty="0">
                <a:solidFill>
                  <a:srgbClr val="000000"/>
                </a:solidFill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>
                <a:solidFill>
                  <a:srgbClr val="000000"/>
                </a:solidFill>
              </a:rPr>
              <a:t>Quality in open source </a:t>
            </a:r>
          </a:p>
          <a:p>
            <a:pPr>
              <a:buFont typeface="Wingdings" pitchFamily="2" charset="2"/>
              <a:buChar char="Ø"/>
            </a:pPr>
            <a:endParaRPr lang="en-US" sz="36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600" dirty="0">
                <a:solidFill>
                  <a:srgbClr val="000000"/>
                </a:solidFill>
              </a:rPr>
              <a:t>software is better.</a:t>
            </a:r>
          </a:p>
          <a:p>
            <a:pPr>
              <a:buFont typeface="Wingdings" pitchFamily="2" charset="2"/>
              <a:buChar char="Ø"/>
            </a:pPr>
            <a:endParaRPr lang="en-US" sz="36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600" dirty="0">
                <a:solidFill>
                  <a:srgbClr val="000000"/>
                </a:solidFill>
              </a:rPr>
              <a:t>Lesser hardware cost. </a:t>
            </a:r>
            <a:endParaRPr lang="en-US" sz="360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53" y="3120887"/>
            <a:ext cx="3084443" cy="308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404812"/>
            <a:ext cx="3168930" cy="1584027"/>
          </a:xfrm>
        </p:spPr>
        <p:txBody>
          <a:bodyPr>
            <a:normAutofit/>
          </a:bodyPr>
          <a:lstStyle/>
          <a:p>
            <a:r>
              <a:rPr lang="en-US" dirty="0" smtClean="0"/>
              <a:t>Disadvantages of Open Source Software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61966" y="1021976"/>
            <a:ext cx="68042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</a:rPr>
              <a:t>Not easy to use and requires a certain learning curves. 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</a:rPr>
              <a:t>Incompatibility issue with software and hardware (3</a:t>
            </a:r>
            <a:r>
              <a:rPr lang="en-US" sz="3200" baseline="30000" dirty="0">
                <a:solidFill>
                  <a:srgbClr val="000000"/>
                </a:solidFill>
              </a:rPr>
              <a:t>rd</a:t>
            </a:r>
            <a:r>
              <a:rPr lang="en-US" sz="3200" dirty="0">
                <a:solidFill>
                  <a:srgbClr val="000000"/>
                </a:solidFill>
              </a:rPr>
              <a:t> party drivers). 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</a:rPr>
              <a:t>Bad codes and some unqualified people uses it. 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</a:rPr>
              <a:t>Less support available when things go wrong. 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</a:rPr>
              <a:t>Less user friendly. </a:t>
            </a:r>
            <a:endParaRPr lang="en-US" sz="320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50766" y="3518452"/>
            <a:ext cx="3084443" cy="308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0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Linux Distribution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8906" y="1250576"/>
            <a:ext cx="9022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</a:rPr>
              <a:t>It is an operating system made from a software collection, which is based upon the </a:t>
            </a:r>
            <a:r>
              <a:rPr lang="en-US" sz="2400" b="1" dirty="0">
                <a:solidFill>
                  <a:srgbClr val="000000"/>
                </a:solidFill>
              </a:rPr>
              <a:t>Linux kernel</a:t>
            </a:r>
            <a:r>
              <a:rPr lang="en-US" sz="2400" dirty="0">
                <a:solidFill>
                  <a:srgbClr val="000000"/>
                </a:solidFill>
              </a:rPr>
              <a:t> and often a package management system.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2E746470-965C-FA45-84F5-2D5EF1D67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115" y="2372862"/>
            <a:ext cx="7894510" cy="394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4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Microsoft Office PowerPoint</Application>
  <PresentationFormat>Widescreen</PresentationFormat>
  <Paragraphs>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Georgia</vt:lpstr>
      <vt:lpstr>Verdana</vt:lpstr>
      <vt:lpstr>Wingdings</vt:lpstr>
      <vt:lpstr>Office Theme</vt:lpstr>
      <vt:lpstr>Content Layouts</vt:lpstr>
      <vt:lpstr>PowerPoint Presentation</vt:lpstr>
      <vt:lpstr>PowerPoint Presentation</vt:lpstr>
      <vt:lpstr>What is Linux ? </vt:lpstr>
      <vt:lpstr>ADVANTAGES</vt:lpstr>
      <vt:lpstr>History of Linux </vt:lpstr>
      <vt:lpstr>Open Source Software </vt:lpstr>
      <vt:lpstr>Advantages of open Source software </vt:lpstr>
      <vt:lpstr>Disadvantages of Open Source Software </vt:lpstr>
      <vt:lpstr>   Linux Distribution </vt:lpstr>
      <vt:lpstr>Linux Subsystems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Verma, Aastha</dc:creator>
  <cp:lastModifiedBy>Verma, Aastha</cp:lastModifiedBy>
  <cp:revision>1</cp:revision>
  <dcterms:created xsi:type="dcterms:W3CDTF">2018-07-26T04:45:24Z</dcterms:created>
  <dcterms:modified xsi:type="dcterms:W3CDTF">2018-07-26T04:45:36Z</dcterms:modified>
</cp:coreProperties>
</file>