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77767-3C32-485F-8BB9-F009F4A2C145}" type="doc">
      <dgm:prSet loTypeId="urn:microsoft.com/office/officeart/2005/8/layout/chart3" loCatId="cycle" qsTypeId="urn:microsoft.com/office/officeart/2005/8/quickstyle/simple4" qsCatId="simple" csTypeId="urn:microsoft.com/office/officeart/2005/8/colors/colorful2" csCatId="colorful" phldr="1"/>
      <dgm:spPr/>
    </dgm:pt>
    <dgm:pt modelId="{372203B5-73F9-48ED-8530-0A87599362D6}">
      <dgm:prSet phldrT="[Text]"/>
      <dgm:spPr/>
      <dgm:t>
        <a:bodyPr/>
        <a:lstStyle/>
        <a:p>
          <a:r>
            <a:rPr lang="en-US" dirty="0" smtClean="0"/>
            <a:t>Aastha </a:t>
          </a:r>
          <a:endParaRPr lang="en-US" dirty="0"/>
        </a:p>
      </dgm:t>
    </dgm:pt>
    <dgm:pt modelId="{3A1D3B51-04F9-4DA8-8288-BE9742EAA8FC}" type="parTrans" cxnId="{B34FF6C9-A0D1-4018-8267-8C796EF9101A}">
      <dgm:prSet/>
      <dgm:spPr/>
      <dgm:t>
        <a:bodyPr/>
        <a:lstStyle/>
        <a:p>
          <a:endParaRPr lang="en-US"/>
        </a:p>
      </dgm:t>
    </dgm:pt>
    <dgm:pt modelId="{219F01F0-20E5-4ACE-B2DF-842D94520383}" type="sibTrans" cxnId="{B34FF6C9-A0D1-4018-8267-8C796EF9101A}">
      <dgm:prSet/>
      <dgm:spPr/>
      <dgm:t>
        <a:bodyPr/>
        <a:lstStyle/>
        <a:p>
          <a:endParaRPr lang="en-US"/>
        </a:p>
      </dgm:t>
    </dgm:pt>
    <dgm:pt modelId="{A681450B-BAAD-4632-989D-27CF5B5435A9}">
      <dgm:prSet phldrT="[Text]"/>
      <dgm:spPr/>
      <dgm:t>
        <a:bodyPr/>
        <a:lstStyle/>
        <a:p>
          <a:r>
            <a:rPr lang="en-US" dirty="0" smtClean="0"/>
            <a:t>Gireesha</a:t>
          </a:r>
          <a:endParaRPr lang="en-US" dirty="0"/>
        </a:p>
      </dgm:t>
    </dgm:pt>
    <dgm:pt modelId="{AE060CE2-76D4-4601-98DE-0B16628BC9CA}" type="parTrans" cxnId="{71F86207-3C99-4A6E-AE27-CD7DEAACF62A}">
      <dgm:prSet/>
      <dgm:spPr/>
      <dgm:t>
        <a:bodyPr/>
        <a:lstStyle/>
        <a:p>
          <a:endParaRPr lang="en-US"/>
        </a:p>
      </dgm:t>
    </dgm:pt>
    <dgm:pt modelId="{CCEDE3CF-C8E8-4F60-A1F8-414093395108}" type="sibTrans" cxnId="{71F86207-3C99-4A6E-AE27-CD7DEAACF62A}">
      <dgm:prSet/>
      <dgm:spPr/>
      <dgm:t>
        <a:bodyPr/>
        <a:lstStyle/>
        <a:p>
          <a:endParaRPr lang="en-US"/>
        </a:p>
      </dgm:t>
    </dgm:pt>
    <dgm:pt modelId="{18106615-6F92-479B-ABF9-D6A2853D129F}">
      <dgm:prSet phldrT="[Text]"/>
      <dgm:spPr/>
      <dgm:t>
        <a:bodyPr/>
        <a:lstStyle/>
        <a:p>
          <a:r>
            <a:rPr lang="en-US" dirty="0" smtClean="0"/>
            <a:t>Soumya</a:t>
          </a:r>
          <a:endParaRPr lang="en-US" dirty="0"/>
        </a:p>
      </dgm:t>
    </dgm:pt>
    <dgm:pt modelId="{725FFF73-4FEC-4890-8B6F-C386305936A3}" type="parTrans" cxnId="{DEEF9C0D-D881-454E-BA5E-AA1027B1B574}">
      <dgm:prSet/>
      <dgm:spPr/>
      <dgm:t>
        <a:bodyPr/>
        <a:lstStyle/>
        <a:p>
          <a:endParaRPr lang="en-US"/>
        </a:p>
      </dgm:t>
    </dgm:pt>
    <dgm:pt modelId="{7AB06771-D505-4CDD-8ED4-B6CB52CFF0FA}" type="sibTrans" cxnId="{DEEF9C0D-D881-454E-BA5E-AA1027B1B574}">
      <dgm:prSet/>
      <dgm:spPr/>
      <dgm:t>
        <a:bodyPr/>
        <a:lstStyle/>
        <a:p>
          <a:endParaRPr lang="en-US"/>
        </a:p>
      </dgm:t>
    </dgm:pt>
    <dgm:pt modelId="{9BF82BBC-351F-4A3B-BA56-1E3C87A905E9}">
      <dgm:prSet phldrT="[Text]"/>
      <dgm:spPr/>
      <dgm:t>
        <a:bodyPr/>
        <a:lstStyle/>
        <a:p>
          <a:r>
            <a:rPr lang="en-US" dirty="0" smtClean="0"/>
            <a:t>Rahul</a:t>
          </a:r>
          <a:endParaRPr lang="en-US" dirty="0"/>
        </a:p>
      </dgm:t>
    </dgm:pt>
    <dgm:pt modelId="{6007A59B-95E7-463D-834D-FFC1D2176A54}" type="parTrans" cxnId="{BA537615-26C6-4034-9878-974C1A311A6B}">
      <dgm:prSet/>
      <dgm:spPr/>
      <dgm:t>
        <a:bodyPr/>
        <a:lstStyle/>
        <a:p>
          <a:endParaRPr lang="en-US"/>
        </a:p>
      </dgm:t>
    </dgm:pt>
    <dgm:pt modelId="{975C03C3-CDC6-4B68-9BE9-AB96A147D4C9}" type="sibTrans" cxnId="{BA537615-26C6-4034-9878-974C1A311A6B}">
      <dgm:prSet/>
      <dgm:spPr/>
      <dgm:t>
        <a:bodyPr/>
        <a:lstStyle/>
        <a:p>
          <a:endParaRPr lang="en-US"/>
        </a:p>
      </dgm:t>
    </dgm:pt>
    <dgm:pt modelId="{DFC97ADB-428F-4E23-A78A-2B09F5FD6C99}">
      <dgm:prSet phldrT="[Text]"/>
      <dgm:spPr/>
      <dgm:t>
        <a:bodyPr/>
        <a:lstStyle/>
        <a:p>
          <a:r>
            <a:rPr lang="en-US" dirty="0" err="1" smtClean="0"/>
            <a:t>Vamshi</a:t>
          </a:r>
          <a:endParaRPr lang="en-US" dirty="0"/>
        </a:p>
      </dgm:t>
    </dgm:pt>
    <dgm:pt modelId="{8053E6A4-F056-4281-A255-B4A83379C300}" type="parTrans" cxnId="{8070F15C-E51D-4CA9-8868-08FD442C32BD}">
      <dgm:prSet/>
      <dgm:spPr/>
      <dgm:t>
        <a:bodyPr/>
        <a:lstStyle/>
        <a:p>
          <a:endParaRPr lang="en-US"/>
        </a:p>
      </dgm:t>
    </dgm:pt>
    <dgm:pt modelId="{7BB565A1-AAFF-4AA4-9288-7AE962D857A5}" type="sibTrans" cxnId="{8070F15C-E51D-4CA9-8868-08FD442C32BD}">
      <dgm:prSet/>
      <dgm:spPr/>
      <dgm:t>
        <a:bodyPr/>
        <a:lstStyle/>
        <a:p>
          <a:endParaRPr lang="en-US"/>
        </a:p>
      </dgm:t>
    </dgm:pt>
    <dgm:pt modelId="{C6A5E9A3-2648-4497-989C-0751DC76312F}" type="pres">
      <dgm:prSet presAssocID="{FC077767-3C32-485F-8BB9-F009F4A2C145}" presName="compositeShape" presStyleCnt="0">
        <dgm:presLayoutVars>
          <dgm:chMax val="7"/>
          <dgm:dir/>
          <dgm:resizeHandles val="exact"/>
        </dgm:presLayoutVars>
      </dgm:prSet>
      <dgm:spPr/>
    </dgm:pt>
    <dgm:pt modelId="{CA64E953-530E-4545-9019-FF441D8290B3}" type="pres">
      <dgm:prSet presAssocID="{FC077767-3C32-485F-8BB9-F009F4A2C145}" presName="wedge1" presStyleLbl="node1" presStyleIdx="0" presStyleCnt="5"/>
      <dgm:spPr/>
      <dgm:t>
        <a:bodyPr/>
        <a:lstStyle/>
        <a:p>
          <a:endParaRPr lang="en-US"/>
        </a:p>
      </dgm:t>
    </dgm:pt>
    <dgm:pt modelId="{0A2417C3-6DFF-44C9-BF55-5568DCC0298B}" type="pres">
      <dgm:prSet presAssocID="{FC077767-3C32-485F-8BB9-F009F4A2C145}" presName="wedge1Tx" presStyleLbl="node1" presStyleIdx="0" presStyleCnt="5">
        <dgm:presLayoutVars>
          <dgm:chMax val="0"/>
          <dgm:chPref val="0"/>
          <dgm:bulletEnabled val="1"/>
        </dgm:presLayoutVars>
      </dgm:prSet>
      <dgm:spPr/>
      <dgm:t>
        <a:bodyPr/>
        <a:lstStyle/>
        <a:p>
          <a:endParaRPr lang="en-US"/>
        </a:p>
      </dgm:t>
    </dgm:pt>
    <dgm:pt modelId="{26437E69-2B07-4CBB-9AD1-5DFCAC20FA6C}" type="pres">
      <dgm:prSet presAssocID="{FC077767-3C32-485F-8BB9-F009F4A2C145}" presName="wedge2" presStyleLbl="node1" presStyleIdx="1" presStyleCnt="5"/>
      <dgm:spPr/>
      <dgm:t>
        <a:bodyPr/>
        <a:lstStyle/>
        <a:p>
          <a:endParaRPr lang="en-US"/>
        </a:p>
      </dgm:t>
    </dgm:pt>
    <dgm:pt modelId="{CC8E0DF2-2505-45F3-A286-0F97D5F3416C}" type="pres">
      <dgm:prSet presAssocID="{FC077767-3C32-485F-8BB9-F009F4A2C145}" presName="wedge2Tx" presStyleLbl="node1" presStyleIdx="1" presStyleCnt="5">
        <dgm:presLayoutVars>
          <dgm:chMax val="0"/>
          <dgm:chPref val="0"/>
          <dgm:bulletEnabled val="1"/>
        </dgm:presLayoutVars>
      </dgm:prSet>
      <dgm:spPr/>
      <dgm:t>
        <a:bodyPr/>
        <a:lstStyle/>
        <a:p>
          <a:endParaRPr lang="en-US"/>
        </a:p>
      </dgm:t>
    </dgm:pt>
    <dgm:pt modelId="{53FD7D0A-C87C-4280-945F-65C10C3EE139}" type="pres">
      <dgm:prSet presAssocID="{FC077767-3C32-485F-8BB9-F009F4A2C145}" presName="wedge3" presStyleLbl="node1" presStyleIdx="2" presStyleCnt="5"/>
      <dgm:spPr/>
      <dgm:t>
        <a:bodyPr/>
        <a:lstStyle/>
        <a:p>
          <a:endParaRPr lang="en-US"/>
        </a:p>
      </dgm:t>
    </dgm:pt>
    <dgm:pt modelId="{DC23E4D8-A43A-4AF9-A0BC-401FCF635738}" type="pres">
      <dgm:prSet presAssocID="{FC077767-3C32-485F-8BB9-F009F4A2C145}" presName="wedge3Tx" presStyleLbl="node1" presStyleIdx="2" presStyleCnt="5">
        <dgm:presLayoutVars>
          <dgm:chMax val="0"/>
          <dgm:chPref val="0"/>
          <dgm:bulletEnabled val="1"/>
        </dgm:presLayoutVars>
      </dgm:prSet>
      <dgm:spPr/>
      <dgm:t>
        <a:bodyPr/>
        <a:lstStyle/>
        <a:p>
          <a:endParaRPr lang="en-US"/>
        </a:p>
      </dgm:t>
    </dgm:pt>
    <dgm:pt modelId="{BBE48FA2-6163-428F-95EA-A2F9438E998E}" type="pres">
      <dgm:prSet presAssocID="{FC077767-3C32-485F-8BB9-F009F4A2C145}" presName="wedge4" presStyleLbl="node1" presStyleIdx="3" presStyleCnt="5"/>
      <dgm:spPr/>
      <dgm:t>
        <a:bodyPr/>
        <a:lstStyle/>
        <a:p>
          <a:endParaRPr lang="en-US"/>
        </a:p>
      </dgm:t>
    </dgm:pt>
    <dgm:pt modelId="{C42EA25E-E202-444A-904B-BEFDF8211967}" type="pres">
      <dgm:prSet presAssocID="{FC077767-3C32-485F-8BB9-F009F4A2C145}" presName="wedge4Tx" presStyleLbl="node1" presStyleIdx="3" presStyleCnt="5">
        <dgm:presLayoutVars>
          <dgm:chMax val="0"/>
          <dgm:chPref val="0"/>
          <dgm:bulletEnabled val="1"/>
        </dgm:presLayoutVars>
      </dgm:prSet>
      <dgm:spPr/>
      <dgm:t>
        <a:bodyPr/>
        <a:lstStyle/>
        <a:p>
          <a:endParaRPr lang="en-US"/>
        </a:p>
      </dgm:t>
    </dgm:pt>
    <dgm:pt modelId="{B53DE27E-ACF1-4A9F-B023-313845E259A1}" type="pres">
      <dgm:prSet presAssocID="{FC077767-3C32-485F-8BB9-F009F4A2C145}" presName="wedge5" presStyleLbl="node1" presStyleIdx="4" presStyleCnt="5"/>
      <dgm:spPr/>
      <dgm:t>
        <a:bodyPr/>
        <a:lstStyle/>
        <a:p>
          <a:endParaRPr lang="en-US"/>
        </a:p>
      </dgm:t>
    </dgm:pt>
    <dgm:pt modelId="{8B1DE695-2A69-4DF7-B61B-68BDB17A3F71}" type="pres">
      <dgm:prSet presAssocID="{FC077767-3C32-485F-8BB9-F009F4A2C145}" presName="wedge5Tx" presStyleLbl="node1" presStyleIdx="4" presStyleCnt="5">
        <dgm:presLayoutVars>
          <dgm:chMax val="0"/>
          <dgm:chPref val="0"/>
          <dgm:bulletEnabled val="1"/>
        </dgm:presLayoutVars>
      </dgm:prSet>
      <dgm:spPr/>
      <dgm:t>
        <a:bodyPr/>
        <a:lstStyle/>
        <a:p>
          <a:endParaRPr lang="en-US"/>
        </a:p>
      </dgm:t>
    </dgm:pt>
  </dgm:ptLst>
  <dgm:cxnLst>
    <dgm:cxn modelId="{11E1F8F8-966A-4963-A6C4-20F330813C07}" type="presOf" srcId="{A681450B-BAAD-4632-989D-27CF5B5435A9}" destId="{26437E69-2B07-4CBB-9AD1-5DFCAC20FA6C}" srcOrd="0" destOrd="0" presId="urn:microsoft.com/office/officeart/2005/8/layout/chart3"/>
    <dgm:cxn modelId="{BA537615-26C6-4034-9878-974C1A311A6B}" srcId="{FC077767-3C32-485F-8BB9-F009F4A2C145}" destId="{9BF82BBC-351F-4A3B-BA56-1E3C87A905E9}" srcOrd="3" destOrd="0" parTransId="{6007A59B-95E7-463D-834D-FFC1D2176A54}" sibTransId="{975C03C3-CDC6-4B68-9BE9-AB96A147D4C9}"/>
    <dgm:cxn modelId="{CBC83D5E-8833-4589-B3C6-903248CB0102}" type="presOf" srcId="{372203B5-73F9-48ED-8530-0A87599362D6}" destId="{CA64E953-530E-4545-9019-FF441D8290B3}" srcOrd="0" destOrd="0" presId="urn:microsoft.com/office/officeart/2005/8/layout/chart3"/>
    <dgm:cxn modelId="{1F6019E0-AD39-44E0-B095-F8D5EC53491B}" type="presOf" srcId="{DFC97ADB-428F-4E23-A78A-2B09F5FD6C99}" destId="{B53DE27E-ACF1-4A9F-B023-313845E259A1}" srcOrd="0" destOrd="0" presId="urn:microsoft.com/office/officeart/2005/8/layout/chart3"/>
    <dgm:cxn modelId="{B34FF6C9-A0D1-4018-8267-8C796EF9101A}" srcId="{FC077767-3C32-485F-8BB9-F009F4A2C145}" destId="{372203B5-73F9-48ED-8530-0A87599362D6}" srcOrd="0" destOrd="0" parTransId="{3A1D3B51-04F9-4DA8-8288-BE9742EAA8FC}" sibTransId="{219F01F0-20E5-4ACE-B2DF-842D94520383}"/>
    <dgm:cxn modelId="{6A86C574-8835-4D4F-8353-B169FFE88D0F}" type="presOf" srcId="{18106615-6F92-479B-ABF9-D6A2853D129F}" destId="{53FD7D0A-C87C-4280-945F-65C10C3EE139}" srcOrd="0" destOrd="0" presId="urn:microsoft.com/office/officeart/2005/8/layout/chart3"/>
    <dgm:cxn modelId="{600CBCF9-AC84-43EB-BC58-EF44CD598801}" type="presOf" srcId="{DFC97ADB-428F-4E23-A78A-2B09F5FD6C99}" destId="{8B1DE695-2A69-4DF7-B61B-68BDB17A3F71}" srcOrd="1" destOrd="0" presId="urn:microsoft.com/office/officeart/2005/8/layout/chart3"/>
    <dgm:cxn modelId="{57C05A4F-EE2C-43DC-9B1C-24DF7EE85175}" type="presOf" srcId="{372203B5-73F9-48ED-8530-0A87599362D6}" destId="{0A2417C3-6DFF-44C9-BF55-5568DCC0298B}" srcOrd="1" destOrd="0" presId="urn:microsoft.com/office/officeart/2005/8/layout/chart3"/>
    <dgm:cxn modelId="{678AC6D1-302A-4174-8130-B2DE4EF4FB5B}" type="presOf" srcId="{18106615-6F92-479B-ABF9-D6A2853D129F}" destId="{DC23E4D8-A43A-4AF9-A0BC-401FCF635738}" srcOrd="1" destOrd="0" presId="urn:microsoft.com/office/officeart/2005/8/layout/chart3"/>
    <dgm:cxn modelId="{89BF7D2C-B831-4EA2-BEFC-BBAEA7B71B02}" type="presOf" srcId="{9BF82BBC-351F-4A3B-BA56-1E3C87A905E9}" destId="{BBE48FA2-6163-428F-95EA-A2F9438E998E}" srcOrd="0" destOrd="0" presId="urn:microsoft.com/office/officeart/2005/8/layout/chart3"/>
    <dgm:cxn modelId="{538396CC-A1FF-4537-B5C9-7529B3DD77A7}" type="presOf" srcId="{9BF82BBC-351F-4A3B-BA56-1E3C87A905E9}" destId="{C42EA25E-E202-444A-904B-BEFDF8211967}" srcOrd="1" destOrd="0" presId="urn:microsoft.com/office/officeart/2005/8/layout/chart3"/>
    <dgm:cxn modelId="{8070F15C-E51D-4CA9-8868-08FD442C32BD}" srcId="{FC077767-3C32-485F-8BB9-F009F4A2C145}" destId="{DFC97ADB-428F-4E23-A78A-2B09F5FD6C99}" srcOrd="4" destOrd="0" parTransId="{8053E6A4-F056-4281-A255-B4A83379C300}" sibTransId="{7BB565A1-AAFF-4AA4-9288-7AE962D857A5}"/>
    <dgm:cxn modelId="{71F86207-3C99-4A6E-AE27-CD7DEAACF62A}" srcId="{FC077767-3C32-485F-8BB9-F009F4A2C145}" destId="{A681450B-BAAD-4632-989D-27CF5B5435A9}" srcOrd="1" destOrd="0" parTransId="{AE060CE2-76D4-4601-98DE-0B16628BC9CA}" sibTransId="{CCEDE3CF-C8E8-4F60-A1F8-414093395108}"/>
    <dgm:cxn modelId="{AA2DE5A1-1E68-4EA0-BE91-9393027173B0}" type="presOf" srcId="{A681450B-BAAD-4632-989D-27CF5B5435A9}" destId="{CC8E0DF2-2505-45F3-A286-0F97D5F3416C}" srcOrd="1" destOrd="0" presId="urn:microsoft.com/office/officeart/2005/8/layout/chart3"/>
    <dgm:cxn modelId="{999CA947-B1EE-42DB-B528-7832869E864D}" type="presOf" srcId="{FC077767-3C32-485F-8BB9-F009F4A2C145}" destId="{C6A5E9A3-2648-4497-989C-0751DC76312F}" srcOrd="0" destOrd="0" presId="urn:microsoft.com/office/officeart/2005/8/layout/chart3"/>
    <dgm:cxn modelId="{DEEF9C0D-D881-454E-BA5E-AA1027B1B574}" srcId="{FC077767-3C32-485F-8BB9-F009F4A2C145}" destId="{18106615-6F92-479B-ABF9-D6A2853D129F}" srcOrd="2" destOrd="0" parTransId="{725FFF73-4FEC-4890-8B6F-C386305936A3}" sibTransId="{7AB06771-D505-4CDD-8ED4-B6CB52CFF0FA}"/>
    <dgm:cxn modelId="{9ACBF311-B56B-495A-BD45-1CDF9C13C936}" type="presParOf" srcId="{C6A5E9A3-2648-4497-989C-0751DC76312F}" destId="{CA64E953-530E-4545-9019-FF441D8290B3}" srcOrd="0" destOrd="0" presId="urn:microsoft.com/office/officeart/2005/8/layout/chart3"/>
    <dgm:cxn modelId="{58E62FCA-9C45-4AB8-B676-AD13FAFD1819}" type="presParOf" srcId="{C6A5E9A3-2648-4497-989C-0751DC76312F}" destId="{0A2417C3-6DFF-44C9-BF55-5568DCC0298B}" srcOrd="1" destOrd="0" presId="urn:microsoft.com/office/officeart/2005/8/layout/chart3"/>
    <dgm:cxn modelId="{FE398B22-199F-4299-B03E-7962218A81A2}" type="presParOf" srcId="{C6A5E9A3-2648-4497-989C-0751DC76312F}" destId="{26437E69-2B07-4CBB-9AD1-5DFCAC20FA6C}" srcOrd="2" destOrd="0" presId="urn:microsoft.com/office/officeart/2005/8/layout/chart3"/>
    <dgm:cxn modelId="{365B42EE-33E3-4E7D-A033-A52D06786C79}" type="presParOf" srcId="{C6A5E9A3-2648-4497-989C-0751DC76312F}" destId="{CC8E0DF2-2505-45F3-A286-0F97D5F3416C}" srcOrd="3" destOrd="0" presId="urn:microsoft.com/office/officeart/2005/8/layout/chart3"/>
    <dgm:cxn modelId="{8B256F25-18DC-46DB-8F6A-A25561C75F97}" type="presParOf" srcId="{C6A5E9A3-2648-4497-989C-0751DC76312F}" destId="{53FD7D0A-C87C-4280-945F-65C10C3EE139}" srcOrd="4" destOrd="0" presId="urn:microsoft.com/office/officeart/2005/8/layout/chart3"/>
    <dgm:cxn modelId="{B03AF0A6-1B8D-4C58-A32F-795694B2BCAE}" type="presParOf" srcId="{C6A5E9A3-2648-4497-989C-0751DC76312F}" destId="{DC23E4D8-A43A-4AF9-A0BC-401FCF635738}" srcOrd="5" destOrd="0" presId="urn:microsoft.com/office/officeart/2005/8/layout/chart3"/>
    <dgm:cxn modelId="{9AD6475A-E01F-4E4C-90CC-D13849BD2A0A}" type="presParOf" srcId="{C6A5E9A3-2648-4497-989C-0751DC76312F}" destId="{BBE48FA2-6163-428F-95EA-A2F9438E998E}" srcOrd="6" destOrd="0" presId="urn:microsoft.com/office/officeart/2005/8/layout/chart3"/>
    <dgm:cxn modelId="{6F343AFC-D210-4DE7-8691-495DA0CEAD42}" type="presParOf" srcId="{C6A5E9A3-2648-4497-989C-0751DC76312F}" destId="{C42EA25E-E202-444A-904B-BEFDF8211967}" srcOrd="7" destOrd="0" presId="urn:microsoft.com/office/officeart/2005/8/layout/chart3"/>
    <dgm:cxn modelId="{04C6D850-424D-4A07-AA6B-02BC9F1734A0}" type="presParOf" srcId="{C6A5E9A3-2648-4497-989C-0751DC76312F}" destId="{B53DE27E-ACF1-4A9F-B023-313845E259A1}" srcOrd="8" destOrd="0" presId="urn:microsoft.com/office/officeart/2005/8/layout/chart3"/>
    <dgm:cxn modelId="{EF15DCB9-013C-43C5-A598-7895A0F5DE00}" type="presParOf" srcId="{C6A5E9A3-2648-4497-989C-0751DC76312F}" destId="{8B1DE695-2A69-4DF7-B61B-68BDB17A3F71}"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hyperlink" Target="https://www.capgemini.com/optimize-your-business-and-it-operations" TargetMode="External"/><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4.sv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hyperlink" Target="https://www.capgemini.com/optimize-your-business-and-it-operations" TargetMode="External"/><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4.sv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hyperlink" Target="https://www.capgemini.com/optimize-your-business-and-it-operations" TargetMode="External"/><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4.svg"/><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hyperlink" Target="https://www.capgemini.com/optimize-your-business-and-it-operations" TargetMode="External"/><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4.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D320A1-5B0F-47EF-B66E-8DEF1F8E0942}"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408B0-8154-40D9-89A5-44CCBA16AAB3}" type="slidenum">
              <a:rPr lang="en-US" smtClean="0"/>
              <a:t>‹#›</a:t>
            </a:fld>
            <a:endParaRPr lang="en-US"/>
          </a:p>
        </p:txBody>
      </p:sp>
    </p:spTree>
    <p:extLst>
      <p:ext uri="{BB962C8B-B14F-4D97-AF65-F5344CB8AC3E}">
        <p14:creationId xmlns:p14="http://schemas.microsoft.com/office/powerpoint/2010/main" val="342516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320A1-5B0F-47EF-B66E-8DEF1F8E0942}"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408B0-8154-40D9-89A5-44CCBA16AAB3}" type="slidenum">
              <a:rPr lang="en-US" smtClean="0"/>
              <a:t>‹#›</a:t>
            </a:fld>
            <a:endParaRPr lang="en-US"/>
          </a:p>
        </p:txBody>
      </p:sp>
    </p:spTree>
    <p:extLst>
      <p:ext uri="{BB962C8B-B14F-4D97-AF65-F5344CB8AC3E}">
        <p14:creationId xmlns:p14="http://schemas.microsoft.com/office/powerpoint/2010/main" val="374640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320A1-5B0F-47EF-B66E-8DEF1F8E0942}"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408B0-8154-40D9-89A5-44CCBA16AAB3}" type="slidenum">
              <a:rPr lang="en-US" smtClean="0"/>
              <a:t>‹#›</a:t>
            </a:fld>
            <a:endParaRPr lang="en-US"/>
          </a:p>
        </p:txBody>
      </p:sp>
    </p:spTree>
    <p:extLst>
      <p:ext uri="{BB962C8B-B14F-4D97-AF65-F5344CB8AC3E}">
        <p14:creationId xmlns:p14="http://schemas.microsoft.com/office/powerpoint/2010/main" val="3599872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asvg="http://schemas.microsoft.com/office/drawing/2016/SVG/main" xmlns=""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84214950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grpSp>
    </p:spTree>
    <p:extLst>
      <p:ext uri="{BB962C8B-B14F-4D97-AF65-F5344CB8AC3E}">
        <p14:creationId xmlns:p14="http://schemas.microsoft.com/office/powerpoint/2010/main" val="35767451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NETWORK FUNDAMENTALS | Team Boost</a:t>
            </a:r>
            <a:endParaRPr lang="en-US" sz="800" kern="0" dirty="0">
              <a:solidFill>
                <a:srgbClr val="00458D"/>
              </a:solidFill>
              <a:cs typeface="Arial" panose="020B0604020202020204" pitchFamily="34" charset="0"/>
            </a:endParaRP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685869" y="552994"/>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
        <p:nvSpPr>
          <p:cNvPr id="10"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685869" y="2117499"/>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Tree>
    <p:extLst>
      <p:ext uri="{BB962C8B-B14F-4D97-AF65-F5344CB8AC3E}">
        <p14:creationId xmlns:p14="http://schemas.microsoft.com/office/powerpoint/2010/main" val="15964469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44188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311970830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spTree>
    <p:extLst>
      <p:ext uri="{BB962C8B-B14F-4D97-AF65-F5344CB8AC3E}">
        <p14:creationId xmlns:p14="http://schemas.microsoft.com/office/powerpoint/2010/main" val="519830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37" name="Text Placeholder 7">
            <a:extLst>
              <a:ext uri="{FF2B5EF4-FFF2-40B4-BE49-F238E27FC236}">
                <a16:creationId xmlns=""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1"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6"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3372079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00B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14"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70AD"/>
                </a:solidFill>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20"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6767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320A1-5B0F-47EF-B66E-8DEF1F8E0942}"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408B0-8154-40D9-89A5-44CCBA16AAB3}" type="slidenum">
              <a:rPr lang="en-US" smtClean="0"/>
              <a:t>‹#›</a:t>
            </a:fld>
            <a:endParaRPr lang="en-US"/>
          </a:p>
        </p:txBody>
      </p:sp>
    </p:spTree>
    <p:extLst>
      <p:ext uri="{BB962C8B-B14F-4D97-AF65-F5344CB8AC3E}">
        <p14:creationId xmlns:p14="http://schemas.microsoft.com/office/powerpoint/2010/main" val="2443130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F86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14"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70AD"/>
                </a:solidFill>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60363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FF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14"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70AD"/>
                </a:solidFill>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52117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91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14"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70AD"/>
                </a:solidFill>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6293135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 name="Picture Placeholder 10">
            <a:extLst>
              <a:ext uri="{FF2B5EF4-FFF2-40B4-BE49-F238E27FC236}">
                <a16:creationId xmlns="" xmlns:a16="http://schemas.microsoft.com/office/drawing/2014/main" id="{709E13E3-3323-4A67-80E2-F9198122983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839" r="32420"/>
          <a:stretch/>
        </p:blipFill>
        <p:spPr>
          <a:xfrm>
            <a:off x="4253790" y="-2148"/>
            <a:ext cx="7938210" cy="6898276"/>
          </a:xfrm>
          <a:prstGeom prst="rect">
            <a:avLst/>
          </a:prstGeom>
        </p:spPr>
      </p:pic>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8" y="3068960"/>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 xmlns:a16="http://schemas.microsoft.com/office/drawing/2014/main" id="{57798370-07F4-412F-86CE-30C026EA6825}"/>
              </a:ext>
            </a:extLst>
          </p:cNvPr>
          <p:cNvSpPr>
            <a:spLocks noGrp="1"/>
          </p:cNvSpPr>
          <p:nvPr>
            <p:ph type="title" hasCustomPrompt="1"/>
          </p:nvPr>
        </p:nvSpPr>
        <p:spPr>
          <a:xfrm>
            <a:off x="407988" y="2002973"/>
            <a:ext cx="10044635"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sp>
        <p:nvSpPr>
          <p:cNvPr id="7"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cxnSp>
        <p:nvCxnSpPr>
          <p:cNvPr id="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3"/>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prstClr val="white"/>
                </a:solidFill>
                <a:cs typeface="Arial" panose="020B0604020202020204" pitchFamily="34" charset="0"/>
              </a:rPr>
              <a:t>Presentation Title | Author | Date</a:t>
            </a:r>
          </a:p>
        </p:txBody>
      </p:sp>
    </p:spTree>
    <p:extLst>
      <p:ext uri="{BB962C8B-B14F-4D97-AF65-F5344CB8AC3E}">
        <p14:creationId xmlns:p14="http://schemas.microsoft.com/office/powerpoint/2010/main" val="2376954692"/>
      </p:ext>
    </p:extLst>
  </p:cSld>
  <p:clrMapOvr>
    <a:masterClrMapping/>
  </p:clrMapOvr>
  <p:extLst mod="1">
    <p:ext uri="{DCECCB84-F9BA-43D5-87BE-67443E8EF086}">
      <p15:sldGuideLst xmlns:p15="http://schemas.microsoft.com/office/powerpoint/2012/main">
        <p15:guide id="4294967295" orient="horz" pos="255">
          <p15:clr>
            <a:srgbClr val="FBAE40"/>
          </p15:clr>
        </p15:guide>
        <p15:guide id="4294967295" pos="257">
          <p15:clr>
            <a:srgbClr val="FBAE40"/>
          </p15:clr>
        </p15:guide>
        <p15:guide id="4294967295" pos="687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LINUX FUNDAMENTALS | Team Boost</a:t>
            </a:r>
            <a:endParaRPr lang="en-US" sz="800" kern="0" dirty="0">
              <a:solidFill>
                <a:srgbClr val="00458D"/>
              </a:solidFill>
              <a:cs typeface="Arial" panose="020B0604020202020204" pitchFamily="34" charset="0"/>
            </a:endParaRP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093381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7166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6"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grpSp>
        <p:nvGrpSpPr>
          <p:cNvPr id="17" name="Group 4">
            <a:extLst>
              <a:ext uri="{FF2B5EF4-FFF2-40B4-BE49-F238E27FC236}">
                <a16:creationId xmlns="" xmlns:a16="http://schemas.microsoft.com/office/drawing/2014/main"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 xmlns:a16="http://schemas.microsoft.com/office/drawing/2014/main"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19" name="Freeform 6">
              <a:extLst>
                <a:ext uri="{FF2B5EF4-FFF2-40B4-BE49-F238E27FC236}">
                  <a16:creationId xmlns="" xmlns:a16="http://schemas.microsoft.com/office/drawing/2014/main"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20" name="Freeform 7">
              <a:extLst>
                <a:ext uri="{FF2B5EF4-FFF2-40B4-BE49-F238E27FC236}">
                  <a16:creationId xmlns="" xmlns:a16="http://schemas.microsoft.com/office/drawing/2014/main"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21" name="Freeform 8">
              <a:extLst>
                <a:ext uri="{FF2B5EF4-FFF2-40B4-BE49-F238E27FC236}">
                  <a16:creationId xmlns="" xmlns:a16="http://schemas.microsoft.com/office/drawing/2014/main"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22" name="Freeform 9">
              <a:extLst>
                <a:ext uri="{FF2B5EF4-FFF2-40B4-BE49-F238E27FC236}">
                  <a16:creationId xmlns="" xmlns:a16="http://schemas.microsoft.com/office/drawing/2014/main"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grpSp>
      <p:grpSp>
        <p:nvGrpSpPr>
          <p:cNvPr id="23" name="Group 30">
            <a:extLst>
              <a:ext uri="{FF2B5EF4-FFF2-40B4-BE49-F238E27FC236}">
                <a16:creationId xmlns="" xmlns:a16="http://schemas.microsoft.com/office/drawing/2014/main"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 xmlns:a16="http://schemas.microsoft.com/office/drawing/2014/main"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25" name="Freeform 32">
              <a:extLst>
                <a:ext uri="{FF2B5EF4-FFF2-40B4-BE49-F238E27FC236}">
                  <a16:creationId xmlns="" xmlns:a16="http://schemas.microsoft.com/office/drawing/2014/main"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26" name="Freeform 33">
              <a:extLst>
                <a:ext uri="{FF2B5EF4-FFF2-40B4-BE49-F238E27FC236}">
                  <a16:creationId xmlns="" xmlns:a16="http://schemas.microsoft.com/office/drawing/2014/main"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30" name="Freeform 34">
              <a:extLst>
                <a:ext uri="{FF2B5EF4-FFF2-40B4-BE49-F238E27FC236}">
                  <a16:creationId xmlns="" xmlns:a16="http://schemas.microsoft.com/office/drawing/2014/main"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31" name="Freeform 35">
              <a:extLst>
                <a:ext uri="{FF2B5EF4-FFF2-40B4-BE49-F238E27FC236}">
                  <a16:creationId xmlns="" xmlns:a16="http://schemas.microsoft.com/office/drawing/2014/main"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grpSp>
      <p:grpSp>
        <p:nvGrpSpPr>
          <p:cNvPr id="32" name="Group 12">
            <a:extLst>
              <a:ext uri="{FF2B5EF4-FFF2-40B4-BE49-F238E27FC236}">
                <a16:creationId xmlns="" xmlns:a16="http://schemas.microsoft.com/office/drawing/2014/main"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 xmlns:a16="http://schemas.microsoft.com/office/drawing/2014/main"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34" name="Freeform 14">
              <a:extLst>
                <a:ext uri="{FF2B5EF4-FFF2-40B4-BE49-F238E27FC236}">
                  <a16:creationId xmlns="" xmlns:a16="http://schemas.microsoft.com/office/drawing/2014/main"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35" name="Freeform 15">
              <a:extLst>
                <a:ext uri="{FF2B5EF4-FFF2-40B4-BE49-F238E27FC236}">
                  <a16:creationId xmlns="" xmlns:a16="http://schemas.microsoft.com/office/drawing/2014/main"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36" name="Freeform 16">
              <a:extLst>
                <a:ext uri="{FF2B5EF4-FFF2-40B4-BE49-F238E27FC236}">
                  <a16:creationId xmlns="" xmlns:a16="http://schemas.microsoft.com/office/drawing/2014/main"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grpSp>
    </p:spTree>
    <p:extLst>
      <p:ext uri="{BB962C8B-B14F-4D97-AF65-F5344CB8AC3E}">
        <p14:creationId xmlns:p14="http://schemas.microsoft.com/office/powerpoint/2010/main" val="2219825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 xmlns:a16="http://schemas.microsoft.com/office/drawing/2014/main"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38" name="Chart Placeholder 29">
            <a:extLst>
              <a:ext uri="{FF2B5EF4-FFF2-40B4-BE49-F238E27FC236}">
                <a16:creationId xmlns="" xmlns:a16="http://schemas.microsoft.com/office/drawing/2014/main"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 xmlns:a16="http://schemas.microsoft.com/office/drawing/2014/main"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 xmlns:a16="http://schemas.microsoft.com/office/drawing/2014/main"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 xmlns:a16="http://schemas.microsoft.com/office/drawing/2014/main"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 xmlns:a16="http://schemas.microsoft.com/office/drawing/2014/main"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 xmlns:a16="http://schemas.microsoft.com/office/drawing/2014/main"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 xmlns:a16="http://schemas.microsoft.com/office/drawing/2014/main"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 xmlns:a16="http://schemas.microsoft.com/office/drawing/2014/main"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 xmlns:a16="http://schemas.microsoft.com/office/drawing/2014/main"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 xmlns:a16="http://schemas.microsoft.com/office/drawing/2014/main"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 xmlns:a16="http://schemas.microsoft.com/office/drawing/2014/main"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 xmlns:a16="http://schemas.microsoft.com/office/drawing/2014/main"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 xmlns:a16="http://schemas.microsoft.com/office/drawing/2014/main"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 xmlns:a16="http://schemas.microsoft.com/office/drawing/2014/main"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23"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212743172"/>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 xmlns:a16="http://schemas.microsoft.com/office/drawing/2014/main" id="{F28BC1D5-366F-454F-B964-C24C14979142}"/>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rot="16200000">
            <a:off x="8823521" y="-1667562"/>
            <a:ext cx="1706401" cy="5030555"/>
          </a:xfrm>
          <a:prstGeom prst="rect">
            <a:avLst/>
          </a:prstGeom>
        </p:spPr>
      </p:pic>
      <p:pic>
        <p:nvPicPr>
          <p:cNvPr id="15" name="Graphic 14">
            <a:extLst>
              <a:ext uri="{FF2B5EF4-FFF2-40B4-BE49-F238E27FC236}">
                <a16:creationId xmlns="" xmlns:a16="http://schemas.microsoft.com/office/drawing/2014/main" id="{CA70D5E4-F0EE-4368-A09C-60021E85A04E}"/>
              </a:ext>
            </a:extLst>
          </p:cNvPr>
          <p:cNvPicPr>
            <a:picLocks noChangeAspect="1"/>
          </p:cNvPicPr>
          <p:nvPr userDrawn="1"/>
        </p:nvPicPr>
        <p:blipFill rotWithShape="1">
          <a:blip r:embed="rId4" cstate="print">
            <a:extLst>
              <a:ext uri="{96DAC541-7B7A-43D3-8B79-37D633B846F1}">
                <asvg:svgBlip xmlns:asvg="http://schemas.microsoft.com/office/drawing/2016/SVG/main" xmlns=""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4675" y="441645"/>
            <a:ext cx="6477232" cy="863600"/>
          </a:xfrm>
          <a:prstGeom prst="rect">
            <a:avLst/>
          </a:prstGeom>
        </p:spPr>
        <p:txBody>
          <a:bodyPr vert="horz" lIns="0" tIns="0" rIns="0" bIns="0" rtlCol="0" anchor="t">
            <a:normAutofit/>
          </a:bodyPr>
          <a:lstStyle>
            <a:lvl1pPr>
              <a:defRPr lang="pt-PT" sz="4800" b="1" dirty="0">
                <a:latin typeface="+mn-lt"/>
              </a:defRPr>
            </a:lvl1pPr>
          </a:lstStyle>
          <a:p>
            <a:pPr lvl="0">
              <a:lnSpc>
                <a:spcPts val="3000"/>
              </a:lnSpc>
            </a:pPr>
            <a:r>
              <a:rPr lang="en-US" dirty="0"/>
              <a:t>Click to add title</a:t>
            </a:r>
            <a:endParaRPr lang="pt-PT" dirty="0"/>
          </a:p>
        </p:txBody>
      </p:sp>
      <p:sp>
        <p:nvSpPr>
          <p:cNvPr id="2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9"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3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328173720"/>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pic>
        <p:nvPicPr>
          <p:cNvPr id="14" name="Graphic 41">
            <a:extLst>
              <a:ext uri="{FF2B5EF4-FFF2-40B4-BE49-F238E27FC236}">
                <a16:creationId xmlns="" xmlns:a16="http://schemas.microsoft.com/office/drawing/2014/main" id="{39882BC4-7320-49FC-B1BE-AEB377EFC01A}"/>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LINUX FUNDAMENTALS |Team Boost</a:t>
            </a:r>
            <a:endParaRPr lang="en-US" sz="800" kern="0" dirty="0">
              <a:solidFill>
                <a:srgbClr val="00458D"/>
              </a:solidFill>
              <a:cs typeface="Arial" panose="020B0604020202020204" pitchFamily="34" charset="0"/>
            </a:endParaRPr>
          </a:p>
        </p:txBody>
      </p:sp>
      <p:sp>
        <p:nvSpPr>
          <p:cNvPr id="40" name="Retângulo 43">
            <a:extLst>
              <a:ext uri="{FF2B5EF4-FFF2-40B4-BE49-F238E27FC236}">
                <a16:creationId xmlns=""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814708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D320A1-5B0F-47EF-B66E-8DEF1F8E0942}"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408B0-8154-40D9-89A5-44CCBA16AAB3}" type="slidenum">
              <a:rPr lang="en-US" smtClean="0"/>
              <a:t>‹#›</a:t>
            </a:fld>
            <a:endParaRPr lang="en-US"/>
          </a:p>
        </p:txBody>
      </p:sp>
    </p:spTree>
    <p:extLst>
      <p:ext uri="{BB962C8B-B14F-4D97-AF65-F5344CB8AC3E}">
        <p14:creationId xmlns:p14="http://schemas.microsoft.com/office/powerpoint/2010/main" val="5995387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pic>
        <p:nvPicPr>
          <p:cNvPr id="14" name="Graphic 41">
            <a:extLst>
              <a:ext uri="{FF2B5EF4-FFF2-40B4-BE49-F238E27FC236}">
                <a16:creationId xmlns="" xmlns:a16="http://schemas.microsoft.com/office/drawing/2014/main" id="{39882BC4-7320-49FC-B1BE-AEB377EFC01A}"/>
              </a:ext>
            </a:extLst>
          </p:cNvPr>
          <p:cNvPicPr>
            <a:picLocks noChangeAspect="1"/>
          </p:cNvPicPr>
          <p:nvPr userDrawn="1"/>
        </p:nvPicPr>
        <p:blipFill>
          <a:blip r:embed="rId2" cstate="print">
            <a:duotone>
              <a:schemeClr val="accent4">
                <a:shade val="45000"/>
                <a:satMod val="135000"/>
              </a:schemeClr>
              <a:prstClr val="white"/>
            </a:duotone>
            <a:extLst>
              <a:ext uri="{96DAC541-7B7A-43D3-8B79-37D633B846F1}">
                <asvg:svgBlip xmlns:asvg="http://schemas.microsoft.com/office/drawing/2016/SVG/main" xmlns=""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40" name="Retângulo 43">
            <a:extLst>
              <a:ext uri="{FF2B5EF4-FFF2-40B4-BE49-F238E27FC236}">
                <a16:creationId xmlns=""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8"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LINUX FUNDAMENTALS | Team Boost</a:t>
            </a:r>
            <a:endParaRPr lang="en-US" sz="800" kern="0" dirty="0">
              <a:solidFill>
                <a:srgbClr val="00458D"/>
              </a:solidFill>
              <a:cs typeface="Arial" panose="020B0604020202020204" pitchFamily="34" charset="0"/>
            </a:endParaRPr>
          </a:p>
        </p:txBody>
      </p:sp>
    </p:spTree>
    <p:extLst>
      <p:ext uri="{BB962C8B-B14F-4D97-AF65-F5344CB8AC3E}">
        <p14:creationId xmlns:p14="http://schemas.microsoft.com/office/powerpoint/2010/main" val="854720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pic>
        <p:nvPicPr>
          <p:cNvPr id="14" name="Graphic 41">
            <a:extLst>
              <a:ext uri="{FF2B5EF4-FFF2-40B4-BE49-F238E27FC236}">
                <a16:creationId xmlns="" xmlns:a16="http://schemas.microsoft.com/office/drawing/2014/main" id="{39882BC4-7320-49FC-B1BE-AEB377EFC01A}"/>
              </a:ext>
            </a:extLst>
          </p:cNvPr>
          <p:cNvPicPr>
            <a:picLocks noChangeAspect="1"/>
          </p:cNvPicPr>
          <p:nvPr userDrawn="1"/>
        </p:nvPicPr>
        <p:blipFill>
          <a:blip r:embed="rId2" cstate="print">
            <a:duotone>
              <a:schemeClr val="accent5">
                <a:shade val="45000"/>
                <a:satMod val="135000"/>
              </a:schemeClr>
              <a:prstClr val="white"/>
            </a:duotone>
            <a:extLst>
              <a:ext uri="{96DAC541-7B7A-43D3-8B79-37D633B846F1}">
                <asvg:svgBlip xmlns:asvg="http://schemas.microsoft.com/office/drawing/2016/SVG/main" xmlns=""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40" name="Retângulo 43">
            <a:extLst>
              <a:ext uri="{FF2B5EF4-FFF2-40B4-BE49-F238E27FC236}">
                <a16:creationId xmlns=""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8"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LINUX FUNDAMENTALS | Team Boost</a:t>
            </a:r>
            <a:endParaRPr lang="en-US" sz="800" kern="0" dirty="0">
              <a:solidFill>
                <a:srgbClr val="00458D"/>
              </a:solidFill>
              <a:cs typeface="Arial" panose="020B0604020202020204" pitchFamily="34" charset="0"/>
            </a:endParaRPr>
          </a:p>
        </p:txBody>
      </p:sp>
    </p:spTree>
    <p:extLst>
      <p:ext uri="{BB962C8B-B14F-4D97-AF65-F5344CB8AC3E}">
        <p14:creationId xmlns:p14="http://schemas.microsoft.com/office/powerpoint/2010/main" val="165224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pic>
        <p:nvPicPr>
          <p:cNvPr id="14" name="Graphic 13">
            <a:extLst>
              <a:ext uri="{FF2B5EF4-FFF2-40B4-BE49-F238E27FC236}">
                <a16:creationId xmlns="" xmlns:a16="http://schemas.microsoft.com/office/drawing/2014/main" id="{CBFCF213-9AB8-422B-8F8D-9F6A01ED15F1}"/>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4" cstate="print">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sp>
        <p:nvSpPr>
          <p:cNvPr id="10" name="Rectangle 27">
            <a:hlinkClick r:id="rId7"/>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LINUX FUNDAMENTALS| Team Boost</a:t>
            </a:r>
            <a:endParaRPr lang="en-US" sz="800" kern="0" dirty="0">
              <a:solidFill>
                <a:srgbClr val="00458D"/>
              </a:solidFill>
              <a:cs typeface="Arial" panose="020B0604020202020204" pitchFamily="34" charset="0"/>
            </a:endParaRPr>
          </a:p>
        </p:txBody>
      </p:sp>
    </p:spTree>
    <p:extLst>
      <p:ext uri="{BB962C8B-B14F-4D97-AF65-F5344CB8AC3E}">
        <p14:creationId xmlns:p14="http://schemas.microsoft.com/office/powerpoint/2010/main" val="11028691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pic>
        <p:nvPicPr>
          <p:cNvPr id="14" name="Graphic 13">
            <a:extLst>
              <a:ext uri="{FF2B5EF4-FFF2-40B4-BE49-F238E27FC236}">
                <a16:creationId xmlns="" xmlns:a16="http://schemas.microsoft.com/office/drawing/2014/main" id="{CBFCF213-9AB8-422B-8F8D-9F6A01ED15F1}"/>
              </a:ext>
            </a:extLst>
          </p:cNvPr>
          <p:cNvPicPr>
            <a:picLocks noChangeAspect="1"/>
          </p:cNvPicPr>
          <p:nvPr userDrawn="1"/>
        </p:nvPicPr>
        <p:blipFill>
          <a:blip r:embed="rId2" cstate="print">
            <a:duotone>
              <a:schemeClr val="accent4">
                <a:shade val="45000"/>
                <a:satMod val="135000"/>
              </a:schemeClr>
              <a:prstClr val="white"/>
            </a:duotone>
            <a:extLst>
              <a:ext uri="{96DAC541-7B7A-43D3-8B79-37D633B846F1}">
                <asvg:svgBlip xmlns:asvg="http://schemas.microsoft.com/office/drawing/2016/SVG/main" xmlns=""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solidFill>
                  <a:srgbClr val="0070C0"/>
                </a:solidFill>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4" cstate="print">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sp>
        <p:nvSpPr>
          <p:cNvPr id="10" name="Rectangle 27">
            <a:hlinkClick r:id="rId7"/>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LINUX FUNDAMENTALS | Team Boost</a:t>
            </a:r>
            <a:endParaRPr lang="en-US" sz="800" kern="0" dirty="0">
              <a:solidFill>
                <a:srgbClr val="00458D"/>
              </a:solidFill>
              <a:cs typeface="Arial" panose="020B0604020202020204" pitchFamily="34" charset="0"/>
            </a:endParaRPr>
          </a:p>
        </p:txBody>
      </p:sp>
    </p:spTree>
    <p:extLst>
      <p:ext uri="{BB962C8B-B14F-4D97-AF65-F5344CB8AC3E}">
        <p14:creationId xmlns:p14="http://schemas.microsoft.com/office/powerpoint/2010/main" val="6178752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pic>
        <p:nvPicPr>
          <p:cNvPr id="14" name="Graphic 13">
            <a:extLst>
              <a:ext uri="{FF2B5EF4-FFF2-40B4-BE49-F238E27FC236}">
                <a16:creationId xmlns="" xmlns:a16="http://schemas.microsoft.com/office/drawing/2014/main" id="{CBFCF213-9AB8-422B-8F8D-9F6A01ED15F1}"/>
              </a:ext>
            </a:extLst>
          </p:cNvPr>
          <p:cNvPicPr>
            <a:picLocks noChangeAspect="1"/>
          </p:cNvPicPr>
          <p:nvPr userDrawn="1"/>
        </p:nvPicPr>
        <p:blipFill>
          <a:blip r:embed="rId2" cstate="print">
            <a:duotone>
              <a:schemeClr val="accent5">
                <a:shade val="45000"/>
                <a:satMod val="135000"/>
              </a:schemeClr>
              <a:prstClr val="white"/>
            </a:duotone>
            <a:extLst>
              <a:ext uri="{96DAC541-7B7A-43D3-8B79-37D633B846F1}">
                <asvg:svgBlip xmlns:asvg="http://schemas.microsoft.com/office/drawing/2016/SVG/main" xmlns=""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solidFill>
                  <a:srgbClr val="0070C0"/>
                </a:solidFill>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4" cstate="print">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sp>
        <p:nvSpPr>
          <p:cNvPr id="10" name="Rectangle 27">
            <a:hlinkClick r:id="rId7"/>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LINUX FUNDAMENTALS | Team Boost</a:t>
            </a:r>
            <a:endParaRPr lang="en-US" sz="800" kern="0" dirty="0">
              <a:solidFill>
                <a:srgbClr val="00458D"/>
              </a:solidFill>
              <a:cs typeface="Arial" panose="020B0604020202020204" pitchFamily="34" charset="0"/>
            </a:endParaRPr>
          </a:p>
        </p:txBody>
      </p:sp>
    </p:spTree>
    <p:extLst>
      <p:ext uri="{BB962C8B-B14F-4D97-AF65-F5344CB8AC3E}">
        <p14:creationId xmlns:p14="http://schemas.microsoft.com/office/powerpoint/2010/main" val="32020579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LINUX FUNDAMENTALS</a:t>
            </a:r>
            <a:endParaRPr lang="en-US" sz="800" kern="0" dirty="0">
              <a:solidFill>
                <a:srgbClr val="00458D"/>
              </a:solidFill>
              <a:cs typeface="Arial" panose="020B0604020202020204" pitchFamily="34" charset="0"/>
            </a:endParaRPr>
          </a:p>
        </p:txBody>
      </p:sp>
    </p:spTree>
    <p:extLst>
      <p:ext uri="{BB962C8B-B14F-4D97-AF65-F5344CB8AC3E}">
        <p14:creationId xmlns:p14="http://schemas.microsoft.com/office/powerpoint/2010/main" val="274615190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6" name="Text Placeholder 4">
            <a:extLst>
              <a:ext uri="{FF2B5EF4-FFF2-40B4-BE49-F238E27FC236}">
                <a16:creationId xmlns="" xmlns:a16="http://schemas.microsoft.com/office/drawing/2014/main"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solidFill>
                <a:srgbClr val="000000"/>
              </a:solidFill>
            </a:endParaRPr>
          </a:p>
        </p:txBody>
      </p:sp>
      <p:sp>
        <p:nvSpPr>
          <p:cNvPr id="23" name="Freeform 26">
            <a:extLst>
              <a:ext uri="{FF2B5EF4-FFF2-40B4-BE49-F238E27FC236}">
                <a16:creationId xmlns=""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solidFill>
                <a:srgbClr val="000000"/>
              </a:solidFill>
            </a:endParaRPr>
          </a:p>
        </p:txBody>
      </p:sp>
      <p:sp>
        <p:nvSpPr>
          <p:cNvPr id="24" name="Freeform 27">
            <a:extLst>
              <a:ext uri="{FF2B5EF4-FFF2-40B4-BE49-F238E27FC236}">
                <a16:creationId xmlns=""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solidFill>
                <a:srgbClr val="000000"/>
              </a:solidFill>
            </a:endParaRPr>
          </a:p>
        </p:txBody>
      </p:sp>
    </p:spTree>
    <p:extLst>
      <p:ext uri="{BB962C8B-B14F-4D97-AF65-F5344CB8AC3E}">
        <p14:creationId xmlns:p14="http://schemas.microsoft.com/office/powerpoint/2010/main" val="279889389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ontact details">
    <p:spTree>
      <p:nvGrpSpPr>
        <p:cNvPr id="1" name=""/>
        <p:cNvGrpSpPr/>
        <p:nvPr/>
      </p:nvGrpSpPr>
      <p:grpSpPr>
        <a:xfrm>
          <a:off x="0" y="0"/>
          <a:ext cx="0" cy="0"/>
          <a:chOff x="0" y="0"/>
          <a:chExt cx="0" cy="0"/>
        </a:xfrm>
      </p:grpSpPr>
      <p:sp>
        <p:nvSpPr>
          <p:cNvPr id="16" name="Text Placeholder 4">
            <a:extLst>
              <a:ext uri="{FF2B5EF4-FFF2-40B4-BE49-F238E27FC236}">
                <a16:creationId xmlns="" xmlns:a16="http://schemas.microsoft.com/office/drawing/2014/main"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D118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solidFill>
                <a:srgbClr val="000000"/>
              </a:solidFill>
            </a:endParaRPr>
          </a:p>
        </p:txBody>
      </p:sp>
      <p:sp>
        <p:nvSpPr>
          <p:cNvPr id="23" name="Freeform 26">
            <a:extLst>
              <a:ext uri="{FF2B5EF4-FFF2-40B4-BE49-F238E27FC236}">
                <a16:creationId xmlns=""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solidFill>
                <a:srgbClr val="000000"/>
              </a:solidFill>
            </a:endParaRPr>
          </a:p>
        </p:txBody>
      </p:sp>
      <p:sp>
        <p:nvSpPr>
          <p:cNvPr id="24" name="Freeform 27">
            <a:extLst>
              <a:ext uri="{FF2B5EF4-FFF2-40B4-BE49-F238E27FC236}">
                <a16:creationId xmlns=""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solidFill>
                <a:srgbClr val="000000"/>
              </a:solidFill>
            </a:endParaRPr>
          </a:p>
        </p:txBody>
      </p:sp>
    </p:spTree>
    <p:extLst>
      <p:ext uri="{BB962C8B-B14F-4D97-AF65-F5344CB8AC3E}">
        <p14:creationId xmlns:p14="http://schemas.microsoft.com/office/powerpoint/2010/main" val="143190173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act details">
    <p:spTree>
      <p:nvGrpSpPr>
        <p:cNvPr id="1" name=""/>
        <p:cNvGrpSpPr/>
        <p:nvPr/>
      </p:nvGrpSpPr>
      <p:grpSpPr>
        <a:xfrm>
          <a:off x="0" y="0"/>
          <a:ext cx="0" cy="0"/>
          <a:chOff x="0" y="0"/>
          <a:chExt cx="0" cy="0"/>
        </a:xfrm>
      </p:grpSpPr>
      <p:sp>
        <p:nvSpPr>
          <p:cNvPr id="16" name="Text Placeholder 4">
            <a:extLst>
              <a:ext uri="{FF2B5EF4-FFF2-40B4-BE49-F238E27FC236}">
                <a16:creationId xmlns="" xmlns:a16="http://schemas.microsoft.com/office/drawing/2014/main"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78C01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solidFill>
                <a:srgbClr val="000000"/>
              </a:solidFill>
            </a:endParaRPr>
          </a:p>
        </p:txBody>
      </p:sp>
      <p:sp>
        <p:nvSpPr>
          <p:cNvPr id="23" name="Freeform 26">
            <a:extLst>
              <a:ext uri="{FF2B5EF4-FFF2-40B4-BE49-F238E27FC236}">
                <a16:creationId xmlns=""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solidFill>
                <a:srgbClr val="000000"/>
              </a:solidFill>
            </a:endParaRPr>
          </a:p>
        </p:txBody>
      </p:sp>
      <p:sp>
        <p:nvSpPr>
          <p:cNvPr id="24" name="Freeform 27">
            <a:extLst>
              <a:ext uri="{FF2B5EF4-FFF2-40B4-BE49-F238E27FC236}">
                <a16:creationId xmlns=""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solidFill>
                <a:srgbClr val="000000"/>
              </a:solidFill>
            </a:endParaRPr>
          </a:p>
        </p:txBody>
      </p:sp>
    </p:spTree>
    <p:extLst>
      <p:ext uri="{BB962C8B-B14F-4D97-AF65-F5344CB8AC3E}">
        <p14:creationId xmlns:p14="http://schemas.microsoft.com/office/powerpoint/2010/main" val="192195657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 xmlns:a16="http://schemas.microsoft.com/office/drawing/2014/main" id="{9816AFFC-77B8-4D07-A4F8-5D71746F909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LINUX FUNDAMENTALS</a:t>
            </a:r>
            <a:endParaRPr lang="en-US" sz="800" kern="0" dirty="0">
              <a:solidFill>
                <a:srgbClr val="00458D"/>
              </a:solidFill>
              <a:cs typeface="Arial" panose="020B0604020202020204" pitchFamily="34" charset="0"/>
            </a:endParaRPr>
          </a:p>
        </p:txBody>
      </p:sp>
    </p:spTree>
    <p:extLst>
      <p:ext uri="{BB962C8B-B14F-4D97-AF65-F5344CB8AC3E}">
        <p14:creationId xmlns:p14="http://schemas.microsoft.com/office/powerpoint/2010/main" val="1948654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D320A1-5B0F-47EF-B66E-8DEF1F8E0942}"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408B0-8154-40D9-89A5-44CCBA16AAB3}" type="slidenum">
              <a:rPr lang="en-US" smtClean="0"/>
              <a:t>‹#›</a:t>
            </a:fld>
            <a:endParaRPr lang="en-US"/>
          </a:p>
        </p:txBody>
      </p:sp>
    </p:spTree>
    <p:extLst>
      <p:ext uri="{BB962C8B-B14F-4D97-AF65-F5344CB8AC3E}">
        <p14:creationId xmlns:p14="http://schemas.microsoft.com/office/powerpoint/2010/main" val="888226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6" name="Rectangle 15">
            <a:extLst>
              <a:ext uri="{FF2B5EF4-FFF2-40B4-BE49-F238E27FC236}">
                <a16:creationId xmlns=""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7" name="Rectangle 16">
            <a:extLst>
              <a:ext uri="{FF2B5EF4-FFF2-40B4-BE49-F238E27FC236}">
                <a16:creationId xmlns=""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2" name="Oval 20">
            <a:extLst>
              <a:ext uri="{FF2B5EF4-FFF2-40B4-BE49-F238E27FC236}">
                <a16:creationId xmlns=""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3" name="Oval 20">
            <a:extLst>
              <a:ext uri="{FF2B5EF4-FFF2-40B4-BE49-F238E27FC236}">
                <a16:creationId xmlns=""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4" name="Oval 20">
            <a:extLst>
              <a:ext uri="{FF2B5EF4-FFF2-40B4-BE49-F238E27FC236}">
                <a16:creationId xmlns=""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solidFill>
                <a:prstClr val="white"/>
              </a:solidFill>
            </a:endParaRPr>
          </a:p>
        </p:txBody>
      </p:sp>
      <p:sp>
        <p:nvSpPr>
          <p:cNvPr id="27" name="Text Placeholder 26">
            <a:extLst>
              <a:ext uri="{FF2B5EF4-FFF2-40B4-BE49-F238E27FC236}">
                <a16:creationId xmlns=""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918520247"/>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34" name="Text Placeholder 7">
            <a:extLst>
              <a:ext uri="{FF2B5EF4-FFF2-40B4-BE49-F238E27FC236}">
                <a16:creationId xmlns=""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pic>
        <p:nvPicPr>
          <p:cNvPr id="14" name="Graphic 13">
            <a:extLst>
              <a:ext uri="{FF2B5EF4-FFF2-40B4-BE49-F238E27FC236}">
                <a16:creationId xmlns="" xmlns:a16="http://schemas.microsoft.com/office/drawing/2014/main" id="{CBFCF213-9AB8-422B-8F8D-9F6A01ED15F1}"/>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40" name="Text Placeholder 7">
            <a:extLst>
              <a:ext uri="{FF2B5EF4-FFF2-40B4-BE49-F238E27FC236}">
                <a16:creationId xmlns="" xmlns:a16="http://schemas.microsoft.com/office/drawing/2014/main"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 xmlns:a16="http://schemas.microsoft.com/office/drawing/2014/main"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 xmlns:a16="http://schemas.microsoft.com/office/drawing/2014/main"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 xmlns:a16="http://schemas.microsoft.com/office/drawing/2014/main"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 xmlns:a16="http://schemas.microsoft.com/office/drawing/2014/main"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 xmlns:a16="http://schemas.microsoft.com/office/drawing/2014/main"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0" name="Text Placeholder 7">
            <a:extLst>
              <a:ext uri="{FF2B5EF4-FFF2-40B4-BE49-F238E27FC236}">
                <a16:creationId xmlns=""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4" cstate="print">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cxnSp>
        <p:nvCxnSpPr>
          <p:cNvPr id="24" name="Straight Connector 23">
            <a:extLst>
              <a:ext uri="{FF2B5EF4-FFF2-40B4-BE49-F238E27FC236}">
                <a16:creationId xmlns=""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5" name="Rectangle 27">
            <a:hlinkClick r:id="rId7"/>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LINUX FUNDAMENTALS</a:t>
            </a:r>
            <a:endParaRPr lang="en-US" sz="800" kern="0" dirty="0">
              <a:solidFill>
                <a:srgbClr val="00458D"/>
              </a:solidFill>
              <a:cs typeface="Arial" panose="020B0604020202020204" pitchFamily="34" charset="0"/>
            </a:endParaRPr>
          </a:p>
        </p:txBody>
      </p:sp>
    </p:spTree>
    <p:extLst>
      <p:ext uri="{BB962C8B-B14F-4D97-AF65-F5344CB8AC3E}">
        <p14:creationId xmlns:p14="http://schemas.microsoft.com/office/powerpoint/2010/main" val="11578212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prstClr val="white"/>
                </a:solidFill>
                <a:ea typeface="Georgia" charset="0"/>
                <a:cs typeface="Georgia" charset="0"/>
                <a:sym typeface="Arial"/>
              </a:rPr>
              <a:t>Group Name</a:t>
            </a:r>
          </a:p>
        </p:txBody>
      </p:sp>
      <p:cxnSp>
        <p:nvCxnSpPr>
          <p:cNvPr id="19" name="Straight Connector 18">
            <a:extLst>
              <a:ext uri="{FF2B5EF4-FFF2-40B4-BE49-F238E27FC236}">
                <a16:creationId xmlns=""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4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5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624530530"/>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Blank-White">
    <p:spTree>
      <p:nvGrpSpPr>
        <p:cNvPr id="1" name=""/>
        <p:cNvGrpSpPr/>
        <p:nvPr/>
      </p:nvGrpSpPr>
      <p:grpSpPr>
        <a:xfrm>
          <a:off x="0" y="0"/>
          <a:ext cx="0" cy="0"/>
          <a:chOff x="0" y="0"/>
          <a:chExt cx="0" cy="0"/>
        </a:xfrm>
      </p:grpSpPr>
      <p:graphicFrame>
        <p:nvGraphicFramePr>
          <p:cNvPr id="2" name="Diagram 1"/>
          <p:cNvGraphicFramePr/>
          <p:nvPr userDrawn="1">
            <p:extLst/>
          </p:nvPr>
        </p:nvGraphicFramePr>
        <p:xfrm>
          <a:off x="4971143" y="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userDrawn="1"/>
        </p:nvSpPr>
        <p:spPr>
          <a:xfrm>
            <a:off x="125365" y="198009"/>
            <a:ext cx="6716134" cy="923330"/>
          </a:xfrm>
          <a:prstGeom prst="rect">
            <a:avLst/>
          </a:prstGeom>
          <a:noFill/>
        </p:spPr>
        <p:txBody>
          <a:bodyPr wrap="none" lIns="91440" tIns="45720" rIns="91440" bIns="45720">
            <a:spAutoFit/>
          </a:bodyPr>
          <a:lstStyle/>
          <a:p>
            <a:pPr algn="ctr"/>
            <a:r>
              <a:rPr lang="en-US" sz="5400" b="1" dirty="0">
                <a:ln w="12700">
                  <a:solidFill>
                    <a:srgbClr val="2B0A3D">
                      <a:lumMod val="50000"/>
                    </a:srgbClr>
                  </a:solidFill>
                  <a:prstDash val="solid"/>
                </a:ln>
                <a:pattFill prst="narHorz">
                  <a:fgClr>
                    <a:srgbClr val="2B0A3D"/>
                  </a:fgClr>
                  <a:bgClr>
                    <a:srgbClr val="2B0A3D">
                      <a:lumMod val="40000"/>
                      <a:lumOff val="60000"/>
                    </a:srgbClr>
                  </a:bgClr>
                </a:pattFill>
                <a:effectLst>
                  <a:innerShdw blurRad="177800">
                    <a:srgbClr val="2B0A3D">
                      <a:lumMod val="50000"/>
                    </a:srgbClr>
                  </a:innerShdw>
                </a:effectLst>
              </a:rPr>
              <a:t>WORK - DISTRIBUTION</a:t>
            </a:r>
            <a:endParaRPr lang="en-US" sz="5400" b="1" dirty="0">
              <a:ln w="12700">
                <a:solidFill>
                  <a:srgbClr val="2B0A3D">
                    <a:lumMod val="50000"/>
                  </a:srgbClr>
                </a:solidFill>
                <a:prstDash val="solid"/>
              </a:ln>
              <a:pattFill prst="narHorz">
                <a:fgClr>
                  <a:srgbClr val="2B0A3D"/>
                </a:fgClr>
                <a:bgClr>
                  <a:srgbClr val="2B0A3D">
                    <a:lumMod val="40000"/>
                    <a:lumOff val="60000"/>
                  </a:srgbClr>
                </a:bgClr>
              </a:pattFill>
              <a:effectLst>
                <a:innerShdw blurRad="177800">
                  <a:srgbClr val="2B0A3D">
                    <a:lumMod val="50000"/>
                  </a:srgbClr>
                </a:innerShdw>
              </a:effectLst>
            </a:endParaRPr>
          </a:p>
        </p:txBody>
      </p:sp>
      <p:pic>
        <p:nvPicPr>
          <p:cNvPr id="10" name="Picture 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96199" y="4911393"/>
            <a:ext cx="2556154" cy="1946607"/>
          </a:xfrm>
          <a:prstGeom prst="rect">
            <a:avLst/>
          </a:prstGeom>
        </p:spPr>
      </p:pic>
      <p:sp>
        <p:nvSpPr>
          <p:cNvPr id="5" name="Rectangle 4"/>
          <p:cNvSpPr/>
          <p:nvPr userDrawn="1"/>
        </p:nvSpPr>
        <p:spPr>
          <a:xfrm>
            <a:off x="601649" y="1121339"/>
            <a:ext cx="4360937" cy="769441"/>
          </a:xfrm>
          <a:prstGeom prst="rect">
            <a:avLst/>
          </a:prstGeom>
          <a:noFill/>
        </p:spPr>
        <p:txBody>
          <a:bodyPr wrap="none" lIns="91440" tIns="45720" rIns="91440" bIns="45720">
            <a:spAutoFit/>
          </a:bodyPr>
          <a:lstStyle/>
          <a:p>
            <a:pPr algn="ctr"/>
            <a:r>
              <a:rPr lang="en-US" sz="4400" b="1" dirty="0">
                <a:ln w="12700">
                  <a:solidFill>
                    <a:srgbClr val="0070AD"/>
                  </a:solidFill>
                  <a:prstDash val="solid"/>
                </a:ln>
                <a:pattFill prst="pct50">
                  <a:fgClr>
                    <a:srgbClr val="0070AD"/>
                  </a:fgClr>
                  <a:bgClr>
                    <a:srgbClr val="0070AD">
                      <a:lumMod val="20000"/>
                      <a:lumOff val="80000"/>
                    </a:srgbClr>
                  </a:bgClr>
                </a:pattFill>
                <a:effectLst>
                  <a:outerShdw dist="38100" dir="2640000" algn="bl" rotWithShape="0">
                    <a:srgbClr val="0070AD"/>
                  </a:outerShdw>
                </a:effectLst>
              </a:rPr>
              <a:t>TEAM BOOST (#1)</a:t>
            </a:r>
          </a:p>
        </p:txBody>
      </p:sp>
    </p:spTree>
    <p:extLst>
      <p:ext uri="{BB962C8B-B14F-4D97-AF65-F5344CB8AC3E}">
        <p14:creationId xmlns:p14="http://schemas.microsoft.com/office/powerpoint/2010/main" val="206505441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E8071D0-C5C2-482C-8B89-5E8865790E56}" type="datetimeFigureOut">
              <a:rPr lang="en-US">
                <a:solidFill>
                  <a:srgbClr val="000000"/>
                </a:solidFill>
              </a:rPr>
              <a:pPr/>
              <a:t>7/26/2018</a:t>
            </a:fld>
            <a:endParaRPr lang="en-US">
              <a:solidFill>
                <a:srgbClr val="000000"/>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srgbClr val="000000"/>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D37247E-F87C-437F-9BF6-0D27C9DD82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754546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E8071D0-C5C2-482C-8B89-5E8865790E56}" type="datetimeFigureOut">
              <a:rPr lang="en-US">
                <a:solidFill>
                  <a:srgbClr val="000000"/>
                </a:solidFill>
              </a:rPr>
              <a:pPr/>
              <a:t>7/26/2018</a:t>
            </a:fld>
            <a:endParaRPr lang="en-US">
              <a:solidFill>
                <a:srgbClr val="000000"/>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srgbClr val="000000"/>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D37247E-F87C-437F-9BF6-0D27C9DD82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258628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E8071D0-C5C2-482C-8B89-5E8865790E56}" type="datetimeFigureOut">
              <a:rPr lang="en-US">
                <a:solidFill>
                  <a:srgbClr val="000000"/>
                </a:solidFill>
              </a:rPr>
              <a:pPr/>
              <a:t>7/26/2018</a:t>
            </a:fld>
            <a:endParaRPr lang="en-US">
              <a:solidFill>
                <a:srgbClr val="000000"/>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srgbClr val="000000"/>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D37247E-F87C-437F-9BF6-0D27C9DD82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353407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97D517C5-3E43-4A65-AD1C-408A13789C0F}" type="datetimeFigureOut">
              <a:rPr lang="en-US">
                <a:solidFill>
                  <a:srgbClr val="000000"/>
                </a:solidFill>
              </a:rPr>
              <a:pPr/>
              <a:t>7/26/2018</a:t>
            </a:fld>
            <a:endParaRPr lang="en-US">
              <a:solidFill>
                <a:srgbClr val="000000"/>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solidFill>
                <a:srgbClr val="000000"/>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52BF11B-CB95-4152-A251-9DF35243D6A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80897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420969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D320A1-5B0F-47EF-B66E-8DEF1F8E0942}" type="datetimeFigureOut">
              <a:rPr lang="en-US" smtClean="0"/>
              <a:t>7/26/2018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5408B0-8154-40D9-89A5-44CCBA16AAB3}" type="slidenum">
              <a:rPr lang="en-US" smtClean="0"/>
              <a:t>‹#›</a:t>
            </a:fld>
            <a:endParaRPr lang="en-US"/>
          </a:p>
        </p:txBody>
      </p:sp>
    </p:spTree>
    <p:extLst>
      <p:ext uri="{BB962C8B-B14F-4D97-AF65-F5344CB8AC3E}">
        <p14:creationId xmlns:p14="http://schemas.microsoft.com/office/powerpoint/2010/main" val="1200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D320A1-5B0F-47EF-B66E-8DEF1F8E0942}" type="datetimeFigureOut">
              <a:rPr lang="en-US" smtClean="0"/>
              <a:t>7/26/2018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5408B0-8154-40D9-89A5-44CCBA16AAB3}" type="slidenum">
              <a:rPr lang="en-US" smtClean="0"/>
              <a:t>‹#›</a:t>
            </a:fld>
            <a:endParaRPr lang="en-US"/>
          </a:p>
        </p:txBody>
      </p:sp>
    </p:spTree>
    <p:extLst>
      <p:ext uri="{BB962C8B-B14F-4D97-AF65-F5344CB8AC3E}">
        <p14:creationId xmlns:p14="http://schemas.microsoft.com/office/powerpoint/2010/main" val="262569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320A1-5B0F-47EF-B66E-8DEF1F8E0942}" type="datetimeFigureOut">
              <a:rPr lang="en-US" smtClean="0"/>
              <a:t>7/26/2018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5408B0-8154-40D9-89A5-44CCBA16AAB3}" type="slidenum">
              <a:rPr lang="en-US" smtClean="0"/>
              <a:t>‹#›</a:t>
            </a:fld>
            <a:endParaRPr lang="en-US"/>
          </a:p>
        </p:txBody>
      </p:sp>
    </p:spTree>
    <p:extLst>
      <p:ext uri="{BB962C8B-B14F-4D97-AF65-F5344CB8AC3E}">
        <p14:creationId xmlns:p14="http://schemas.microsoft.com/office/powerpoint/2010/main" val="206947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D320A1-5B0F-47EF-B66E-8DEF1F8E0942}"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408B0-8154-40D9-89A5-44CCBA16AAB3}" type="slidenum">
              <a:rPr lang="en-US" smtClean="0"/>
              <a:t>‹#›</a:t>
            </a:fld>
            <a:endParaRPr lang="en-US"/>
          </a:p>
        </p:txBody>
      </p:sp>
    </p:spTree>
    <p:extLst>
      <p:ext uri="{BB962C8B-B14F-4D97-AF65-F5344CB8AC3E}">
        <p14:creationId xmlns:p14="http://schemas.microsoft.com/office/powerpoint/2010/main" val="301307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D320A1-5B0F-47EF-B66E-8DEF1F8E0942}"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408B0-8154-40D9-89A5-44CCBA16AAB3}" type="slidenum">
              <a:rPr lang="en-US" smtClean="0"/>
              <a:t>‹#›</a:t>
            </a:fld>
            <a:endParaRPr lang="en-US"/>
          </a:p>
        </p:txBody>
      </p:sp>
    </p:spTree>
    <p:extLst>
      <p:ext uri="{BB962C8B-B14F-4D97-AF65-F5344CB8AC3E}">
        <p14:creationId xmlns:p14="http://schemas.microsoft.com/office/powerpoint/2010/main" val="285102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image" Target="../media/image1.png"/><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320A1-5B0F-47EF-B66E-8DEF1F8E0942}" type="datetimeFigureOut">
              <a:rPr lang="en-US" smtClean="0"/>
              <a:t>7/26/2018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08B0-8154-40D9-89A5-44CCBA16AAB3}" type="slidenum">
              <a:rPr lang="en-US" smtClean="0"/>
              <a:t>‹#›</a:t>
            </a:fld>
            <a:endParaRPr lang="en-US"/>
          </a:p>
        </p:txBody>
      </p:sp>
    </p:spTree>
    <p:extLst>
      <p:ext uri="{BB962C8B-B14F-4D97-AF65-F5344CB8AC3E}">
        <p14:creationId xmlns:p14="http://schemas.microsoft.com/office/powerpoint/2010/main" val="53636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39" cstate="print">
            <a:extLst>
              <a:ext uri="{96DAC541-7B7A-43D3-8B79-37D633B846F1}">
                <asvg:svgBlip xmlns:asvg="http://schemas.microsoft.com/office/drawing/2016/SVG/main" xmlns="" r:embed="rId43"/>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Capgemini Blue</a:t>
            </a:r>
          </a:p>
          <a:p>
            <a:pPr marL="171450"/>
            <a:r>
              <a:rPr lang="en-US" sz="600" dirty="0">
                <a:solidFill>
                  <a:prstClr val="white"/>
                </a:solidFill>
              </a:rPr>
              <a:t>R 0</a:t>
            </a:r>
          </a:p>
          <a:p>
            <a:pPr marL="171450"/>
            <a:r>
              <a:rPr lang="en-US" sz="600" dirty="0">
                <a:solidFill>
                  <a:prstClr val="white"/>
                </a:solidFill>
              </a:rPr>
              <a:t>G 112</a:t>
            </a:r>
          </a:p>
          <a:p>
            <a:pPr marL="171450"/>
            <a:r>
              <a:rPr lang="en-US" sz="600" dirty="0">
                <a:solidFill>
                  <a:prstClr val="white"/>
                </a:solidFill>
              </a:rPr>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Vibrant</a:t>
            </a:r>
            <a:br>
              <a:rPr lang="en-US" sz="600" b="1" dirty="0">
                <a:solidFill>
                  <a:prstClr val="white"/>
                </a:solidFill>
              </a:rPr>
            </a:br>
            <a:r>
              <a:rPr lang="en-US" sz="600" b="1" dirty="0">
                <a:solidFill>
                  <a:prstClr val="white"/>
                </a:solidFill>
              </a:rPr>
              <a:t>Blue</a:t>
            </a:r>
          </a:p>
          <a:p>
            <a:pPr marL="171450"/>
            <a:r>
              <a:rPr lang="en-US" sz="600" dirty="0">
                <a:solidFill>
                  <a:prstClr val="white"/>
                </a:solidFill>
              </a:rPr>
              <a:t>R 18</a:t>
            </a:r>
          </a:p>
          <a:p>
            <a:pPr marL="171450"/>
            <a:r>
              <a:rPr lang="en-US" sz="600" dirty="0">
                <a:solidFill>
                  <a:prstClr val="white"/>
                </a:solidFill>
              </a:rPr>
              <a:t>G 171</a:t>
            </a:r>
          </a:p>
          <a:p>
            <a:pPr marL="171450"/>
            <a:r>
              <a:rPr lang="en-US" sz="600" dirty="0">
                <a:solidFill>
                  <a:prstClr val="white"/>
                </a:solidFill>
              </a:rPr>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Deep</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43</a:t>
            </a:r>
          </a:p>
          <a:p>
            <a:pPr marL="171450"/>
            <a:r>
              <a:rPr lang="en-US" sz="600" dirty="0">
                <a:solidFill>
                  <a:prstClr val="white"/>
                </a:solidFill>
              </a:rPr>
              <a:t>G 10</a:t>
            </a:r>
          </a:p>
          <a:p>
            <a:pPr marL="171450"/>
            <a:r>
              <a:rPr lang="en-US" sz="600" dirty="0">
                <a:solidFill>
                  <a:prstClr val="white"/>
                </a:solidFill>
              </a:rPr>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Tech</a:t>
            </a:r>
            <a:br>
              <a:rPr lang="en-US" sz="600" b="1" dirty="0">
                <a:solidFill>
                  <a:prstClr val="white"/>
                </a:solidFill>
              </a:rPr>
            </a:br>
            <a:r>
              <a:rPr lang="en-US" sz="600" b="1" dirty="0">
                <a:solidFill>
                  <a:prstClr val="white"/>
                </a:solidFill>
              </a:rPr>
              <a:t>Red</a:t>
            </a:r>
          </a:p>
          <a:p>
            <a:pPr marL="171450"/>
            <a:r>
              <a:rPr lang="en-US" sz="600" dirty="0">
                <a:solidFill>
                  <a:prstClr val="white"/>
                </a:solidFill>
              </a:rPr>
              <a:t>R 255</a:t>
            </a:r>
          </a:p>
          <a:p>
            <a:pPr marL="171450"/>
            <a:r>
              <a:rPr lang="en-US" sz="600" dirty="0">
                <a:solidFill>
                  <a:prstClr val="white"/>
                </a:solidFill>
              </a:rPr>
              <a:t>G 48</a:t>
            </a:r>
          </a:p>
          <a:p>
            <a:pPr marL="171450"/>
            <a:r>
              <a:rPr lang="en-US" sz="600" dirty="0">
                <a:solidFill>
                  <a:prstClr val="white"/>
                </a:solidFill>
              </a:rPr>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Zest</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149</a:t>
            </a:r>
          </a:p>
          <a:p>
            <a:pPr marL="171450"/>
            <a:r>
              <a:rPr lang="en-US" sz="600" dirty="0">
                <a:solidFill>
                  <a:prstClr val="white"/>
                </a:solidFill>
              </a:rPr>
              <a:t>G 230</a:t>
            </a:r>
          </a:p>
          <a:p>
            <a:pPr marL="171450"/>
            <a:r>
              <a:rPr lang="en-US" sz="600" dirty="0">
                <a:solidFill>
                  <a:prstClr val="white"/>
                </a:solidFill>
              </a:rPr>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solidFill>
                  <a:prstClr val="white"/>
                </a:solidFill>
              </a:rPr>
              <a:t>Capgemini Blue</a:t>
            </a:r>
            <a:r>
              <a:rPr lang="en-US" sz="600" dirty="0">
                <a:solidFill>
                  <a:prstClr val="white"/>
                </a:solidFill>
              </a:rPr>
              <a:t> (-50%)</a:t>
            </a:r>
          </a:p>
          <a:p>
            <a:pPr marL="171450"/>
            <a:r>
              <a:rPr lang="en-US" sz="600" dirty="0">
                <a:solidFill>
                  <a:prstClr val="white"/>
                </a:solidFill>
              </a:rPr>
              <a:t>R 128</a:t>
            </a:r>
          </a:p>
          <a:p>
            <a:pPr marL="171450"/>
            <a:r>
              <a:rPr lang="en-US" sz="600" dirty="0">
                <a:solidFill>
                  <a:prstClr val="white"/>
                </a:solidFill>
              </a:rPr>
              <a:t>G 184</a:t>
            </a:r>
          </a:p>
          <a:p>
            <a:pPr marL="171450"/>
            <a:r>
              <a:rPr lang="en-US" sz="600" dirty="0">
                <a:solidFill>
                  <a:prstClr val="white"/>
                </a:solidFill>
              </a:rPr>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solidFill>
                  <a:prstClr val="white"/>
                </a:solidFill>
              </a:rPr>
              <a:t>Vibrant</a:t>
            </a:r>
            <a:br>
              <a:rPr lang="en-US" sz="600" b="1" dirty="0">
                <a:solidFill>
                  <a:prstClr val="white"/>
                </a:solidFill>
              </a:rPr>
            </a:br>
            <a:r>
              <a:rPr lang="en-US" sz="600" b="1" dirty="0">
                <a:solidFill>
                  <a:prstClr val="white"/>
                </a:solidFill>
              </a:rPr>
              <a:t>Blue</a:t>
            </a:r>
            <a:r>
              <a:rPr lang="en-US" sz="600" dirty="0">
                <a:solidFill>
                  <a:prstClr val="white"/>
                </a:solidFill>
              </a:rPr>
              <a:t> (-50%)</a:t>
            </a:r>
          </a:p>
          <a:p>
            <a:pPr marL="171450"/>
            <a:r>
              <a:rPr lang="en-US" sz="600" dirty="0">
                <a:solidFill>
                  <a:prstClr val="white"/>
                </a:solidFill>
              </a:rPr>
              <a:t>R 136</a:t>
            </a:r>
          </a:p>
          <a:p>
            <a:pPr marL="171450"/>
            <a:r>
              <a:rPr lang="en-US" sz="600" dirty="0">
                <a:solidFill>
                  <a:prstClr val="white"/>
                </a:solidFill>
              </a:rPr>
              <a:t>G 213</a:t>
            </a:r>
          </a:p>
          <a:p>
            <a:pPr marL="171450"/>
            <a:r>
              <a:rPr lang="en-US" sz="600" dirty="0">
                <a:solidFill>
                  <a:prstClr val="white"/>
                </a:solidFill>
              </a:rPr>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109</a:t>
            </a:r>
          </a:p>
          <a:p>
            <a:pPr marL="171450"/>
            <a:r>
              <a:rPr lang="en-US" sz="600" dirty="0">
                <a:solidFill>
                  <a:prstClr val="white"/>
                </a:solidFill>
              </a:rPr>
              <a:t>G 100</a:t>
            </a:r>
          </a:p>
          <a:p>
            <a:pPr marL="171450"/>
            <a:r>
              <a:rPr lang="en-US" sz="600" dirty="0">
                <a:solidFill>
                  <a:prstClr val="white"/>
                </a:solidFill>
              </a:rPr>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Orange</a:t>
            </a:r>
          </a:p>
          <a:p>
            <a:pPr marL="171450"/>
            <a:r>
              <a:rPr lang="en-US" sz="600" dirty="0">
                <a:solidFill>
                  <a:prstClr val="white"/>
                </a:solidFill>
              </a:rPr>
              <a:t>R 255</a:t>
            </a:r>
          </a:p>
          <a:p>
            <a:pPr marL="171450"/>
            <a:r>
              <a:rPr lang="en-US" sz="600" dirty="0">
                <a:solidFill>
                  <a:prstClr val="white"/>
                </a:solidFill>
              </a:rPr>
              <a:t>G 99</a:t>
            </a:r>
          </a:p>
          <a:p>
            <a:pPr marL="171450"/>
            <a:r>
              <a:rPr lang="en-US" sz="600" dirty="0">
                <a:solidFill>
                  <a:prstClr val="white"/>
                </a:solidFill>
              </a:rPr>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200</a:t>
            </a:r>
          </a:p>
          <a:p>
            <a:pPr marL="171450"/>
            <a:r>
              <a:rPr lang="en-US" sz="600" dirty="0">
                <a:solidFill>
                  <a:prstClr val="white"/>
                </a:solidFill>
              </a:rPr>
              <a:t>G 255</a:t>
            </a:r>
          </a:p>
          <a:p>
            <a:pPr marL="171450"/>
            <a:r>
              <a:rPr lang="en-US" sz="600" dirty="0">
                <a:solidFill>
                  <a:prstClr val="white"/>
                </a:solidFill>
              </a:rPr>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Purple</a:t>
            </a:r>
          </a:p>
          <a:p>
            <a:pPr marL="171450"/>
            <a:r>
              <a:rPr lang="en-US" sz="600" dirty="0">
                <a:solidFill>
                  <a:prstClr val="white"/>
                </a:solidFill>
              </a:rPr>
              <a:t>R 126</a:t>
            </a:r>
          </a:p>
          <a:p>
            <a:pPr marL="171450"/>
            <a:r>
              <a:rPr lang="en-US" sz="600" dirty="0">
                <a:solidFill>
                  <a:prstClr val="white"/>
                </a:solidFill>
              </a:rPr>
              <a:t>G 57</a:t>
            </a:r>
          </a:p>
          <a:p>
            <a:pPr marL="171450"/>
            <a:r>
              <a:rPr lang="en-US" sz="600" dirty="0">
                <a:solidFill>
                  <a:prstClr val="white"/>
                </a:solidFill>
              </a:rPr>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Green</a:t>
            </a:r>
          </a:p>
          <a:p>
            <a:pPr marL="171450"/>
            <a:r>
              <a:rPr lang="en-US" sz="600" dirty="0">
                <a:solidFill>
                  <a:prstClr val="white"/>
                </a:solidFill>
              </a:rPr>
              <a:t>R 0</a:t>
            </a:r>
          </a:p>
          <a:p>
            <a:pPr marL="171450"/>
            <a:r>
              <a:rPr lang="en-US" sz="600" dirty="0">
                <a:solidFill>
                  <a:prstClr val="white"/>
                </a:solidFill>
              </a:rPr>
              <a:t>G 195</a:t>
            </a:r>
          </a:p>
          <a:p>
            <a:pPr marL="171450"/>
            <a:r>
              <a:rPr lang="en-US" sz="600" dirty="0">
                <a:solidFill>
                  <a:prstClr val="white"/>
                </a:solidFill>
              </a:rPr>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Dark</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21</a:t>
            </a:r>
          </a:p>
          <a:p>
            <a:pPr marL="171450"/>
            <a:r>
              <a:rPr lang="en-US" sz="600" dirty="0">
                <a:solidFill>
                  <a:prstClr val="white"/>
                </a:solidFill>
              </a:rPr>
              <a:t>G 99</a:t>
            </a:r>
          </a:p>
          <a:p>
            <a:pPr marL="171450"/>
            <a:r>
              <a:rPr lang="en-US" sz="600" dirty="0">
                <a:solidFill>
                  <a:prstClr val="white"/>
                </a:solidFill>
              </a:rPr>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Aqua</a:t>
            </a:r>
          </a:p>
          <a:p>
            <a:pPr marL="171450"/>
            <a:r>
              <a:rPr lang="en-US" sz="600" dirty="0">
                <a:solidFill>
                  <a:prstClr val="white"/>
                </a:solidFill>
              </a:rPr>
              <a:t>R 15</a:t>
            </a:r>
          </a:p>
          <a:p>
            <a:pPr marL="171450"/>
            <a:r>
              <a:rPr lang="en-US" sz="600" dirty="0">
                <a:solidFill>
                  <a:prstClr val="white"/>
                </a:solidFill>
              </a:rPr>
              <a:t>G 153</a:t>
            </a:r>
          </a:p>
          <a:p>
            <a:pPr marL="171450"/>
            <a:r>
              <a:rPr lang="en-US" sz="600" dirty="0">
                <a:solidFill>
                  <a:prstClr val="white"/>
                </a:solidFill>
              </a:rPr>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Aqua</a:t>
            </a:r>
          </a:p>
          <a:p>
            <a:pPr marL="171450"/>
            <a:r>
              <a:rPr lang="en-US" sz="600" dirty="0">
                <a:solidFill>
                  <a:prstClr val="white"/>
                </a:solidFill>
              </a:rPr>
              <a:t>R 1</a:t>
            </a:r>
          </a:p>
          <a:p>
            <a:pPr marL="171450"/>
            <a:r>
              <a:rPr lang="en-US" sz="600" dirty="0">
                <a:solidFill>
                  <a:prstClr val="white"/>
                </a:solidFill>
              </a:rPr>
              <a:t>G 209</a:t>
            </a:r>
          </a:p>
          <a:p>
            <a:pPr marL="171450"/>
            <a:r>
              <a:rPr lang="en-US" sz="600" dirty="0">
                <a:solidFill>
                  <a:prstClr val="white"/>
                </a:solidFill>
              </a:rPr>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Peach</a:t>
            </a:r>
          </a:p>
          <a:p>
            <a:pPr marL="171450"/>
            <a:r>
              <a:rPr lang="en-US" sz="600" dirty="0">
                <a:solidFill>
                  <a:prstClr val="white"/>
                </a:solidFill>
              </a:rPr>
              <a:t>R 255</a:t>
            </a:r>
          </a:p>
          <a:p>
            <a:pPr marL="171450"/>
            <a:r>
              <a:rPr lang="en-US" sz="600" dirty="0">
                <a:solidFill>
                  <a:prstClr val="white"/>
                </a:solidFill>
              </a:rPr>
              <a:t>G 126</a:t>
            </a:r>
          </a:p>
          <a:p>
            <a:pPr marL="171450"/>
            <a:r>
              <a:rPr lang="en-US" sz="600" dirty="0">
                <a:solidFill>
                  <a:prstClr val="white"/>
                </a:solidFill>
              </a:rPr>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Light</a:t>
            </a:r>
            <a:br>
              <a:rPr lang="en-US" sz="600" b="1" dirty="0">
                <a:solidFill>
                  <a:prstClr val="white"/>
                </a:solidFill>
              </a:rPr>
            </a:br>
            <a:r>
              <a:rPr lang="en-US" sz="600" b="1" dirty="0">
                <a:solidFill>
                  <a:prstClr val="white"/>
                </a:solidFill>
              </a:rPr>
              <a:t>Claret</a:t>
            </a:r>
          </a:p>
          <a:p>
            <a:pPr marL="171450"/>
            <a:r>
              <a:rPr lang="en-US" sz="600" dirty="0">
                <a:solidFill>
                  <a:prstClr val="white"/>
                </a:solidFill>
              </a:rPr>
              <a:t>R 203</a:t>
            </a:r>
          </a:p>
          <a:p>
            <a:pPr marL="171450"/>
            <a:r>
              <a:rPr lang="en-US" sz="600" dirty="0">
                <a:solidFill>
                  <a:prstClr val="white"/>
                </a:solidFill>
              </a:rPr>
              <a:t>G 41</a:t>
            </a:r>
          </a:p>
          <a:p>
            <a:pPr marL="171450"/>
            <a:r>
              <a:rPr lang="en-US" sz="600" dirty="0">
                <a:solidFill>
                  <a:prstClr val="white"/>
                </a:solidFill>
              </a:rPr>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Claret</a:t>
            </a:r>
          </a:p>
          <a:p>
            <a:pPr marL="171450"/>
            <a:r>
              <a:rPr lang="en-US" sz="600" dirty="0">
                <a:solidFill>
                  <a:prstClr val="white"/>
                </a:solidFill>
              </a:rPr>
              <a:t>R 134</a:t>
            </a:r>
          </a:p>
          <a:p>
            <a:pPr marL="171450"/>
            <a:r>
              <a:rPr lang="en-US" sz="600" dirty="0">
                <a:solidFill>
                  <a:prstClr val="white"/>
                </a:solidFill>
              </a:rPr>
              <a:t>G 8</a:t>
            </a:r>
          </a:p>
          <a:p>
            <a:pPr marL="171450"/>
            <a:r>
              <a:rPr lang="en-US" sz="600" dirty="0">
                <a:solidFill>
                  <a:prstClr val="white"/>
                </a:solidFill>
              </a:rPr>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Dark</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71</a:t>
            </a:r>
          </a:p>
          <a:p>
            <a:pPr marL="171450"/>
            <a:r>
              <a:rPr lang="en-US" sz="600" dirty="0">
                <a:solidFill>
                  <a:prstClr val="white"/>
                </a:solidFill>
              </a:rPr>
              <a:t>G 1</a:t>
            </a:r>
          </a:p>
          <a:p>
            <a:pPr marL="171450"/>
            <a:r>
              <a:rPr lang="en-US" sz="600" dirty="0">
                <a:solidFill>
                  <a:prstClr val="white"/>
                </a:solidFill>
              </a:rPr>
              <a:t>B 167</a:t>
            </a:r>
          </a:p>
        </p:txBody>
      </p:sp>
    </p:spTree>
    <p:extLst>
      <p:ext uri="{BB962C8B-B14F-4D97-AF65-F5344CB8AC3E}">
        <p14:creationId xmlns:p14="http://schemas.microsoft.com/office/powerpoint/2010/main" val="10097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55">
          <p15:clr>
            <a:srgbClr val="F26B43"/>
          </p15:clr>
        </p15:guide>
        <p15:guide id="4294967295" pos="7423">
          <p15:clr>
            <a:srgbClr val="F26B43"/>
          </p15:clr>
        </p15:guide>
        <p15:guide id="4294967295" pos="257">
          <p15:clr>
            <a:srgbClr val="F26B43"/>
          </p15:clr>
        </p15:guide>
        <p15:guide id="4294967295" orient="horz" pos="4065">
          <p15:clr>
            <a:srgbClr val="F26B43"/>
          </p15:clr>
        </p15:guide>
        <p15:guide id="4294967295" orient="horz" pos="799">
          <p15:clr>
            <a:srgbClr val="F26B43"/>
          </p15:clr>
        </p15:guide>
        <p15:guide id="4294967295" orient="horz" pos="890">
          <p15:clr>
            <a:srgbClr val="F26B43"/>
          </p15:clr>
        </p15:guide>
        <p15:guide id="4294967295" pos="3840">
          <p15:clr>
            <a:srgbClr val="F26B43"/>
          </p15:clr>
        </p15:guide>
        <p15:guide id="4294967295" pos="3749">
          <p15:clr>
            <a:srgbClr val="F26B43"/>
          </p15:clr>
        </p15:guide>
        <p15:guide id="4294967295"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7400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8CEE18-013B-944E-A204-007E6BC56F88}"/>
              </a:ext>
            </a:extLst>
          </p:cNvPr>
          <p:cNvSpPr>
            <a:spLocks noGrp="1"/>
          </p:cNvSpPr>
          <p:nvPr>
            <p:ph type="title"/>
          </p:nvPr>
        </p:nvSpPr>
        <p:spPr>
          <a:xfrm>
            <a:off x="820738" y="404813"/>
            <a:ext cx="10196512" cy="863600"/>
          </a:xfrm>
        </p:spPr>
        <p:txBody>
          <a:bodyPr/>
          <a:lstStyle/>
          <a:p>
            <a:r>
              <a:rPr lang="en-US" dirty="0"/>
              <a:t>Functions of Physical Layer </a:t>
            </a:r>
          </a:p>
        </p:txBody>
      </p:sp>
      <p:sp>
        <p:nvSpPr>
          <p:cNvPr id="3" name="Content Placeholder 2">
            <a:extLst>
              <a:ext uri="{FF2B5EF4-FFF2-40B4-BE49-F238E27FC236}">
                <a16:creationId xmlns="" xmlns:a16="http://schemas.microsoft.com/office/drawing/2014/main" id="{21D01781-2CF6-4E42-A86E-69CE268ECF4F}"/>
              </a:ext>
            </a:extLst>
          </p:cNvPr>
          <p:cNvSpPr>
            <a:spLocks noGrp="1"/>
          </p:cNvSpPr>
          <p:nvPr>
            <p:ph idx="4294967295"/>
          </p:nvPr>
        </p:nvSpPr>
        <p:spPr>
          <a:xfrm>
            <a:off x="820738" y="1412875"/>
            <a:ext cx="11371262" cy="5040313"/>
          </a:xfrm>
        </p:spPr>
        <p:txBody>
          <a:bodyPr/>
          <a:lstStyle/>
          <a:p>
            <a:r>
              <a:rPr lang="en-US" b="1" dirty="0"/>
              <a:t>Representation of bits – </a:t>
            </a:r>
            <a:r>
              <a:rPr lang="en-US" dirty="0"/>
              <a:t>It encodes the bits (0 and 1) into signal for transmission and also defines the type of encoding. </a:t>
            </a:r>
          </a:p>
          <a:p>
            <a:r>
              <a:rPr lang="en-US" b="1" dirty="0"/>
              <a:t>Data Rate – </a:t>
            </a:r>
            <a:r>
              <a:rPr lang="en-US" dirty="0"/>
              <a:t>It defines the rate of transmission which is the number of bits per second. </a:t>
            </a:r>
          </a:p>
          <a:p>
            <a:r>
              <a:rPr lang="en-US" b="1" dirty="0"/>
              <a:t>Synchronization</a:t>
            </a:r>
            <a:r>
              <a:rPr lang="en-US" dirty="0"/>
              <a:t> </a:t>
            </a:r>
            <a:r>
              <a:rPr lang="en-US" b="1" dirty="0"/>
              <a:t>–</a:t>
            </a:r>
            <a:r>
              <a:rPr lang="en-US" dirty="0"/>
              <a:t> The sender and receiver are synchronized at bit level. </a:t>
            </a:r>
          </a:p>
          <a:p>
            <a:r>
              <a:rPr lang="en-US" b="1" dirty="0"/>
              <a:t>Interface – </a:t>
            </a:r>
            <a:r>
              <a:rPr lang="en-US" dirty="0"/>
              <a:t>It defines the transmission interface between devices and transmission medium. </a:t>
            </a:r>
            <a:endParaRPr lang="en-US" dirty="0" smtClean="0"/>
          </a:p>
          <a:p>
            <a:r>
              <a:rPr lang="en-US" b="1" dirty="0"/>
              <a:t>Line Configuration – </a:t>
            </a:r>
            <a:r>
              <a:rPr lang="en-US" dirty="0"/>
              <a:t>It connects devices with the medium : Point to Point  and Multipoint configuration. </a:t>
            </a:r>
          </a:p>
          <a:p>
            <a:r>
              <a:rPr lang="en-US" b="1" dirty="0"/>
              <a:t>Topologies – </a:t>
            </a:r>
            <a:r>
              <a:rPr lang="en-US" dirty="0"/>
              <a:t>It defines how devices are connected using following topologies : Mesh, Star, Ring and Bus. </a:t>
            </a:r>
          </a:p>
          <a:p>
            <a:r>
              <a:rPr lang="en-US" b="1" dirty="0"/>
              <a:t>Transmission Modes –</a:t>
            </a:r>
            <a:r>
              <a:rPr lang="en-US" dirty="0"/>
              <a:t> It defines the direction of transmission between two devices : Simplex, Half Duplex and Full Duplex. </a:t>
            </a:r>
          </a:p>
          <a:p>
            <a:endParaRPr lang="en-US" dirty="0"/>
          </a:p>
          <a:p>
            <a:endParaRPr lang="en-US" dirty="0"/>
          </a:p>
          <a:p>
            <a:endParaRPr lang="en-US" b="1" dirty="0"/>
          </a:p>
          <a:p>
            <a:endParaRPr lang="en-US" dirty="0"/>
          </a:p>
          <a:p>
            <a:endParaRPr lang="en-US" dirty="0"/>
          </a:p>
          <a:p>
            <a:endParaRPr lang="en-US" dirty="0"/>
          </a:p>
          <a:p>
            <a:endParaRPr lang="en-US" b="1" dirty="0"/>
          </a:p>
          <a:p>
            <a:endParaRPr lang="en-US" dirty="0"/>
          </a:p>
          <a:p>
            <a:endParaRPr lang="en-US" b="1" dirty="0"/>
          </a:p>
          <a:p>
            <a:endParaRPr lang="en-US" b="1" dirty="0"/>
          </a:p>
        </p:txBody>
      </p:sp>
    </p:spTree>
    <p:extLst>
      <p:ext uri="{BB962C8B-B14F-4D97-AF65-F5344CB8AC3E}">
        <p14:creationId xmlns:p14="http://schemas.microsoft.com/office/powerpoint/2010/main" val="92420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AE5BF7-C095-EF4B-A052-844BA8F60ECA}"/>
              </a:ext>
            </a:extLst>
          </p:cNvPr>
          <p:cNvSpPr>
            <a:spLocks noGrp="1"/>
          </p:cNvSpPr>
          <p:nvPr>
            <p:ph type="title"/>
          </p:nvPr>
        </p:nvSpPr>
        <p:spPr>
          <a:xfrm>
            <a:off x="820738" y="404813"/>
            <a:ext cx="10196512" cy="863600"/>
          </a:xfrm>
        </p:spPr>
        <p:txBody>
          <a:bodyPr/>
          <a:lstStyle/>
          <a:p>
            <a:r>
              <a:rPr lang="en-US" dirty="0"/>
              <a:t>Services of Physical Layer</a:t>
            </a:r>
          </a:p>
        </p:txBody>
      </p:sp>
      <p:sp>
        <p:nvSpPr>
          <p:cNvPr id="3" name="Content Placeholder 2">
            <a:extLst>
              <a:ext uri="{FF2B5EF4-FFF2-40B4-BE49-F238E27FC236}">
                <a16:creationId xmlns="" xmlns:a16="http://schemas.microsoft.com/office/drawing/2014/main" id="{426483D6-3DC8-DC42-B696-9C4A8DEBBED6}"/>
              </a:ext>
            </a:extLst>
          </p:cNvPr>
          <p:cNvSpPr>
            <a:spLocks noGrp="1"/>
          </p:cNvSpPr>
          <p:nvPr>
            <p:ph idx="4294967295"/>
          </p:nvPr>
        </p:nvSpPr>
        <p:spPr>
          <a:xfrm>
            <a:off x="820738" y="1412875"/>
            <a:ext cx="11371262" cy="5040313"/>
          </a:xfrm>
        </p:spPr>
        <p:txBody>
          <a:bodyPr/>
          <a:lstStyle/>
          <a:p>
            <a:pPr marL="285750" indent="-285750">
              <a:buFont typeface="Arial" panose="020B0604020202020204" pitchFamily="34" charset="0"/>
              <a:buChar char="•"/>
            </a:pPr>
            <a:r>
              <a:rPr lang="en-US" dirty="0"/>
              <a:t>Bit-by-bit delivery. </a:t>
            </a:r>
          </a:p>
          <a:p>
            <a:pPr marL="285750" indent="-285750">
              <a:buFont typeface="Arial" panose="020B0604020202020204" pitchFamily="34" charset="0"/>
              <a:buChar char="•"/>
            </a:pPr>
            <a:r>
              <a:rPr lang="en-US" dirty="0"/>
              <a:t>Modulates the process of converting a signal from one form to another so that it can be transmitted.</a:t>
            </a:r>
          </a:p>
          <a:p>
            <a:pPr marL="285750" indent="-285750">
              <a:buFont typeface="Arial" panose="020B0604020202020204" pitchFamily="34" charset="0"/>
              <a:buChar char="•"/>
            </a:pPr>
            <a:r>
              <a:rPr lang="en-US" dirty="0"/>
              <a:t>Line coding, which allows data to be sent by hardware devices that are optimized for digital communications. </a:t>
            </a:r>
          </a:p>
          <a:p>
            <a:pPr marL="285750" indent="-285750">
              <a:buFont typeface="Arial" panose="020B0604020202020204" pitchFamily="34" charset="0"/>
              <a:buChar char="•"/>
            </a:pPr>
            <a:r>
              <a:rPr lang="en-US" dirty="0"/>
              <a:t>Circuit switching </a:t>
            </a:r>
          </a:p>
          <a:p>
            <a:pPr marL="285750" indent="-285750">
              <a:buFont typeface="Arial" panose="020B0604020202020204" pitchFamily="34" charset="0"/>
              <a:buChar char="•"/>
            </a:pPr>
            <a:r>
              <a:rPr lang="en-US" dirty="0"/>
              <a:t>Multiplexing -  Establishment and termination of circuit switched connections. </a:t>
            </a:r>
          </a:p>
          <a:p>
            <a:pPr marL="285750" indent="-285750">
              <a:buFont typeface="Arial" panose="020B0604020202020204" pitchFamily="34" charset="0"/>
              <a:buChar char="•"/>
            </a:pPr>
            <a:r>
              <a:rPr lang="en-US" dirty="0"/>
              <a:t>Carrier sensing and collision detection. </a:t>
            </a:r>
            <a:endParaRPr lang="en-US" dirty="0" smtClean="0"/>
          </a:p>
          <a:p>
            <a:pPr marL="285750" indent="-285750">
              <a:buFont typeface="Arial" panose="020B0604020202020204" pitchFamily="34" charset="0"/>
              <a:buChar char="•"/>
            </a:pPr>
            <a:r>
              <a:rPr lang="en-US" dirty="0"/>
              <a:t>Signal equalization to ensure reliable connections and facilitate multiplexing. </a:t>
            </a:r>
          </a:p>
          <a:p>
            <a:pPr marL="285750" indent="-285750">
              <a:buFont typeface="Arial" panose="020B0604020202020204" pitchFamily="34" charset="0"/>
              <a:buChar char="•"/>
            </a:pPr>
            <a:r>
              <a:rPr lang="en-US" dirty="0"/>
              <a:t>Forward error correction such as error correction code. </a:t>
            </a:r>
          </a:p>
          <a:p>
            <a:pPr marL="285750" indent="-285750">
              <a:buFont typeface="Arial" panose="020B0604020202020204" pitchFamily="34" charset="0"/>
              <a:buChar char="•"/>
            </a:pPr>
            <a:r>
              <a:rPr lang="en-US" dirty="0"/>
              <a:t>Bit interleaving to improve error correction. </a:t>
            </a:r>
          </a:p>
          <a:p>
            <a:pPr marL="285750" indent="-285750">
              <a:buFont typeface="Arial" panose="020B0604020202020204" pitchFamily="34" charset="0"/>
              <a:buChar char="•"/>
            </a:pPr>
            <a:r>
              <a:rPr lang="en-US" dirty="0"/>
              <a:t>Providing a standardized interface to a physical transmission medium. </a:t>
            </a:r>
          </a:p>
          <a:p>
            <a:pPr marL="285750" indent="-285750">
              <a:buFont typeface="Arial" panose="020B0604020202020204" pitchFamily="34" charset="0"/>
              <a:buChar char="•"/>
            </a:pPr>
            <a:r>
              <a:rPr lang="en-US" dirty="0"/>
              <a:t>Point-to-point, multipoint or point-to-multipoint line Configuration. </a:t>
            </a:r>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7504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F7AD632-9444-6340-97F2-935D404DBC5F}"/>
              </a:ext>
            </a:extLst>
          </p:cNvPr>
          <p:cNvSpPr>
            <a:spLocks noGrp="1"/>
          </p:cNvSpPr>
          <p:nvPr>
            <p:ph idx="4294967295"/>
          </p:nvPr>
        </p:nvSpPr>
        <p:spPr>
          <a:xfrm>
            <a:off x="808382" y="429633"/>
            <a:ext cx="10515600" cy="5538788"/>
          </a:xfrm>
        </p:spPr>
        <p:txBody>
          <a:bodyPr/>
          <a:lstStyle/>
          <a:p>
            <a:pPr marL="0" indent="0">
              <a:buNone/>
            </a:pPr>
            <a:r>
              <a:rPr lang="en-US" b="1" dirty="0"/>
              <a:t>The physical layer is also concerned with :</a:t>
            </a:r>
          </a:p>
          <a:p>
            <a:pPr marL="0" indent="0">
              <a:buNone/>
            </a:pPr>
            <a:endParaRPr lang="en-US" b="1" dirty="0"/>
          </a:p>
          <a:p>
            <a:r>
              <a:rPr lang="en-US" dirty="0"/>
              <a:t>Bit</a:t>
            </a:r>
            <a:r>
              <a:rPr lang="en-US" b="1" dirty="0"/>
              <a:t> </a:t>
            </a:r>
            <a:r>
              <a:rPr lang="en-US" dirty="0"/>
              <a:t>rate – is the total number of physically transferred bits per second. </a:t>
            </a:r>
          </a:p>
          <a:p>
            <a:r>
              <a:rPr lang="en-US" dirty="0"/>
              <a:t>Point-to-point, multipoint or point-to-multipoint line configuration. </a:t>
            </a:r>
          </a:p>
          <a:p>
            <a:r>
              <a:rPr lang="en-US" dirty="0"/>
              <a:t>Serial or parallel communication. </a:t>
            </a:r>
          </a:p>
          <a:p>
            <a:r>
              <a:rPr lang="en-US" dirty="0"/>
              <a:t>Simplex, half duplex or full duplex transmission mode. </a:t>
            </a:r>
          </a:p>
          <a:p>
            <a:endParaRPr lang="en-US" dirty="0"/>
          </a:p>
          <a:p>
            <a:endParaRPr lang="en-US" dirty="0"/>
          </a:p>
          <a:p>
            <a:endParaRPr lang="en-US" dirty="0"/>
          </a:p>
          <a:p>
            <a:endParaRPr lang="en-US" dirty="0"/>
          </a:p>
        </p:txBody>
      </p:sp>
      <p:pic>
        <p:nvPicPr>
          <p:cNvPr id="4" name="Picture 4">
            <a:extLst>
              <a:ext uri="{FF2B5EF4-FFF2-40B4-BE49-F238E27FC236}">
                <a16:creationId xmlns="" xmlns:a16="http://schemas.microsoft.com/office/drawing/2014/main" id="{99F99980-BB4A-D845-9E60-4C2EEABF04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7406" y="2734880"/>
            <a:ext cx="6199354" cy="3334616"/>
          </a:xfrm>
          <a:prstGeom prst="rect">
            <a:avLst/>
          </a:prstGeom>
        </p:spPr>
      </p:pic>
    </p:spTree>
    <p:extLst>
      <p:ext uri="{BB962C8B-B14F-4D97-AF65-F5344CB8AC3E}">
        <p14:creationId xmlns:p14="http://schemas.microsoft.com/office/powerpoint/2010/main" val="60800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2336AA-D951-2B4B-8EFB-11D7D5078ECA}"/>
              </a:ext>
            </a:extLst>
          </p:cNvPr>
          <p:cNvSpPr>
            <a:spLocks noGrp="1"/>
          </p:cNvSpPr>
          <p:nvPr>
            <p:ph type="title"/>
          </p:nvPr>
        </p:nvSpPr>
        <p:spPr>
          <a:xfrm>
            <a:off x="583096" y="404813"/>
            <a:ext cx="10434154" cy="863600"/>
          </a:xfrm>
        </p:spPr>
        <p:txBody>
          <a:bodyPr/>
          <a:lstStyle/>
          <a:p>
            <a:r>
              <a:rPr lang="en-US" dirty="0"/>
              <a:t>Data link layer </a:t>
            </a:r>
          </a:p>
        </p:txBody>
      </p:sp>
      <p:sp>
        <p:nvSpPr>
          <p:cNvPr id="3" name="Content Placeholder 2">
            <a:extLst>
              <a:ext uri="{FF2B5EF4-FFF2-40B4-BE49-F238E27FC236}">
                <a16:creationId xmlns="" xmlns:a16="http://schemas.microsoft.com/office/drawing/2014/main" id="{E5F35A86-9FE8-F848-B3D4-8B1E9DEA3A2C}"/>
              </a:ext>
            </a:extLst>
          </p:cNvPr>
          <p:cNvSpPr>
            <a:spLocks noGrp="1"/>
          </p:cNvSpPr>
          <p:nvPr>
            <p:ph idx="4294967295"/>
          </p:nvPr>
        </p:nvSpPr>
        <p:spPr>
          <a:xfrm>
            <a:off x="820738" y="1412875"/>
            <a:ext cx="11371262" cy="5040313"/>
          </a:xfrm>
        </p:spPr>
        <p:txBody>
          <a:bodyPr/>
          <a:lstStyle/>
          <a:p>
            <a:r>
              <a:rPr lang="en-US"/>
              <a:t>The main task of data link layer are :</a:t>
            </a:r>
          </a:p>
          <a:p>
            <a:pPr lvl="1"/>
            <a:r>
              <a:rPr lang="en-US"/>
              <a:t>Transfer data from network layer of one machine to network layer of another machine using hop by hop transmission. </a:t>
            </a:r>
          </a:p>
          <a:p>
            <a:pPr lvl="1"/>
            <a:r>
              <a:rPr lang="en-US"/>
              <a:t>Convert the raw bit stream of physical layer into group of bits called “Frames”. </a:t>
            </a:r>
          </a:p>
          <a:p>
            <a:pPr lvl="1"/>
            <a:endParaRPr lang="en-US"/>
          </a:p>
          <a:p>
            <a:pPr lvl="1"/>
            <a:endParaRPr lang="en-US"/>
          </a:p>
        </p:txBody>
      </p:sp>
      <p:pic>
        <p:nvPicPr>
          <p:cNvPr id="4" name="Picture 4">
            <a:extLst>
              <a:ext uri="{FF2B5EF4-FFF2-40B4-BE49-F238E27FC236}">
                <a16:creationId xmlns="" xmlns:a16="http://schemas.microsoft.com/office/drawing/2014/main" id="{391B047A-5F05-3F4D-BFF5-17D484628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251" y="2983129"/>
            <a:ext cx="6184235" cy="3132275"/>
          </a:xfrm>
          <a:prstGeom prst="rect">
            <a:avLst/>
          </a:prstGeom>
        </p:spPr>
      </p:pic>
    </p:spTree>
    <p:extLst>
      <p:ext uri="{BB962C8B-B14F-4D97-AF65-F5344CB8AC3E}">
        <p14:creationId xmlns:p14="http://schemas.microsoft.com/office/powerpoint/2010/main" val="115251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A361F-E163-A244-91D2-5BFD7AC2C121}"/>
              </a:ext>
            </a:extLst>
          </p:cNvPr>
          <p:cNvSpPr>
            <a:spLocks noGrp="1"/>
          </p:cNvSpPr>
          <p:nvPr>
            <p:ph type="title"/>
          </p:nvPr>
        </p:nvSpPr>
        <p:spPr>
          <a:xfrm>
            <a:off x="609600" y="404813"/>
            <a:ext cx="10407650" cy="863600"/>
          </a:xfrm>
        </p:spPr>
        <p:txBody>
          <a:bodyPr/>
          <a:lstStyle/>
          <a:p>
            <a:r>
              <a:rPr lang="en-US" dirty="0" err="1"/>
              <a:t>Sublayers</a:t>
            </a:r>
            <a:r>
              <a:rPr lang="en-US" dirty="0"/>
              <a:t> of Data Link Layer</a:t>
            </a:r>
          </a:p>
        </p:txBody>
      </p:sp>
      <p:sp>
        <p:nvSpPr>
          <p:cNvPr id="3" name="Subtitle 2">
            <a:extLst>
              <a:ext uri="{FF2B5EF4-FFF2-40B4-BE49-F238E27FC236}">
                <a16:creationId xmlns="" xmlns:a16="http://schemas.microsoft.com/office/drawing/2014/main" id="{FBA84C47-C3DF-974B-8F2A-656D3C985386}"/>
              </a:ext>
            </a:extLst>
          </p:cNvPr>
          <p:cNvSpPr>
            <a:spLocks noGrp="1"/>
          </p:cNvSpPr>
          <p:nvPr>
            <p:ph idx="4294967295"/>
          </p:nvPr>
        </p:nvSpPr>
        <p:spPr>
          <a:xfrm>
            <a:off x="820738" y="1412875"/>
            <a:ext cx="11371262" cy="5040313"/>
          </a:xfrm>
        </p:spPr>
        <p:txBody>
          <a:bodyPr/>
          <a:lstStyle/>
          <a:p>
            <a:r>
              <a:rPr lang="en-US"/>
              <a:t>Data link layer has two sublayers :</a:t>
            </a:r>
          </a:p>
          <a:p>
            <a:pPr lvl="1"/>
            <a:r>
              <a:rPr lang="en-US"/>
              <a:t>Logical Link Control (LLC) </a:t>
            </a:r>
          </a:p>
          <a:p>
            <a:pPr lvl="1"/>
            <a:r>
              <a:rPr lang="en-US"/>
              <a:t>Media Access Control (MAC) </a:t>
            </a:r>
          </a:p>
          <a:p>
            <a:pPr lvl="1"/>
            <a:endParaRPr lang="en-US"/>
          </a:p>
          <a:p>
            <a:pPr lvl="1"/>
            <a:endParaRPr lang="en-US"/>
          </a:p>
          <a:p>
            <a:pPr lvl="1"/>
            <a:endParaRPr lang="en-US"/>
          </a:p>
          <a:p>
            <a:endParaRPr lang="en-US"/>
          </a:p>
        </p:txBody>
      </p:sp>
      <p:pic>
        <p:nvPicPr>
          <p:cNvPr id="4" name="Picture 4">
            <a:extLst>
              <a:ext uri="{FF2B5EF4-FFF2-40B4-BE49-F238E27FC236}">
                <a16:creationId xmlns="" xmlns:a16="http://schemas.microsoft.com/office/drawing/2014/main" id="{3E9B0726-0D6E-B04E-90D4-026215AF6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967" y="3350877"/>
            <a:ext cx="3910480" cy="2961023"/>
          </a:xfrm>
          <a:prstGeom prst="rect">
            <a:avLst/>
          </a:prstGeom>
        </p:spPr>
      </p:pic>
    </p:spTree>
    <p:extLst>
      <p:ext uri="{BB962C8B-B14F-4D97-AF65-F5344CB8AC3E}">
        <p14:creationId xmlns:p14="http://schemas.microsoft.com/office/powerpoint/2010/main" val="228021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8FA2A7-FF1B-6B4F-9D26-751218B36F15}"/>
              </a:ext>
            </a:extLst>
          </p:cNvPr>
          <p:cNvSpPr>
            <a:spLocks noGrp="1"/>
          </p:cNvSpPr>
          <p:nvPr>
            <p:ph type="title"/>
          </p:nvPr>
        </p:nvSpPr>
        <p:spPr>
          <a:xfrm>
            <a:off x="0" y="404813"/>
            <a:ext cx="11017250" cy="863600"/>
          </a:xfrm>
        </p:spPr>
        <p:txBody>
          <a:bodyPr/>
          <a:lstStyle/>
          <a:p>
            <a:r>
              <a:rPr lang="en-US" dirty="0"/>
              <a:t>  Logical Link Control (LLC) </a:t>
            </a:r>
          </a:p>
        </p:txBody>
      </p:sp>
      <p:sp>
        <p:nvSpPr>
          <p:cNvPr id="3" name="Content Placeholder 2">
            <a:extLst>
              <a:ext uri="{FF2B5EF4-FFF2-40B4-BE49-F238E27FC236}">
                <a16:creationId xmlns="" xmlns:a16="http://schemas.microsoft.com/office/drawing/2014/main" id="{E68175AD-8B87-064B-8A11-31F092AD36BE}"/>
              </a:ext>
            </a:extLst>
          </p:cNvPr>
          <p:cNvSpPr>
            <a:spLocks noGrp="1"/>
          </p:cNvSpPr>
          <p:nvPr>
            <p:ph idx="4294967295"/>
          </p:nvPr>
        </p:nvSpPr>
        <p:spPr>
          <a:xfrm>
            <a:off x="1676400" y="1820863"/>
            <a:ext cx="10515600" cy="4351337"/>
          </a:xfrm>
        </p:spPr>
        <p:txBody>
          <a:bodyPr>
            <a:normAutofit/>
          </a:bodyPr>
          <a:lstStyle/>
          <a:p>
            <a:r>
              <a:rPr lang="en-US"/>
              <a:t>Frames the network layer packet </a:t>
            </a:r>
          </a:p>
          <a:p>
            <a:r>
              <a:rPr lang="en-US"/>
              <a:t>Identifies the network layer packet</a:t>
            </a:r>
          </a:p>
          <a:p>
            <a:endParaRPr lang="en-US"/>
          </a:p>
          <a:p>
            <a:endParaRPr lang="en-US"/>
          </a:p>
          <a:p>
            <a:pPr marL="0" indent="0">
              <a:buNone/>
            </a:pPr>
            <a:r>
              <a:rPr lang="en-US" sz="4400">
                <a:latin typeface="+mj-lt"/>
              </a:rPr>
              <a:t>Media Access Control (MAC)</a:t>
            </a:r>
            <a:r>
              <a:rPr lang="en-US"/>
              <a:t> </a:t>
            </a:r>
          </a:p>
          <a:p>
            <a:endParaRPr lang="en-US"/>
          </a:p>
          <a:p>
            <a:r>
              <a:rPr lang="en-US"/>
              <a:t>Addresses the frame</a:t>
            </a:r>
          </a:p>
          <a:p>
            <a:r>
              <a:rPr lang="en-US"/>
              <a:t>Marks the beginning and ending of the frame</a:t>
            </a:r>
          </a:p>
          <a:p>
            <a:endParaRPr lang="en-US"/>
          </a:p>
          <a:p>
            <a:pPr marL="0" indent="0">
              <a:buNone/>
            </a:pPr>
            <a:endParaRPr lang="en-US"/>
          </a:p>
          <a:p>
            <a:endParaRPr lang="en-US"/>
          </a:p>
        </p:txBody>
      </p:sp>
    </p:spTree>
    <p:extLst>
      <p:ext uri="{BB962C8B-B14F-4D97-AF65-F5344CB8AC3E}">
        <p14:creationId xmlns:p14="http://schemas.microsoft.com/office/powerpoint/2010/main" val="166643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0C2E73-BF5E-504D-8554-B62D020DD822}"/>
              </a:ext>
            </a:extLst>
          </p:cNvPr>
          <p:cNvSpPr>
            <a:spLocks noGrp="1"/>
          </p:cNvSpPr>
          <p:nvPr>
            <p:ph type="title"/>
          </p:nvPr>
        </p:nvSpPr>
        <p:spPr>
          <a:xfrm>
            <a:off x="702364" y="365125"/>
            <a:ext cx="9813235" cy="1325563"/>
          </a:xfrm>
        </p:spPr>
        <p:txBody>
          <a:bodyPr/>
          <a:lstStyle/>
          <a:p>
            <a:r>
              <a:rPr lang="en-US" dirty="0"/>
              <a:t>Media Access Control (MAC) </a:t>
            </a:r>
          </a:p>
        </p:txBody>
      </p:sp>
      <p:sp>
        <p:nvSpPr>
          <p:cNvPr id="3" name="Content Placeholder 2">
            <a:extLst>
              <a:ext uri="{FF2B5EF4-FFF2-40B4-BE49-F238E27FC236}">
                <a16:creationId xmlns="" xmlns:a16="http://schemas.microsoft.com/office/drawing/2014/main" id="{1881638B-E5B1-8C47-8F3C-1C0752831998}"/>
              </a:ext>
            </a:extLst>
          </p:cNvPr>
          <p:cNvSpPr>
            <a:spLocks noGrp="1"/>
          </p:cNvSpPr>
          <p:nvPr>
            <p:ph idx="4294967295"/>
          </p:nvPr>
        </p:nvSpPr>
        <p:spPr>
          <a:xfrm>
            <a:off x="834886" y="1525588"/>
            <a:ext cx="9680713" cy="4651375"/>
          </a:xfrm>
        </p:spPr>
        <p:txBody>
          <a:bodyPr>
            <a:normAutofit/>
          </a:bodyPr>
          <a:lstStyle/>
          <a:p>
            <a:pPr marL="514350" indent="-514350">
              <a:buFont typeface="+mj-lt"/>
              <a:buAutoNum type="arabicPeriod"/>
            </a:pPr>
            <a:r>
              <a:rPr lang="en-US" sz="3200" b="1" dirty="0">
                <a:latin typeface="+mj-lt"/>
              </a:rPr>
              <a:t>Multiple Access Protocol</a:t>
            </a:r>
          </a:p>
          <a:p>
            <a:r>
              <a:rPr lang="en-US" b="1" dirty="0">
                <a:latin typeface="+mj-lt"/>
              </a:rPr>
              <a:t>CSMA/CD (Carrier Sense Multiple Access/Collision Detection)</a:t>
            </a:r>
          </a:p>
          <a:p>
            <a:pPr marL="457200" lvl="1" indent="0">
              <a:buNone/>
            </a:pPr>
            <a:endParaRPr lang="en-US" b="1" dirty="0">
              <a:latin typeface="+mj-lt"/>
            </a:endParaRPr>
          </a:p>
          <a:p>
            <a:pPr lvl="1"/>
            <a:endParaRPr lang="en-US" sz="3200" b="1" dirty="0">
              <a:latin typeface="+mj-lt"/>
            </a:endParaRPr>
          </a:p>
        </p:txBody>
      </p:sp>
      <p:pic>
        <p:nvPicPr>
          <p:cNvPr id="4" name="Picture 4">
            <a:extLst>
              <a:ext uri="{FF2B5EF4-FFF2-40B4-BE49-F238E27FC236}">
                <a16:creationId xmlns="" xmlns:a16="http://schemas.microsoft.com/office/drawing/2014/main" id="{6F75FE51-1DD0-9A41-B3F6-7069A7B5C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7" y="2442188"/>
            <a:ext cx="4874738" cy="3843130"/>
          </a:xfrm>
          <a:prstGeom prst="rect">
            <a:avLst/>
          </a:prstGeom>
        </p:spPr>
      </p:pic>
    </p:spTree>
    <p:extLst>
      <p:ext uri="{BB962C8B-B14F-4D97-AF65-F5344CB8AC3E}">
        <p14:creationId xmlns:p14="http://schemas.microsoft.com/office/powerpoint/2010/main" val="245449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27C2688-884C-E34C-8550-DDE59533EA79}"/>
              </a:ext>
            </a:extLst>
          </p:cNvPr>
          <p:cNvSpPr>
            <a:spLocks noGrp="1"/>
          </p:cNvSpPr>
          <p:nvPr>
            <p:ph idx="4294967295"/>
          </p:nvPr>
        </p:nvSpPr>
        <p:spPr>
          <a:xfrm>
            <a:off x="927652" y="677863"/>
            <a:ext cx="9587948" cy="5502275"/>
          </a:xfrm>
        </p:spPr>
        <p:txBody>
          <a:bodyPr/>
          <a:lstStyle/>
          <a:p>
            <a:pPr>
              <a:lnSpc>
                <a:spcPct val="100000"/>
              </a:lnSpc>
            </a:pPr>
            <a:r>
              <a:rPr lang="en-US" b="1" dirty="0">
                <a:latin typeface="+mj-lt"/>
              </a:rPr>
              <a:t>CSMA/CA ( Carrier Sense Multiple Access / Collision Avoidance) </a:t>
            </a:r>
          </a:p>
          <a:p>
            <a:pPr marL="0" indent="0">
              <a:lnSpc>
                <a:spcPct val="100000"/>
              </a:lnSpc>
              <a:buNone/>
            </a:pPr>
            <a:endParaRPr lang="en-US" b="1" dirty="0">
              <a:latin typeface="+mj-lt"/>
            </a:endParaRPr>
          </a:p>
          <a:p>
            <a:pPr lvl="1">
              <a:lnSpc>
                <a:spcPct val="100000"/>
              </a:lnSpc>
            </a:pPr>
            <a:r>
              <a:rPr lang="en-US" sz="2800" dirty="0">
                <a:latin typeface="+mj-lt"/>
              </a:rPr>
              <a:t>It</a:t>
            </a:r>
            <a:r>
              <a:rPr lang="en-US" sz="2800" b="1" dirty="0">
                <a:latin typeface="+mj-lt"/>
              </a:rPr>
              <a:t> </a:t>
            </a:r>
            <a:r>
              <a:rPr lang="en-US" sz="2800" dirty="0">
                <a:latin typeface="+mj-lt"/>
              </a:rPr>
              <a:t>is protocol to prevent collision before they happen. </a:t>
            </a:r>
          </a:p>
          <a:p>
            <a:pPr lvl="1">
              <a:lnSpc>
                <a:spcPct val="100000"/>
              </a:lnSpc>
            </a:pPr>
            <a:r>
              <a:rPr lang="en-US" sz="2800" dirty="0">
                <a:latin typeface="+mj-lt"/>
              </a:rPr>
              <a:t>It checks the channel before </a:t>
            </a:r>
            <a:r>
              <a:rPr lang="en-US" sz="2800" dirty="0" err="1">
                <a:latin typeface="+mj-lt"/>
              </a:rPr>
              <a:t>transmiting</a:t>
            </a:r>
            <a:r>
              <a:rPr lang="en-US" sz="2800" dirty="0">
                <a:latin typeface="+mj-lt"/>
              </a:rPr>
              <a:t> the packet. </a:t>
            </a:r>
          </a:p>
          <a:p>
            <a:pPr lvl="1">
              <a:lnSpc>
                <a:spcPct val="100000"/>
              </a:lnSpc>
            </a:pPr>
            <a:r>
              <a:rPr lang="en-US" sz="2800" dirty="0">
                <a:latin typeface="+mj-lt"/>
              </a:rPr>
              <a:t>If the channel is clear, the packet is sent otherwise it waits for period of time and checks again if the channel is clear. </a:t>
            </a:r>
          </a:p>
          <a:p>
            <a:pPr lvl="1">
              <a:lnSpc>
                <a:spcPct val="100000"/>
              </a:lnSpc>
            </a:pPr>
            <a:r>
              <a:rPr lang="en-US" sz="2800" dirty="0">
                <a:latin typeface="+mj-lt"/>
              </a:rPr>
              <a:t>The period of time is called the </a:t>
            </a:r>
            <a:r>
              <a:rPr lang="en-US" sz="2800" dirty="0" err="1">
                <a:latin typeface="+mj-lt"/>
              </a:rPr>
              <a:t>backoff</a:t>
            </a:r>
            <a:r>
              <a:rPr lang="en-US" sz="2800" dirty="0">
                <a:latin typeface="+mj-lt"/>
              </a:rPr>
              <a:t> factor and counted down by a </a:t>
            </a:r>
            <a:r>
              <a:rPr lang="en-US" sz="2800" dirty="0" err="1">
                <a:latin typeface="+mj-lt"/>
              </a:rPr>
              <a:t>backoff</a:t>
            </a:r>
            <a:r>
              <a:rPr lang="en-US" sz="2800" dirty="0">
                <a:latin typeface="+mj-lt"/>
              </a:rPr>
              <a:t> counter. </a:t>
            </a:r>
          </a:p>
          <a:p>
            <a:pPr>
              <a:lnSpc>
                <a:spcPct val="100000"/>
              </a:lnSpc>
            </a:pPr>
            <a:endParaRPr lang="en-US" sz="2400" dirty="0">
              <a:latin typeface="+mj-lt"/>
            </a:endParaRPr>
          </a:p>
          <a:p>
            <a:pPr marL="0" indent="0">
              <a:lnSpc>
                <a:spcPct val="100000"/>
              </a:lnSpc>
              <a:buNone/>
            </a:pPr>
            <a:endParaRPr lang="en-US" sz="2400" dirty="0">
              <a:latin typeface="+mj-lt"/>
            </a:endParaRPr>
          </a:p>
          <a:p>
            <a:pPr marL="0" indent="0">
              <a:lnSpc>
                <a:spcPct val="100000"/>
              </a:lnSpc>
              <a:buNone/>
            </a:pPr>
            <a:endParaRPr lang="en-US" dirty="0"/>
          </a:p>
          <a:p>
            <a:pPr>
              <a:lnSpc>
                <a:spcPct val="100000"/>
              </a:lnSpc>
            </a:pPr>
            <a:endParaRPr lang="en-US" dirty="0"/>
          </a:p>
        </p:txBody>
      </p:sp>
    </p:spTree>
    <p:extLst>
      <p:ext uri="{BB962C8B-B14F-4D97-AF65-F5344CB8AC3E}">
        <p14:creationId xmlns:p14="http://schemas.microsoft.com/office/powerpoint/2010/main" val="26362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C078A5-44AA-EE42-AE43-EA70992134A3}"/>
              </a:ext>
            </a:extLst>
          </p:cNvPr>
          <p:cNvSpPr>
            <a:spLocks noGrp="1"/>
          </p:cNvSpPr>
          <p:nvPr>
            <p:ph type="title"/>
          </p:nvPr>
        </p:nvSpPr>
        <p:spPr>
          <a:xfrm>
            <a:off x="820738" y="404813"/>
            <a:ext cx="10196512" cy="863600"/>
          </a:xfrm>
        </p:spPr>
        <p:txBody>
          <a:bodyPr/>
          <a:lstStyle/>
          <a:p>
            <a:r>
              <a:rPr lang="en-US" dirty="0"/>
              <a:t>Services of Data Link Layer </a:t>
            </a:r>
          </a:p>
        </p:txBody>
      </p:sp>
      <p:sp>
        <p:nvSpPr>
          <p:cNvPr id="3" name="Content Placeholder 2">
            <a:extLst>
              <a:ext uri="{FF2B5EF4-FFF2-40B4-BE49-F238E27FC236}">
                <a16:creationId xmlns="" xmlns:a16="http://schemas.microsoft.com/office/drawing/2014/main" id="{31E3A4DE-B195-504A-9394-C5FC2A5926E6}"/>
              </a:ext>
            </a:extLst>
          </p:cNvPr>
          <p:cNvSpPr>
            <a:spLocks noGrp="1"/>
          </p:cNvSpPr>
          <p:nvPr>
            <p:ph idx="4294967295"/>
          </p:nvPr>
        </p:nvSpPr>
        <p:spPr>
          <a:xfrm>
            <a:off x="820738" y="1412875"/>
            <a:ext cx="11371262" cy="5040313"/>
          </a:xfrm>
        </p:spPr>
        <p:txBody>
          <a:bodyPr>
            <a:normAutofit/>
          </a:bodyPr>
          <a:lstStyle/>
          <a:p>
            <a:r>
              <a:rPr lang="en-US" b="1" dirty="0"/>
              <a:t>Flow Control : </a:t>
            </a:r>
            <a:r>
              <a:rPr lang="en-US" dirty="0"/>
              <a:t>pacing between adjacent sending and receiving nodes. </a:t>
            </a:r>
          </a:p>
          <a:p>
            <a:r>
              <a:rPr lang="en-US" b="1" dirty="0"/>
              <a:t>Framing </a:t>
            </a:r>
            <a:r>
              <a:rPr lang="en-US" dirty="0"/>
              <a:t>: Large block of data is converted into small frames. The frame contains 3 parts – Header, Data and Trailer </a:t>
            </a:r>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dirty="0"/>
          </a:p>
          <a:p>
            <a:endParaRPr lang="en-US" dirty="0" smtClean="0"/>
          </a:p>
          <a:p>
            <a:r>
              <a:rPr lang="en-US" b="1" dirty="0"/>
              <a:t>Error Detection : </a:t>
            </a:r>
            <a:r>
              <a:rPr lang="en-US" dirty="0"/>
              <a:t>Error occurs due to change in bit during transmission or reception due to noise, signal attenuation etc. It is achieved by error detecting code that is function of bits being transmitted. </a:t>
            </a:r>
          </a:p>
          <a:p>
            <a:r>
              <a:rPr lang="en-US" b="1" dirty="0"/>
              <a:t>Error Correction</a:t>
            </a:r>
            <a:r>
              <a:rPr lang="en-US" dirty="0"/>
              <a:t> : Capable of detecting and correcting the bit(s) error without resorting for transmission. </a:t>
            </a:r>
          </a:p>
          <a:p>
            <a:endParaRPr lang="en-US" b="1" dirty="0"/>
          </a:p>
          <a:p>
            <a:endParaRPr lang="en-US" b="1" dirty="0"/>
          </a:p>
          <a:p>
            <a:endParaRPr lang="en-US" dirty="0"/>
          </a:p>
          <a:p>
            <a:endParaRPr lang="en-US" b="1" dirty="0"/>
          </a:p>
          <a:p>
            <a:endParaRPr lang="en-US" b="1" dirty="0"/>
          </a:p>
          <a:p>
            <a:endParaRPr lang="en-US" b="1" dirty="0"/>
          </a:p>
        </p:txBody>
      </p:sp>
      <p:pic>
        <p:nvPicPr>
          <p:cNvPr id="6" name="Picture 6">
            <a:extLst>
              <a:ext uri="{FF2B5EF4-FFF2-40B4-BE49-F238E27FC236}">
                <a16:creationId xmlns="" xmlns:a16="http://schemas.microsoft.com/office/drawing/2014/main" id="{56F714E7-5B36-B847-9254-F37B48A9878E}"/>
              </a:ext>
            </a:extLst>
          </p:cNvPr>
          <p:cNvPicPr>
            <a:picLocks noChangeAspect="1"/>
          </p:cNvPicPr>
          <p:nvPr/>
        </p:nvPicPr>
        <p:blipFill rotWithShape="1">
          <a:blip r:embed="rId2">
            <a:extLst>
              <a:ext uri="{28A0092B-C50C-407E-A947-70E740481C1C}">
                <a14:useLocalDpi xmlns:a14="http://schemas.microsoft.com/office/drawing/2010/main" val="0"/>
              </a:ext>
            </a:extLst>
          </a:blip>
          <a:srcRect t="7729"/>
          <a:stretch/>
        </p:blipFill>
        <p:spPr>
          <a:xfrm>
            <a:off x="1854994" y="2080591"/>
            <a:ext cx="8128000" cy="2944320"/>
          </a:xfrm>
          <a:prstGeom prst="rect">
            <a:avLst/>
          </a:prstGeom>
        </p:spPr>
      </p:pic>
    </p:spTree>
    <p:extLst>
      <p:ext uri="{BB962C8B-B14F-4D97-AF65-F5344CB8AC3E}">
        <p14:creationId xmlns:p14="http://schemas.microsoft.com/office/powerpoint/2010/main" val="200412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DF80B-A58E-4B46-9353-4067AD4DCB11}"/>
              </a:ext>
            </a:extLst>
          </p:cNvPr>
          <p:cNvSpPr>
            <a:spLocks noGrp="1"/>
          </p:cNvSpPr>
          <p:nvPr>
            <p:ph type="title"/>
          </p:nvPr>
        </p:nvSpPr>
        <p:spPr>
          <a:xfrm>
            <a:off x="820738" y="404813"/>
            <a:ext cx="10196512" cy="863600"/>
          </a:xfrm>
        </p:spPr>
        <p:txBody>
          <a:bodyPr/>
          <a:lstStyle/>
          <a:p>
            <a:r>
              <a:rPr lang="en-US"/>
              <a:t>Protocols of data link layer </a:t>
            </a:r>
          </a:p>
        </p:txBody>
      </p:sp>
      <p:sp>
        <p:nvSpPr>
          <p:cNvPr id="3" name="Content Placeholder 2">
            <a:extLst>
              <a:ext uri="{FF2B5EF4-FFF2-40B4-BE49-F238E27FC236}">
                <a16:creationId xmlns="" xmlns:a16="http://schemas.microsoft.com/office/drawing/2014/main" id="{C3914A87-AD86-344D-B685-1FB9848780B8}"/>
              </a:ext>
            </a:extLst>
          </p:cNvPr>
          <p:cNvSpPr>
            <a:spLocks noGrp="1"/>
          </p:cNvSpPr>
          <p:nvPr>
            <p:ph idx="4294967295"/>
          </p:nvPr>
        </p:nvSpPr>
        <p:spPr>
          <a:xfrm>
            <a:off x="820738" y="1412875"/>
            <a:ext cx="11371262" cy="5040313"/>
          </a:xfrm>
        </p:spPr>
        <p:txBody>
          <a:bodyPr/>
          <a:lstStyle/>
          <a:p>
            <a:pPr marL="514350" indent="-514350">
              <a:buFont typeface="+mj-lt"/>
              <a:buAutoNum type="arabicPeriod"/>
            </a:pPr>
            <a:r>
              <a:rPr lang="en-US" b="1"/>
              <a:t>Address Resolution Protocol (ARP) – </a:t>
            </a:r>
            <a:r>
              <a:rPr lang="en-US"/>
              <a:t>Each host has ARP table. It is used to find the MAC address of given IP address. </a:t>
            </a:r>
          </a:p>
          <a:p>
            <a:pPr marL="514350" indent="-514350">
              <a:buFont typeface="+mj-lt"/>
              <a:buAutoNum type="arabicPeriod"/>
            </a:pPr>
            <a:r>
              <a:rPr lang="en-US" b="1"/>
              <a:t>Asynchronous Transfer Mode (ATM) – </a:t>
            </a:r>
            <a:r>
              <a:rPr lang="en-US"/>
              <a:t>It uses asynchronous TDM and encodes data into small, fixed size cells. </a:t>
            </a:r>
          </a:p>
          <a:p>
            <a:pPr marL="514350" indent="-514350">
              <a:buFont typeface="+mj-lt"/>
              <a:buAutoNum type="arabicPeriod"/>
            </a:pPr>
            <a:r>
              <a:rPr lang="en-US" b="1"/>
              <a:t>Point-to-Point Protocol (PPP) – </a:t>
            </a:r>
            <a:r>
              <a:rPr lang="en-US"/>
              <a:t>It provides a standard method for transporting packets in the form of frames over peer-to-peer links. </a:t>
            </a:r>
          </a:p>
          <a:p>
            <a:pPr marL="514350" indent="-514350">
              <a:buFont typeface="+mj-lt"/>
              <a:buAutoNum type="arabicPeriod"/>
            </a:pPr>
            <a:r>
              <a:rPr lang="en-US" b="1"/>
              <a:t>High Level Data Link Control (HDLC) – </a:t>
            </a:r>
            <a:r>
              <a:rPr lang="en-US"/>
              <a:t>It is bit oriented protocol used for error free transmission of data and control the speed at which data is transmitted. </a:t>
            </a:r>
            <a:endParaRPr lang="en-US" b="1"/>
          </a:p>
          <a:p>
            <a:pPr marL="514350" indent="-514350">
              <a:buFont typeface="+mj-lt"/>
              <a:buAutoNum type="arabicPeriod"/>
            </a:pPr>
            <a:endParaRPr lang="en-US" b="1"/>
          </a:p>
          <a:p>
            <a:pPr marL="514350" indent="-514350">
              <a:buFont typeface="+mj-lt"/>
              <a:buAutoNum type="arabicPeriod"/>
            </a:pPr>
            <a:endParaRPr lang="en-US"/>
          </a:p>
          <a:p>
            <a:pPr marL="514350" indent="-514350">
              <a:buFont typeface="+mj-lt"/>
              <a:buAutoNum type="arabicPeriod"/>
            </a:pPr>
            <a:endParaRPr lang="en-US" b="1"/>
          </a:p>
          <a:p>
            <a:pPr marL="514350" indent="-514350">
              <a:buFont typeface="+mj-lt"/>
              <a:buAutoNum type="arabicPeriod"/>
            </a:pPr>
            <a:endParaRPr lang="en-US" b="1"/>
          </a:p>
        </p:txBody>
      </p:sp>
    </p:spTree>
    <p:extLst>
      <p:ext uri="{BB962C8B-B14F-4D97-AF65-F5344CB8AC3E}">
        <p14:creationId xmlns:p14="http://schemas.microsoft.com/office/powerpoint/2010/main" val="277967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DCDD76-237E-E042-967F-452B7DF61824}"/>
              </a:ext>
            </a:extLst>
          </p:cNvPr>
          <p:cNvSpPr>
            <a:spLocks noGrp="1"/>
          </p:cNvSpPr>
          <p:nvPr>
            <p:ph type="title"/>
          </p:nvPr>
        </p:nvSpPr>
        <p:spPr>
          <a:xfrm>
            <a:off x="820737" y="404813"/>
            <a:ext cx="10090495" cy="863600"/>
          </a:xfrm>
        </p:spPr>
        <p:txBody>
          <a:bodyPr/>
          <a:lstStyle/>
          <a:p>
            <a:r>
              <a:rPr lang="en-US" dirty="0"/>
              <a:t>Physical Layer </a:t>
            </a:r>
          </a:p>
        </p:txBody>
      </p:sp>
      <p:sp>
        <p:nvSpPr>
          <p:cNvPr id="3" name="Content Placeholder 2">
            <a:extLst>
              <a:ext uri="{FF2B5EF4-FFF2-40B4-BE49-F238E27FC236}">
                <a16:creationId xmlns="" xmlns:a16="http://schemas.microsoft.com/office/drawing/2014/main" id="{3DC63DE2-21C8-2B4E-8526-4586046EE1BE}"/>
              </a:ext>
            </a:extLst>
          </p:cNvPr>
          <p:cNvSpPr>
            <a:spLocks noGrp="1"/>
          </p:cNvSpPr>
          <p:nvPr>
            <p:ph idx="4294967295"/>
          </p:nvPr>
        </p:nvSpPr>
        <p:spPr>
          <a:xfrm>
            <a:off x="820738" y="1412875"/>
            <a:ext cx="11371262" cy="5040313"/>
          </a:xfrm>
        </p:spPr>
        <p:txBody>
          <a:bodyPr/>
          <a:lstStyle/>
          <a:p>
            <a:r>
              <a:rPr lang="en-US" dirty="0"/>
              <a:t>It is the lowest layer of the OSI reference model. </a:t>
            </a:r>
          </a:p>
          <a:p>
            <a:r>
              <a:rPr lang="en-US" dirty="0"/>
              <a:t>It is responsible for sending bits from one computer to another. </a:t>
            </a:r>
          </a:p>
          <a:p>
            <a:r>
              <a:rPr lang="en-US" dirty="0"/>
              <a:t>It deals with the setup of physical connection in the network and with transmission and reception of signals. </a:t>
            </a:r>
          </a:p>
          <a:p>
            <a:endParaRPr lang="en-US" dirty="0"/>
          </a:p>
          <a:p>
            <a:endParaRPr lang="en-US" dirty="0"/>
          </a:p>
        </p:txBody>
      </p:sp>
      <p:pic>
        <p:nvPicPr>
          <p:cNvPr id="6" name="Picture 6">
            <a:extLst>
              <a:ext uri="{FF2B5EF4-FFF2-40B4-BE49-F238E27FC236}">
                <a16:creationId xmlns="" xmlns:a16="http://schemas.microsoft.com/office/drawing/2014/main" id="{6EF0C849-B9BE-9846-BBC1-6309086C7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708" y="3839753"/>
            <a:ext cx="5467172" cy="2653122"/>
          </a:xfrm>
          <a:prstGeom prst="rect">
            <a:avLst/>
          </a:prstGeom>
        </p:spPr>
      </p:pic>
    </p:spTree>
    <p:extLst>
      <p:ext uri="{BB962C8B-B14F-4D97-AF65-F5344CB8AC3E}">
        <p14:creationId xmlns:p14="http://schemas.microsoft.com/office/powerpoint/2010/main" val="364617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docProps/app.xml><?xml version="1.0" encoding="utf-8"?>
<Properties xmlns="http://schemas.openxmlformats.org/officeDocument/2006/extended-properties" xmlns:vt="http://schemas.openxmlformats.org/officeDocument/2006/docPropsVTypes">
  <TotalTime>0</TotalTime>
  <Words>720</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Georgia</vt:lpstr>
      <vt:lpstr>Verdana</vt:lpstr>
      <vt:lpstr>Wingdings</vt:lpstr>
      <vt:lpstr>Office Theme</vt:lpstr>
      <vt:lpstr>Content Layouts</vt:lpstr>
      <vt:lpstr>PowerPoint Presentation</vt:lpstr>
      <vt:lpstr>Data link layer </vt:lpstr>
      <vt:lpstr>Sublayers of Data Link Layer</vt:lpstr>
      <vt:lpstr>  Logical Link Control (LLC) </vt:lpstr>
      <vt:lpstr>Media Access Control (MAC) </vt:lpstr>
      <vt:lpstr>PowerPoint Presentation</vt:lpstr>
      <vt:lpstr>Services of Data Link Layer </vt:lpstr>
      <vt:lpstr>Protocols of data link layer </vt:lpstr>
      <vt:lpstr>Physical Layer </vt:lpstr>
      <vt:lpstr>Functions of Physical Layer </vt:lpstr>
      <vt:lpstr>Services of Physical Layer</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Aastha</dc:creator>
  <cp:lastModifiedBy>Verma, Aastha</cp:lastModifiedBy>
  <cp:revision>1</cp:revision>
  <dcterms:created xsi:type="dcterms:W3CDTF">2018-07-26T04:46:47Z</dcterms:created>
  <dcterms:modified xsi:type="dcterms:W3CDTF">2018-07-26T04:46:59Z</dcterms:modified>
</cp:coreProperties>
</file>