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3EFB6-E084-4DE2-A998-AC72175975B3}" type="doc">
      <dgm:prSet loTypeId="urn:microsoft.com/office/officeart/2008/layout/VerticalCurvedList" loCatId="list" qsTypeId="urn:microsoft.com/office/officeart/2005/8/quickstyle/simple1" qsCatId="simple" csTypeId="urn:microsoft.com/office/officeart/2005/8/colors/accent1_4" csCatId="accent1" phldr="1"/>
      <dgm:spPr/>
      <dgm:t>
        <a:bodyPr/>
        <a:lstStyle/>
        <a:p>
          <a:endParaRPr lang="en-US"/>
        </a:p>
      </dgm:t>
    </dgm:pt>
    <dgm:pt modelId="{D70B386C-07F8-438F-85D5-25FE739EC41D}">
      <dgm:prSet phldrT="[Text]"/>
      <dgm:spPr/>
      <dgm:t>
        <a:bodyPr/>
        <a:lstStyle/>
        <a:p>
          <a:r>
            <a:rPr lang="en-IN" smtClean="0"/>
            <a:t>Demand Paging </a:t>
          </a:r>
          <a:endParaRPr lang="en-US"/>
        </a:p>
      </dgm:t>
    </dgm:pt>
    <dgm:pt modelId="{52F83ACC-3A8C-4CF2-9A88-9014BA9C24B5}" type="parTrans" cxnId="{3C0DFB2C-3E2A-435D-AB3A-6B1F8EBDCC3D}">
      <dgm:prSet/>
      <dgm:spPr/>
      <dgm:t>
        <a:bodyPr/>
        <a:lstStyle/>
        <a:p>
          <a:endParaRPr lang="en-US"/>
        </a:p>
      </dgm:t>
    </dgm:pt>
    <dgm:pt modelId="{D60E1D21-F833-43F6-930C-3026027968C4}" type="sibTrans" cxnId="{3C0DFB2C-3E2A-435D-AB3A-6B1F8EBDCC3D}">
      <dgm:prSet/>
      <dgm:spPr/>
      <dgm:t>
        <a:bodyPr/>
        <a:lstStyle/>
        <a:p>
          <a:endParaRPr lang="en-US"/>
        </a:p>
      </dgm:t>
    </dgm:pt>
    <dgm:pt modelId="{E28C2040-1087-468B-97C9-050F2B528D22}">
      <dgm:prSet/>
      <dgm:spPr/>
      <dgm:t>
        <a:bodyPr/>
        <a:lstStyle/>
        <a:p>
          <a:r>
            <a:rPr lang="en-IN" smtClean="0"/>
            <a:t>Loader Paging</a:t>
          </a:r>
          <a:endParaRPr lang="en-IN" dirty="0" smtClean="0"/>
        </a:p>
      </dgm:t>
    </dgm:pt>
    <dgm:pt modelId="{78E0ED0C-CC4C-4FD9-A2E4-9EABC87C1B0D}" type="parTrans" cxnId="{11CE9D1D-1298-4370-B076-D33689141C0B}">
      <dgm:prSet/>
      <dgm:spPr/>
      <dgm:t>
        <a:bodyPr/>
        <a:lstStyle/>
        <a:p>
          <a:endParaRPr lang="en-US"/>
        </a:p>
      </dgm:t>
    </dgm:pt>
    <dgm:pt modelId="{0AAE5026-D94E-4BBC-A86F-DF316ABF7401}" type="sibTrans" cxnId="{11CE9D1D-1298-4370-B076-D33689141C0B}">
      <dgm:prSet/>
      <dgm:spPr/>
      <dgm:t>
        <a:bodyPr/>
        <a:lstStyle/>
        <a:p>
          <a:endParaRPr lang="en-US"/>
        </a:p>
      </dgm:t>
    </dgm:pt>
    <dgm:pt modelId="{F988FC73-FB79-472E-87E6-E95306C11314}">
      <dgm:prSet/>
      <dgm:spPr/>
      <dgm:t>
        <a:bodyPr/>
        <a:lstStyle/>
        <a:p>
          <a:r>
            <a:rPr lang="en-IN" smtClean="0"/>
            <a:t>Anticipatory Paging </a:t>
          </a:r>
          <a:endParaRPr lang="en-IN" dirty="0" smtClean="0"/>
        </a:p>
      </dgm:t>
    </dgm:pt>
    <dgm:pt modelId="{EBA5754B-E93A-49BB-B22E-83B9CC71E836}" type="parTrans" cxnId="{150EC47B-7F33-47A2-925A-1450685AC71E}">
      <dgm:prSet/>
      <dgm:spPr/>
      <dgm:t>
        <a:bodyPr/>
        <a:lstStyle/>
        <a:p>
          <a:endParaRPr lang="en-US"/>
        </a:p>
      </dgm:t>
    </dgm:pt>
    <dgm:pt modelId="{CFF0A563-B163-48F0-A796-F832BC4A408C}" type="sibTrans" cxnId="{150EC47B-7F33-47A2-925A-1450685AC71E}">
      <dgm:prSet/>
      <dgm:spPr/>
      <dgm:t>
        <a:bodyPr/>
        <a:lstStyle/>
        <a:p>
          <a:endParaRPr lang="en-US"/>
        </a:p>
      </dgm:t>
    </dgm:pt>
    <dgm:pt modelId="{4C055B8D-1888-40CD-9218-D3783DE0B23F}">
      <dgm:prSet/>
      <dgm:spPr/>
      <dgm:t>
        <a:bodyPr/>
        <a:lstStyle/>
        <a:p>
          <a:r>
            <a:rPr lang="en-IN" smtClean="0"/>
            <a:t>Swap Prefetch</a:t>
          </a:r>
          <a:endParaRPr lang="en-IN" dirty="0"/>
        </a:p>
      </dgm:t>
    </dgm:pt>
    <dgm:pt modelId="{33F85EC2-FD76-44EF-B165-BE3D29C6A7B6}" type="parTrans" cxnId="{94B93978-D0B6-4776-B312-BA87CE083305}">
      <dgm:prSet/>
      <dgm:spPr/>
      <dgm:t>
        <a:bodyPr/>
        <a:lstStyle/>
        <a:p>
          <a:endParaRPr lang="en-US"/>
        </a:p>
      </dgm:t>
    </dgm:pt>
    <dgm:pt modelId="{7DFBE3A2-F6D3-4CAD-AB40-83AE7A881230}" type="sibTrans" cxnId="{94B93978-D0B6-4776-B312-BA87CE083305}">
      <dgm:prSet/>
      <dgm:spPr/>
      <dgm:t>
        <a:bodyPr/>
        <a:lstStyle/>
        <a:p>
          <a:endParaRPr lang="en-US"/>
        </a:p>
      </dgm:t>
    </dgm:pt>
    <dgm:pt modelId="{DB8F49FF-F950-4FCA-B03F-8F30DECE5C66}" type="pres">
      <dgm:prSet presAssocID="{19D3EFB6-E084-4DE2-A998-AC72175975B3}" presName="Name0" presStyleCnt="0">
        <dgm:presLayoutVars>
          <dgm:chMax val="7"/>
          <dgm:chPref val="7"/>
          <dgm:dir/>
        </dgm:presLayoutVars>
      </dgm:prSet>
      <dgm:spPr/>
      <dgm:t>
        <a:bodyPr/>
        <a:lstStyle/>
        <a:p>
          <a:endParaRPr lang="en-US"/>
        </a:p>
      </dgm:t>
    </dgm:pt>
    <dgm:pt modelId="{421EBD3F-5E42-4451-9923-9D7231C36883}" type="pres">
      <dgm:prSet presAssocID="{19D3EFB6-E084-4DE2-A998-AC72175975B3}" presName="Name1" presStyleCnt="0"/>
      <dgm:spPr/>
    </dgm:pt>
    <dgm:pt modelId="{23016511-5DBC-49F8-9686-C2BF0A31C2F3}" type="pres">
      <dgm:prSet presAssocID="{19D3EFB6-E084-4DE2-A998-AC72175975B3}" presName="cycle" presStyleCnt="0"/>
      <dgm:spPr/>
    </dgm:pt>
    <dgm:pt modelId="{E5AB2623-F46E-48FC-B6F1-357D9E69A1D6}" type="pres">
      <dgm:prSet presAssocID="{19D3EFB6-E084-4DE2-A998-AC72175975B3}" presName="srcNode" presStyleLbl="node1" presStyleIdx="0" presStyleCnt="4"/>
      <dgm:spPr/>
    </dgm:pt>
    <dgm:pt modelId="{3103981C-9D87-4093-BA58-297A38E4BC38}" type="pres">
      <dgm:prSet presAssocID="{19D3EFB6-E084-4DE2-A998-AC72175975B3}" presName="conn" presStyleLbl="parChTrans1D2" presStyleIdx="0" presStyleCnt="1"/>
      <dgm:spPr/>
      <dgm:t>
        <a:bodyPr/>
        <a:lstStyle/>
        <a:p>
          <a:endParaRPr lang="en-US"/>
        </a:p>
      </dgm:t>
    </dgm:pt>
    <dgm:pt modelId="{8454C24D-36B7-458F-B1BD-3BFB06E4A8A7}" type="pres">
      <dgm:prSet presAssocID="{19D3EFB6-E084-4DE2-A998-AC72175975B3}" presName="extraNode" presStyleLbl="node1" presStyleIdx="0" presStyleCnt="4"/>
      <dgm:spPr/>
    </dgm:pt>
    <dgm:pt modelId="{E2055BD0-4F71-471E-941C-5CF37355239F}" type="pres">
      <dgm:prSet presAssocID="{19D3EFB6-E084-4DE2-A998-AC72175975B3}" presName="dstNode" presStyleLbl="node1" presStyleIdx="0" presStyleCnt="4"/>
      <dgm:spPr/>
    </dgm:pt>
    <dgm:pt modelId="{50DD49E4-1EDA-421A-A2A5-43DE8E22FC05}" type="pres">
      <dgm:prSet presAssocID="{D70B386C-07F8-438F-85D5-25FE739EC41D}" presName="text_1" presStyleLbl="node1" presStyleIdx="0" presStyleCnt="4">
        <dgm:presLayoutVars>
          <dgm:bulletEnabled val="1"/>
        </dgm:presLayoutVars>
      </dgm:prSet>
      <dgm:spPr/>
      <dgm:t>
        <a:bodyPr/>
        <a:lstStyle/>
        <a:p>
          <a:endParaRPr lang="en-US"/>
        </a:p>
      </dgm:t>
    </dgm:pt>
    <dgm:pt modelId="{DE023175-0AA9-4135-AD79-FDC5CB56550B}" type="pres">
      <dgm:prSet presAssocID="{D70B386C-07F8-438F-85D5-25FE739EC41D}" presName="accent_1" presStyleCnt="0"/>
      <dgm:spPr/>
    </dgm:pt>
    <dgm:pt modelId="{913B50C0-4051-42B7-B1A1-F2FB1C26A0E2}" type="pres">
      <dgm:prSet presAssocID="{D70B386C-07F8-438F-85D5-25FE739EC41D}" presName="accentRepeatNode" presStyleLbl="solidFgAcc1" presStyleIdx="0" presStyleCnt="4"/>
      <dgm:spPr/>
    </dgm:pt>
    <dgm:pt modelId="{08EDA8C3-FBC6-4F66-8EC9-0481F465772A}" type="pres">
      <dgm:prSet presAssocID="{E28C2040-1087-468B-97C9-050F2B528D22}" presName="text_2" presStyleLbl="node1" presStyleIdx="1" presStyleCnt="4">
        <dgm:presLayoutVars>
          <dgm:bulletEnabled val="1"/>
        </dgm:presLayoutVars>
      </dgm:prSet>
      <dgm:spPr/>
      <dgm:t>
        <a:bodyPr/>
        <a:lstStyle/>
        <a:p>
          <a:endParaRPr lang="en-US"/>
        </a:p>
      </dgm:t>
    </dgm:pt>
    <dgm:pt modelId="{F2425721-0C99-456E-B6C0-0BCAAF13000E}" type="pres">
      <dgm:prSet presAssocID="{E28C2040-1087-468B-97C9-050F2B528D22}" presName="accent_2" presStyleCnt="0"/>
      <dgm:spPr/>
    </dgm:pt>
    <dgm:pt modelId="{50B5A22A-33B4-4EBF-A924-5B9E501BA308}" type="pres">
      <dgm:prSet presAssocID="{E28C2040-1087-468B-97C9-050F2B528D22}" presName="accentRepeatNode" presStyleLbl="solidFgAcc1" presStyleIdx="1" presStyleCnt="4"/>
      <dgm:spPr/>
    </dgm:pt>
    <dgm:pt modelId="{8730237D-B3EF-40E4-A418-5C666C5F2C3D}" type="pres">
      <dgm:prSet presAssocID="{F988FC73-FB79-472E-87E6-E95306C11314}" presName="text_3" presStyleLbl="node1" presStyleIdx="2" presStyleCnt="4">
        <dgm:presLayoutVars>
          <dgm:bulletEnabled val="1"/>
        </dgm:presLayoutVars>
      </dgm:prSet>
      <dgm:spPr/>
      <dgm:t>
        <a:bodyPr/>
        <a:lstStyle/>
        <a:p>
          <a:endParaRPr lang="en-US"/>
        </a:p>
      </dgm:t>
    </dgm:pt>
    <dgm:pt modelId="{BD8D538C-3DCE-42B7-996F-71AD2DB2D598}" type="pres">
      <dgm:prSet presAssocID="{F988FC73-FB79-472E-87E6-E95306C11314}" presName="accent_3" presStyleCnt="0"/>
      <dgm:spPr/>
    </dgm:pt>
    <dgm:pt modelId="{1EFA9797-880F-4D29-9AD2-BFF6E0117C72}" type="pres">
      <dgm:prSet presAssocID="{F988FC73-FB79-472E-87E6-E95306C11314}" presName="accentRepeatNode" presStyleLbl="solidFgAcc1" presStyleIdx="2" presStyleCnt="4"/>
      <dgm:spPr/>
    </dgm:pt>
    <dgm:pt modelId="{9FFC8102-63DE-4542-A20B-3506EEDD47D3}" type="pres">
      <dgm:prSet presAssocID="{4C055B8D-1888-40CD-9218-D3783DE0B23F}" presName="text_4" presStyleLbl="node1" presStyleIdx="3" presStyleCnt="4">
        <dgm:presLayoutVars>
          <dgm:bulletEnabled val="1"/>
        </dgm:presLayoutVars>
      </dgm:prSet>
      <dgm:spPr/>
      <dgm:t>
        <a:bodyPr/>
        <a:lstStyle/>
        <a:p>
          <a:endParaRPr lang="en-US"/>
        </a:p>
      </dgm:t>
    </dgm:pt>
    <dgm:pt modelId="{775BB22E-84AE-477A-A524-AB31842436A1}" type="pres">
      <dgm:prSet presAssocID="{4C055B8D-1888-40CD-9218-D3783DE0B23F}" presName="accent_4" presStyleCnt="0"/>
      <dgm:spPr/>
    </dgm:pt>
    <dgm:pt modelId="{A820FAFC-39F5-4B23-8ED3-2F7DEBE19A6F}" type="pres">
      <dgm:prSet presAssocID="{4C055B8D-1888-40CD-9218-D3783DE0B23F}" presName="accentRepeatNode" presStyleLbl="solidFgAcc1" presStyleIdx="3" presStyleCnt="4"/>
      <dgm:spPr/>
    </dgm:pt>
  </dgm:ptLst>
  <dgm:cxnLst>
    <dgm:cxn modelId="{B4190135-CCC3-4ED2-BC4D-4155780CE606}" type="presOf" srcId="{19D3EFB6-E084-4DE2-A998-AC72175975B3}" destId="{DB8F49FF-F950-4FCA-B03F-8F30DECE5C66}" srcOrd="0" destOrd="0" presId="urn:microsoft.com/office/officeart/2008/layout/VerticalCurvedList"/>
    <dgm:cxn modelId="{150EC47B-7F33-47A2-925A-1450685AC71E}" srcId="{19D3EFB6-E084-4DE2-A998-AC72175975B3}" destId="{F988FC73-FB79-472E-87E6-E95306C11314}" srcOrd="2" destOrd="0" parTransId="{EBA5754B-E93A-49BB-B22E-83B9CC71E836}" sibTransId="{CFF0A563-B163-48F0-A796-F832BC4A408C}"/>
    <dgm:cxn modelId="{029F1B2A-EC11-4476-A908-3443B024EDDC}" type="presOf" srcId="{E28C2040-1087-468B-97C9-050F2B528D22}" destId="{08EDA8C3-FBC6-4F66-8EC9-0481F465772A}" srcOrd="0" destOrd="0" presId="urn:microsoft.com/office/officeart/2008/layout/VerticalCurvedList"/>
    <dgm:cxn modelId="{11CE9D1D-1298-4370-B076-D33689141C0B}" srcId="{19D3EFB6-E084-4DE2-A998-AC72175975B3}" destId="{E28C2040-1087-468B-97C9-050F2B528D22}" srcOrd="1" destOrd="0" parTransId="{78E0ED0C-CC4C-4FD9-A2E4-9EABC87C1B0D}" sibTransId="{0AAE5026-D94E-4BBC-A86F-DF316ABF7401}"/>
    <dgm:cxn modelId="{3C0DFB2C-3E2A-435D-AB3A-6B1F8EBDCC3D}" srcId="{19D3EFB6-E084-4DE2-A998-AC72175975B3}" destId="{D70B386C-07F8-438F-85D5-25FE739EC41D}" srcOrd="0" destOrd="0" parTransId="{52F83ACC-3A8C-4CF2-9A88-9014BA9C24B5}" sibTransId="{D60E1D21-F833-43F6-930C-3026027968C4}"/>
    <dgm:cxn modelId="{94B93978-D0B6-4776-B312-BA87CE083305}" srcId="{19D3EFB6-E084-4DE2-A998-AC72175975B3}" destId="{4C055B8D-1888-40CD-9218-D3783DE0B23F}" srcOrd="3" destOrd="0" parTransId="{33F85EC2-FD76-44EF-B165-BE3D29C6A7B6}" sibTransId="{7DFBE3A2-F6D3-4CAD-AB40-83AE7A881230}"/>
    <dgm:cxn modelId="{72F5B1C0-05ED-4923-B44E-66719D5EBD60}" type="presOf" srcId="{D60E1D21-F833-43F6-930C-3026027968C4}" destId="{3103981C-9D87-4093-BA58-297A38E4BC38}" srcOrd="0" destOrd="0" presId="urn:microsoft.com/office/officeart/2008/layout/VerticalCurvedList"/>
    <dgm:cxn modelId="{073A30AB-F3FC-4271-B8ED-A9AF6BC49825}" type="presOf" srcId="{D70B386C-07F8-438F-85D5-25FE739EC41D}" destId="{50DD49E4-1EDA-421A-A2A5-43DE8E22FC05}" srcOrd="0" destOrd="0" presId="urn:microsoft.com/office/officeart/2008/layout/VerticalCurvedList"/>
    <dgm:cxn modelId="{395600BF-CEB1-4F98-B818-942095201018}" type="presOf" srcId="{F988FC73-FB79-472E-87E6-E95306C11314}" destId="{8730237D-B3EF-40E4-A418-5C666C5F2C3D}" srcOrd="0" destOrd="0" presId="urn:microsoft.com/office/officeart/2008/layout/VerticalCurvedList"/>
    <dgm:cxn modelId="{51BB39E2-CBB4-4FFE-B08F-AF3DFD61F8C2}" type="presOf" srcId="{4C055B8D-1888-40CD-9218-D3783DE0B23F}" destId="{9FFC8102-63DE-4542-A20B-3506EEDD47D3}" srcOrd="0" destOrd="0" presId="urn:microsoft.com/office/officeart/2008/layout/VerticalCurvedList"/>
    <dgm:cxn modelId="{7D931369-3D04-41A6-96FB-64C6A23EFFA7}" type="presParOf" srcId="{DB8F49FF-F950-4FCA-B03F-8F30DECE5C66}" destId="{421EBD3F-5E42-4451-9923-9D7231C36883}" srcOrd="0" destOrd="0" presId="urn:microsoft.com/office/officeart/2008/layout/VerticalCurvedList"/>
    <dgm:cxn modelId="{AE774ED6-3108-4D2C-A1A4-E5D81E522017}" type="presParOf" srcId="{421EBD3F-5E42-4451-9923-9D7231C36883}" destId="{23016511-5DBC-49F8-9686-C2BF0A31C2F3}" srcOrd="0" destOrd="0" presId="urn:microsoft.com/office/officeart/2008/layout/VerticalCurvedList"/>
    <dgm:cxn modelId="{80C9FE14-CDF1-48AA-BF31-B65F83867CEE}" type="presParOf" srcId="{23016511-5DBC-49F8-9686-C2BF0A31C2F3}" destId="{E5AB2623-F46E-48FC-B6F1-357D9E69A1D6}" srcOrd="0" destOrd="0" presId="urn:microsoft.com/office/officeart/2008/layout/VerticalCurvedList"/>
    <dgm:cxn modelId="{B415B3D4-6E6E-4CF7-9E41-4B7B4055BC1E}" type="presParOf" srcId="{23016511-5DBC-49F8-9686-C2BF0A31C2F3}" destId="{3103981C-9D87-4093-BA58-297A38E4BC38}" srcOrd="1" destOrd="0" presId="urn:microsoft.com/office/officeart/2008/layout/VerticalCurvedList"/>
    <dgm:cxn modelId="{2211C9AF-6496-4534-B413-AB56A614F1ED}" type="presParOf" srcId="{23016511-5DBC-49F8-9686-C2BF0A31C2F3}" destId="{8454C24D-36B7-458F-B1BD-3BFB06E4A8A7}" srcOrd="2" destOrd="0" presId="urn:microsoft.com/office/officeart/2008/layout/VerticalCurvedList"/>
    <dgm:cxn modelId="{265E2C45-CB83-41EF-986A-4F1A114DCAAF}" type="presParOf" srcId="{23016511-5DBC-49F8-9686-C2BF0A31C2F3}" destId="{E2055BD0-4F71-471E-941C-5CF37355239F}" srcOrd="3" destOrd="0" presId="urn:microsoft.com/office/officeart/2008/layout/VerticalCurvedList"/>
    <dgm:cxn modelId="{D27538D7-DF20-4EC6-AFB1-25FD3F43EC87}" type="presParOf" srcId="{421EBD3F-5E42-4451-9923-9D7231C36883}" destId="{50DD49E4-1EDA-421A-A2A5-43DE8E22FC05}" srcOrd="1" destOrd="0" presId="urn:microsoft.com/office/officeart/2008/layout/VerticalCurvedList"/>
    <dgm:cxn modelId="{F8BB0DDD-54C6-46B5-9820-650EBAB9F27F}" type="presParOf" srcId="{421EBD3F-5E42-4451-9923-9D7231C36883}" destId="{DE023175-0AA9-4135-AD79-FDC5CB56550B}" srcOrd="2" destOrd="0" presId="urn:microsoft.com/office/officeart/2008/layout/VerticalCurvedList"/>
    <dgm:cxn modelId="{6B0ED118-5F2F-4FDE-B685-B9283D75F98C}" type="presParOf" srcId="{DE023175-0AA9-4135-AD79-FDC5CB56550B}" destId="{913B50C0-4051-42B7-B1A1-F2FB1C26A0E2}" srcOrd="0" destOrd="0" presId="urn:microsoft.com/office/officeart/2008/layout/VerticalCurvedList"/>
    <dgm:cxn modelId="{1F4C1984-FC32-4D1E-8DE5-129A664A177B}" type="presParOf" srcId="{421EBD3F-5E42-4451-9923-9D7231C36883}" destId="{08EDA8C3-FBC6-4F66-8EC9-0481F465772A}" srcOrd="3" destOrd="0" presId="urn:microsoft.com/office/officeart/2008/layout/VerticalCurvedList"/>
    <dgm:cxn modelId="{C5D6D06B-FFAD-4CEE-9D96-E992C39724D5}" type="presParOf" srcId="{421EBD3F-5E42-4451-9923-9D7231C36883}" destId="{F2425721-0C99-456E-B6C0-0BCAAF13000E}" srcOrd="4" destOrd="0" presId="urn:microsoft.com/office/officeart/2008/layout/VerticalCurvedList"/>
    <dgm:cxn modelId="{DA0F8582-EE36-4C51-83E0-830A36D4C472}" type="presParOf" srcId="{F2425721-0C99-456E-B6C0-0BCAAF13000E}" destId="{50B5A22A-33B4-4EBF-A924-5B9E501BA308}" srcOrd="0" destOrd="0" presId="urn:microsoft.com/office/officeart/2008/layout/VerticalCurvedList"/>
    <dgm:cxn modelId="{B132E87F-D65E-4334-A8B0-5A02AA5C6668}" type="presParOf" srcId="{421EBD3F-5E42-4451-9923-9D7231C36883}" destId="{8730237D-B3EF-40E4-A418-5C666C5F2C3D}" srcOrd="5" destOrd="0" presId="urn:microsoft.com/office/officeart/2008/layout/VerticalCurvedList"/>
    <dgm:cxn modelId="{7142D1F7-945F-4B9A-BA7B-5E42F79E34ED}" type="presParOf" srcId="{421EBD3F-5E42-4451-9923-9D7231C36883}" destId="{BD8D538C-3DCE-42B7-996F-71AD2DB2D598}" srcOrd="6" destOrd="0" presId="urn:microsoft.com/office/officeart/2008/layout/VerticalCurvedList"/>
    <dgm:cxn modelId="{B163B3ED-1128-495B-9AC9-C97B5FB28C47}" type="presParOf" srcId="{BD8D538C-3DCE-42B7-996F-71AD2DB2D598}" destId="{1EFA9797-880F-4D29-9AD2-BFF6E0117C72}" srcOrd="0" destOrd="0" presId="urn:microsoft.com/office/officeart/2008/layout/VerticalCurvedList"/>
    <dgm:cxn modelId="{118224F3-ED03-4034-ADE1-CF64F1D3D141}" type="presParOf" srcId="{421EBD3F-5E42-4451-9923-9D7231C36883}" destId="{9FFC8102-63DE-4542-A20B-3506EEDD47D3}" srcOrd="7" destOrd="0" presId="urn:microsoft.com/office/officeart/2008/layout/VerticalCurvedList"/>
    <dgm:cxn modelId="{B32E766F-7E90-4630-97D3-9F519A459B5C}" type="presParOf" srcId="{421EBD3F-5E42-4451-9923-9D7231C36883}" destId="{775BB22E-84AE-477A-A524-AB31842436A1}" srcOrd="8" destOrd="0" presId="urn:microsoft.com/office/officeart/2008/layout/VerticalCurvedList"/>
    <dgm:cxn modelId="{ECC1B428-BA97-476A-BE53-C1EA17C0886A}" type="presParOf" srcId="{775BB22E-84AE-477A-A524-AB31842436A1}" destId="{A820FAFC-39F5-4B23-8ED3-2F7DEBE19A6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EAD145-E80A-4B30-905F-33021CD99057}" type="datetimeFigureOut">
              <a:rPr lang="en-US" smtClean="0"/>
              <a:t>7/26/2018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89B79-AADB-4B9A-902B-7875C60BB4FF}" type="slidenum">
              <a:rPr lang="en-US" smtClean="0"/>
              <a:t>‹#›</a:t>
            </a:fld>
            <a:endParaRPr lang="en-US"/>
          </a:p>
        </p:txBody>
      </p:sp>
    </p:spTree>
    <p:extLst>
      <p:ext uri="{BB962C8B-B14F-4D97-AF65-F5344CB8AC3E}">
        <p14:creationId xmlns:p14="http://schemas.microsoft.com/office/powerpoint/2010/main" val="190426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rPr>
              <a:pPr/>
              <a:t>10</a:t>
            </a:fld>
            <a:endParaRPr lang="pt-BR">
              <a:solidFill>
                <a:prstClr val="black"/>
              </a:solidFill>
            </a:endParaRPr>
          </a:p>
        </p:txBody>
      </p:sp>
    </p:spTree>
    <p:extLst>
      <p:ext uri="{BB962C8B-B14F-4D97-AF65-F5344CB8AC3E}">
        <p14:creationId xmlns:p14="http://schemas.microsoft.com/office/powerpoint/2010/main" val="266035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rPr>
              <a:pPr/>
              <a:t>11</a:t>
            </a:fld>
            <a:endParaRPr lang="pt-BR">
              <a:solidFill>
                <a:prstClr val="black"/>
              </a:solidFill>
            </a:endParaRPr>
          </a:p>
        </p:txBody>
      </p:sp>
    </p:spTree>
    <p:extLst>
      <p:ext uri="{BB962C8B-B14F-4D97-AF65-F5344CB8AC3E}">
        <p14:creationId xmlns:p14="http://schemas.microsoft.com/office/powerpoint/2010/main" val="3744350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rPr>
              <a:pPr/>
              <a:t>12</a:t>
            </a:fld>
            <a:endParaRPr lang="pt-BR">
              <a:solidFill>
                <a:prstClr val="black"/>
              </a:solidFill>
            </a:endParaRPr>
          </a:p>
        </p:txBody>
      </p:sp>
    </p:spTree>
    <p:extLst>
      <p:ext uri="{BB962C8B-B14F-4D97-AF65-F5344CB8AC3E}">
        <p14:creationId xmlns:p14="http://schemas.microsoft.com/office/powerpoint/2010/main" val="2644242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rPr>
              <a:pPr/>
              <a:t>16</a:t>
            </a:fld>
            <a:endParaRPr lang="pt-BR">
              <a:solidFill>
                <a:prstClr val="black"/>
              </a:solidFill>
            </a:endParaRPr>
          </a:p>
        </p:txBody>
      </p:sp>
    </p:spTree>
    <p:extLst>
      <p:ext uri="{BB962C8B-B14F-4D97-AF65-F5344CB8AC3E}">
        <p14:creationId xmlns:p14="http://schemas.microsoft.com/office/powerpoint/2010/main" val="3406000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rPr>
              <a:pPr/>
              <a:t>17</a:t>
            </a:fld>
            <a:endParaRPr lang="pt-BR">
              <a:solidFill>
                <a:prstClr val="black"/>
              </a:solidFill>
            </a:endParaRPr>
          </a:p>
        </p:txBody>
      </p:sp>
    </p:spTree>
    <p:extLst>
      <p:ext uri="{BB962C8B-B14F-4D97-AF65-F5344CB8AC3E}">
        <p14:creationId xmlns:p14="http://schemas.microsoft.com/office/powerpoint/2010/main" val="1230206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rPr>
              <a:pPr/>
              <a:t>18</a:t>
            </a:fld>
            <a:endParaRPr lang="pt-BR">
              <a:solidFill>
                <a:prstClr val="black"/>
              </a:solidFill>
            </a:endParaRPr>
          </a:p>
        </p:txBody>
      </p:sp>
    </p:spTree>
    <p:extLst>
      <p:ext uri="{BB962C8B-B14F-4D97-AF65-F5344CB8AC3E}">
        <p14:creationId xmlns:p14="http://schemas.microsoft.com/office/powerpoint/2010/main" val="333683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rPr>
              <a:pPr/>
              <a:t>19</a:t>
            </a:fld>
            <a:endParaRPr lang="pt-BR">
              <a:solidFill>
                <a:prstClr val="black"/>
              </a:solidFill>
            </a:endParaRPr>
          </a:p>
        </p:txBody>
      </p:sp>
    </p:spTree>
    <p:extLst>
      <p:ext uri="{BB962C8B-B14F-4D97-AF65-F5344CB8AC3E}">
        <p14:creationId xmlns:p14="http://schemas.microsoft.com/office/powerpoint/2010/main" val="2578059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rPr>
              <a:pPr/>
              <a:t>20</a:t>
            </a:fld>
            <a:endParaRPr lang="pt-BR">
              <a:solidFill>
                <a:prstClr val="black"/>
              </a:solidFill>
            </a:endParaRPr>
          </a:p>
        </p:txBody>
      </p:sp>
    </p:spTree>
    <p:extLst>
      <p:ext uri="{BB962C8B-B14F-4D97-AF65-F5344CB8AC3E}">
        <p14:creationId xmlns:p14="http://schemas.microsoft.com/office/powerpoint/2010/main" val="1067429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rPr>
              <a:pPr/>
              <a:t>21</a:t>
            </a:fld>
            <a:endParaRPr lang="pt-BR">
              <a:solidFill>
                <a:prstClr val="black"/>
              </a:solidFill>
            </a:endParaRPr>
          </a:p>
        </p:txBody>
      </p:sp>
    </p:spTree>
    <p:extLst>
      <p:ext uri="{BB962C8B-B14F-4D97-AF65-F5344CB8AC3E}">
        <p14:creationId xmlns:p14="http://schemas.microsoft.com/office/powerpoint/2010/main" val="1842616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hyperlink" Target="https://www.capgemini.com/optimize-your-business-and-it-operations" TargetMode="External"/><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0.svg"/></Relationships>
</file>

<file path=ppt/slideLayouts/_rels/slideLayout15.xml.rels><?xml version="1.0" encoding="UTF-8" standalone="yes"?>
<Relationships xmlns="http://schemas.openxmlformats.org/package/2006/relationships"><Relationship Id="rId7" Type="http://schemas.openxmlformats.org/officeDocument/2006/relationships/hyperlink" Target="https://www.capgemini.com/optimize-your-business-and-it-operations" TargetMode="External"/><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0.svg"/></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41.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41.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41.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41.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 Id="rId6" Type="http://schemas.openxmlformats.org/officeDocument/2006/relationships/image" Target="../media/image40.sv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 Id="rId6" Type="http://schemas.openxmlformats.org/officeDocument/2006/relationships/image" Target="../media/image40.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40.sv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40.sv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 Id="rId5" Type="http://schemas.openxmlformats.org/officeDocument/2006/relationships/image" Target="../media/image4.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 Id="rId5" Type="http://schemas.openxmlformats.org/officeDocument/2006/relationships/image" Target="../media/image4.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 Id="rId5"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 Id="rId5" Type="http://schemas.openxmlformats.org/officeDocument/2006/relationships/image" Target="../media/image4.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 Id="rId5" Type="http://schemas.openxmlformats.org/officeDocument/2006/relationships/image" Target="../media/image4.svg"/></Relationships>
</file>

<file path=ppt/slideLayouts/_rels/slideLayout3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3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4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4.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4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4.png"/><Relationship Id="rId14" Type="http://schemas.openxmlformats.org/officeDocument/2006/relationships/hyperlink" Target="http://www.capgemini.com/" TargetMode="Externa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88735B-AB60-4492-ABE4-157F34D7EB76}"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448F6-DB65-4CF4-9719-D1A4FA78CDFF}" type="slidenum">
              <a:rPr lang="en-US" smtClean="0"/>
              <a:t>‹#›</a:t>
            </a:fld>
            <a:endParaRPr lang="en-US"/>
          </a:p>
        </p:txBody>
      </p:sp>
    </p:spTree>
    <p:extLst>
      <p:ext uri="{BB962C8B-B14F-4D97-AF65-F5344CB8AC3E}">
        <p14:creationId xmlns:p14="http://schemas.microsoft.com/office/powerpoint/2010/main" val="366127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88735B-AB60-4492-ABE4-157F34D7EB76}"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448F6-DB65-4CF4-9719-D1A4FA78CDFF}" type="slidenum">
              <a:rPr lang="en-US" smtClean="0"/>
              <a:t>‹#›</a:t>
            </a:fld>
            <a:endParaRPr lang="en-US"/>
          </a:p>
        </p:txBody>
      </p:sp>
    </p:spTree>
    <p:extLst>
      <p:ext uri="{BB962C8B-B14F-4D97-AF65-F5344CB8AC3E}">
        <p14:creationId xmlns:p14="http://schemas.microsoft.com/office/powerpoint/2010/main" val="10241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88735B-AB60-4492-ABE4-157F34D7EB76}"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448F6-DB65-4CF4-9719-D1A4FA78CDFF}" type="slidenum">
              <a:rPr lang="en-US" smtClean="0"/>
              <a:t>‹#›</a:t>
            </a:fld>
            <a:endParaRPr lang="en-US"/>
          </a:p>
        </p:txBody>
      </p:sp>
    </p:spTree>
    <p:extLst>
      <p:ext uri="{BB962C8B-B14F-4D97-AF65-F5344CB8AC3E}">
        <p14:creationId xmlns:p14="http://schemas.microsoft.com/office/powerpoint/2010/main" val="3070746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a16="http://schemas.microsoft.com/office/drawing/2014/main" xmlns=""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xmlns=""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xmlns=""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a16="http://schemas.microsoft.com/office/drawing/2014/main" xmlns=""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xmlns="" id="{D67A1EFD-D78D-4138-B2FE-E0A098B59C34}"/>
              </a:ext>
            </a:extLst>
          </p:cNvPr>
          <p:cNvPicPr>
            <a:picLocks noChangeAspect="1"/>
          </p:cNvPicPr>
          <p:nvPr userDrawn="1"/>
        </p:nvPicPr>
        <p:blipFill rotWithShape="1">
          <a:blip r:embed="rId4">
            <a:extLst>
              <a:ext uri="{96DAC541-7B7A-43D3-8B79-37D633B846F1}">
                <asvg:svgBlip xmlns:asvg="http://schemas.microsoft.com/office/drawing/2016/SVG/main" xmlns=""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sp>
        <p:nvSpPr>
          <p:cNvPr id="14"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37005124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xmlns=""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xmlns=""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3" name="Freeform 10">
              <a:extLst>
                <a:ext uri="{FF2B5EF4-FFF2-40B4-BE49-F238E27FC236}">
                  <a16:creationId xmlns:a16="http://schemas.microsoft.com/office/drawing/2014/main" xmlns=""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14" name="Freeform 11">
              <a:extLst>
                <a:ext uri="{FF2B5EF4-FFF2-40B4-BE49-F238E27FC236}">
                  <a16:creationId xmlns:a16="http://schemas.microsoft.com/office/drawing/2014/main" xmlns=""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grpSp>
      <p:sp>
        <p:nvSpPr>
          <p:cNvPr id="8" name="Retângulo 43">
            <a:extLst>
              <a:ext uri="{FF2B5EF4-FFF2-40B4-BE49-F238E27FC236}">
                <a16:creationId xmlns:a16="http://schemas.microsoft.com/office/drawing/2014/main" xmlns=""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Tree>
    <p:extLst>
      <p:ext uri="{BB962C8B-B14F-4D97-AF65-F5344CB8AC3E}">
        <p14:creationId xmlns:p14="http://schemas.microsoft.com/office/powerpoint/2010/main" val="1570695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610382" y="534770"/>
            <a:ext cx="8376592" cy="494138"/>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pic>
        <p:nvPicPr>
          <p:cNvPr id="10"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6"/>
              </a:ext>
            </a:extLst>
          </a:blip>
          <a:srcRect l="81836" t="-4713" b="16530"/>
          <a:stretch/>
        </p:blipFill>
        <p:spPr>
          <a:xfrm>
            <a:off x="11547793" y="188640"/>
            <a:ext cx="424356" cy="459624"/>
          </a:xfrm>
          <a:prstGeom prst="rect">
            <a:avLst/>
          </a:prstGeom>
        </p:spPr>
      </p:pic>
      <p:sp>
        <p:nvSpPr>
          <p:cNvPr id="11" name="Rectangle 27">
            <a:hlinkClick r:id="rId7"/>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70C0"/>
                </a:solidFill>
                <a:cs typeface="Arial" panose="020B0604020202020204" pitchFamily="34" charset="0"/>
              </a:rPr>
              <a:t>WINDOWS FUNDAMENTALS</a:t>
            </a:r>
            <a:endParaRPr lang="en-US" sz="800" kern="0" dirty="0">
              <a:solidFill>
                <a:srgbClr val="0070C0"/>
              </a:solidFill>
              <a:cs typeface="Arial" panose="020B0604020202020204" pitchFamily="34" charset="0"/>
            </a:endParaRPr>
          </a:p>
        </p:txBody>
      </p:sp>
    </p:spTree>
    <p:extLst>
      <p:ext uri="{BB962C8B-B14F-4D97-AF65-F5344CB8AC3E}">
        <p14:creationId xmlns:p14="http://schemas.microsoft.com/office/powerpoint/2010/main" val="3446270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610382" y="534770"/>
            <a:ext cx="8376592" cy="494138"/>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pic>
        <p:nvPicPr>
          <p:cNvPr id="11"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6"/>
              </a:ext>
            </a:extLst>
          </a:blip>
          <a:srcRect l="81836" t="-4713" b="16530"/>
          <a:stretch/>
        </p:blipFill>
        <p:spPr>
          <a:xfrm>
            <a:off x="11547793" y="175761"/>
            <a:ext cx="424356" cy="459624"/>
          </a:xfrm>
          <a:prstGeom prst="rect">
            <a:avLst/>
          </a:prstGeom>
        </p:spPr>
      </p:pic>
      <p:sp>
        <p:nvSpPr>
          <p:cNvPr id="12" name="Rectangle 27">
            <a:hlinkClick r:id="rId7"/>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70AD"/>
                </a:solidFill>
                <a:cs typeface="Arial" panose="020B0604020202020204" pitchFamily="34" charset="0"/>
              </a:rPr>
              <a:t>WINDOWS FUNDAMENTALS</a:t>
            </a:r>
            <a:endParaRPr lang="en-US" sz="800" kern="0" dirty="0">
              <a:solidFill>
                <a:srgbClr val="0070AD"/>
              </a:solidFill>
              <a:cs typeface="Arial" panose="020B0604020202020204" pitchFamily="34" charset="0"/>
            </a:endParaRPr>
          </a:p>
        </p:txBody>
      </p:sp>
    </p:spTree>
    <p:extLst>
      <p:ext uri="{BB962C8B-B14F-4D97-AF65-F5344CB8AC3E}">
        <p14:creationId xmlns:p14="http://schemas.microsoft.com/office/powerpoint/2010/main" val="1157743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xmlns=""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xmlns=""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xmlns=""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xmlns=""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xmlns=""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xmlns=""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xmlns=""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xmlns=""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195957912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xmlns="" id="{10113F8D-52D8-4246-B9BC-1A6D3EF8C72C}"/>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a16="http://schemas.microsoft.com/office/drawing/2014/main" xmlns=""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xmlns=""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a16="http://schemas.microsoft.com/office/drawing/2014/main" xmlns=""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a16="http://schemas.microsoft.com/office/drawing/2014/main" xmlns=""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a16="http://schemas.microsoft.com/office/drawing/2014/main" xmlns=""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a16="http://schemas.microsoft.com/office/drawing/2014/main" xmlns=""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a16="http://schemas.microsoft.com/office/drawing/2014/main" xmlns=""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a16="http://schemas.microsoft.com/office/drawing/2014/main" xmlns=""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a16="http://schemas.microsoft.com/office/drawing/2014/main" xmlns=""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spTree>
    <p:extLst>
      <p:ext uri="{BB962C8B-B14F-4D97-AF65-F5344CB8AC3E}">
        <p14:creationId xmlns:p14="http://schemas.microsoft.com/office/powerpoint/2010/main" val="35097227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37" name="Text Placeholder 7">
            <a:extLst>
              <a:ext uri="{FF2B5EF4-FFF2-40B4-BE49-F238E27FC236}">
                <a16:creationId xmlns:a16="http://schemas.microsoft.com/office/drawing/2014/main" xmlns=""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xmlns=""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xmlns=""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xmlns=""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xmlns=""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xmlns=""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1"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40523837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3962400" y="0"/>
            <a:ext cx="8229600" cy="6858000"/>
          </a:xfrm>
          <a:prstGeom prst="rect">
            <a:avLst/>
          </a:prstGeom>
          <a:solidFill>
            <a:srgbClr val="00B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762000"/>
            <a:ext cx="5544966" cy="4876800"/>
          </a:xfrm>
          <a:prstGeom prst="rect">
            <a:avLst/>
          </a:prstGeom>
        </p:spPr>
      </p:pic>
      <p:pic>
        <p:nvPicPr>
          <p:cNvPr id="13" name="Graphic 14">
            <a:extLst>
              <a:ext uri="{FF2B5EF4-FFF2-40B4-BE49-F238E27FC236}">
                <a16:creationId xmlns:a16="http://schemas.microsoft.com/office/drawing/2014/main" xmlns="" id="{CA70D5E4-F0EE-4368-A09C-60021E85A04E}"/>
              </a:ext>
            </a:extLst>
          </p:cNvPr>
          <p:cNvPicPr>
            <a:picLocks noChangeAspect="1"/>
          </p:cNvPicPr>
          <p:nvPr userDrawn="1"/>
        </p:nvPicPr>
        <p:blipFill rotWithShape="1">
          <a:blip r:embed="rId3">
            <a:extLst>
              <a:ext uri="{96DAC541-7B7A-43D3-8B79-37D633B846F1}">
                <asvg:svgBlip xmlns="" xmlns:asvg="http://schemas.microsoft.com/office/drawing/2016/SVG/main" r:embed="rId5"/>
              </a:ext>
            </a:extLst>
          </a:blip>
          <a:srcRect l="81836" t="-4713" b="16530"/>
          <a:stretch/>
        </p:blipFill>
        <p:spPr>
          <a:xfrm>
            <a:off x="76200" y="20910"/>
            <a:ext cx="603744" cy="653921"/>
          </a:xfrm>
          <a:prstGeom prst="rect">
            <a:avLst/>
          </a:prstGeom>
        </p:spPr>
      </p:pic>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5198045" y="3200400"/>
            <a:ext cx="8376592" cy="863600"/>
          </a:xfrm>
          <a:prstGeom prst="rect">
            <a:avLst/>
          </a:prstGeom>
        </p:spPr>
        <p:txBody>
          <a:bodyPr vert="horz" lIns="0" tIns="0" rIns="0" bIns="0" rtlCol="0" anchor="t">
            <a:normAutofit/>
          </a:bodyPr>
          <a:lstStyle>
            <a:lvl1pPr>
              <a:defRPr lang="pt-PT" sz="6600" b="1" dirty="0">
                <a:solidFill>
                  <a:schemeClr val="bg1"/>
                </a:solidFill>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065760505"/>
      </p:ext>
    </p:extLst>
  </p:cSld>
  <p:clrMapOvr>
    <a:masterClrMapping/>
  </p:clrMapOvr>
  <p:extLst mod="1">
    <p:ext uri="{DCECCB84-F9BA-43D5-87BE-67443E8EF086}">
      <p15:sldGuideLst xmlns:p15="http://schemas.microsoft.com/office/powerpoint/2012/main">
        <p15:guide id="4294967295" orient="horz" pos="255">
          <p15:clr>
            <a:srgbClr val="FBAE40"/>
          </p15:clr>
        </p15:guide>
        <p15:guide id="4294967295" pos="257">
          <p15:clr>
            <a:srgbClr val="FBAE40"/>
          </p15:clr>
        </p15:guide>
        <p15:guide id="4294967295" pos="687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88735B-AB60-4492-ABE4-157F34D7EB76}"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448F6-DB65-4CF4-9719-D1A4FA78CDFF}" type="slidenum">
              <a:rPr lang="en-US" smtClean="0"/>
              <a:t>‹#›</a:t>
            </a:fld>
            <a:endParaRPr lang="en-US"/>
          </a:p>
        </p:txBody>
      </p:sp>
    </p:spTree>
    <p:extLst>
      <p:ext uri="{BB962C8B-B14F-4D97-AF65-F5344CB8AC3E}">
        <p14:creationId xmlns:p14="http://schemas.microsoft.com/office/powerpoint/2010/main" val="26507634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5_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3962400" y="0"/>
            <a:ext cx="8229600" cy="6858000"/>
          </a:xfrm>
          <a:prstGeom prst="rect">
            <a:avLst/>
          </a:prstGeom>
          <a:solidFill>
            <a:srgbClr val="F86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762000"/>
            <a:ext cx="5544966" cy="4876800"/>
          </a:xfrm>
          <a:prstGeom prst="rect">
            <a:avLst/>
          </a:prstGeom>
        </p:spPr>
      </p:pic>
      <p:pic>
        <p:nvPicPr>
          <p:cNvPr id="12" name="Graphic 14">
            <a:extLst>
              <a:ext uri="{FF2B5EF4-FFF2-40B4-BE49-F238E27FC236}">
                <a16:creationId xmlns:a16="http://schemas.microsoft.com/office/drawing/2014/main" xmlns="" id="{CA70D5E4-F0EE-4368-A09C-60021E85A04E}"/>
              </a:ext>
            </a:extLst>
          </p:cNvPr>
          <p:cNvPicPr>
            <a:picLocks noChangeAspect="1"/>
          </p:cNvPicPr>
          <p:nvPr userDrawn="1"/>
        </p:nvPicPr>
        <p:blipFill rotWithShape="1">
          <a:blip r:embed="rId3">
            <a:extLst>
              <a:ext uri="{96DAC541-7B7A-43D3-8B79-37D633B846F1}">
                <asvg:svgBlip xmlns="" xmlns:asvg="http://schemas.microsoft.com/office/drawing/2016/SVG/main" r:embed="rId5"/>
              </a:ext>
            </a:extLst>
          </a:blip>
          <a:srcRect l="81836" t="-4713" b="16530"/>
          <a:stretch/>
        </p:blipFill>
        <p:spPr>
          <a:xfrm>
            <a:off x="76200" y="20910"/>
            <a:ext cx="603744" cy="653921"/>
          </a:xfrm>
          <a:prstGeom prst="rect">
            <a:avLst/>
          </a:prstGeom>
        </p:spPr>
      </p:pic>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5198045" y="3200400"/>
            <a:ext cx="8376592" cy="863600"/>
          </a:xfrm>
          <a:prstGeom prst="rect">
            <a:avLst/>
          </a:prstGeom>
        </p:spPr>
        <p:txBody>
          <a:bodyPr vert="horz" lIns="0" tIns="0" rIns="0" bIns="0" rtlCol="0" anchor="t">
            <a:normAutofit/>
          </a:bodyPr>
          <a:lstStyle>
            <a:lvl1pPr>
              <a:defRPr lang="pt-PT" sz="6600" b="1" dirty="0">
                <a:solidFill>
                  <a:schemeClr val="bg1"/>
                </a:solidFill>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998850246"/>
      </p:ext>
    </p:extLst>
  </p:cSld>
  <p:clrMapOvr>
    <a:masterClrMapping/>
  </p:clrMapOvr>
  <p:extLst mod="1">
    <p:ext uri="{DCECCB84-F9BA-43D5-87BE-67443E8EF086}">
      <p15:sldGuideLst xmlns:p15="http://schemas.microsoft.com/office/powerpoint/2012/main">
        <p15:guide id="4294967295" orient="horz" pos="255">
          <p15:clr>
            <a:srgbClr val="FBAE40"/>
          </p15:clr>
        </p15:guide>
        <p15:guide id="4294967295" pos="257">
          <p15:clr>
            <a:srgbClr val="FBAE40"/>
          </p15:clr>
        </p15:guide>
        <p15:guide id="4294967295" pos="687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_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8229600" cy="6858000"/>
          </a:xfrm>
          <a:prstGeom prst="rect">
            <a:avLst/>
          </a:prstGeom>
          <a:solidFill>
            <a:srgbClr val="FF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755830" y="1295400"/>
            <a:ext cx="5544966" cy="4876800"/>
          </a:xfrm>
          <a:prstGeom prst="rect">
            <a:avLst/>
          </a:prstGeom>
        </p:spPr>
      </p:pic>
      <p:sp>
        <p:nvSpPr>
          <p:cNvPr id="10" name="Rectangle 9"/>
          <p:cNvSpPr/>
          <p:nvPr userDrawn="1"/>
        </p:nvSpPr>
        <p:spPr>
          <a:xfrm>
            <a:off x="10820400" y="0"/>
            <a:ext cx="1295400" cy="914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000000"/>
              </a:solidFill>
            </a:endParaRPr>
          </a:p>
        </p:txBody>
      </p:sp>
      <p:pic>
        <p:nvPicPr>
          <p:cNvPr id="13" name="Graphic 14">
            <a:extLst>
              <a:ext uri="{FF2B5EF4-FFF2-40B4-BE49-F238E27FC236}">
                <a16:creationId xmlns:a16="http://schemas.microsoft.com/office/drawing/2014/main" xmlns="" id="{CA70D5E4-F0EE-4368-A09C-60021E85A04E}"/>
              </a:ext>
            </a:extLst>
          </p:cNvPr>
          <p:cNvPicPr>
            <a:picLocks noChangeAspect="1"/>
          </p:cNvPicPr>
          <p:nvPr userDrawn="1"/>
        </p:nvPicPr>
        <p:blipFill rotWithShape="1">
          <a:blip r:embed="rId3">
            <a:extLst>
              <a:ext uri="{96DAC541-7B7A-43D3-8B79-37D633B846F1}">
                <asvg:svgBlip xmlns="" xmlns:asvg="http://schemas.microsoft.com/office/drawing/2016/SVG/main" r:embed="rId5"/>
              </a:ext>
            </a:extLst>
          </a:blip>
          <a:srcRect l="81836" t="-4713" b="16530"/>
          <a:stretch/>
        </p:blipFill>
        <p:spPr>
          <a:xfrm>
            <a:off x="11512056" y="46383"/>
            <a:ext cx="603744" cy="653921"/>
          </a:xfrm>
          <a:prstGeom prst="rect">
            <a:avLst/>
          </a:prstGeom>
        </p:spPr>
      </p:pic>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1025290" y="3429000"/>
            <a:ext cx="8376592" cy="863600"/>
          </a:xfrm>
          <a:prstGeom prst="rect">
            <a:avLst/>
          </a:prstGeom>
        </p:spPr>
        <p:txBody>
          <a:bodyPr vert="horz" lIns="0" tIns="0" rIns="0" bIns="0" rtlCol="0" anchor="t">
            <a:normAutofit/>
          </a:bodyPr>
          <a:lstStyle>
            <a:lvl1pPr>
              <a:defRPr lang="pt-PT" sz="6600" b="1" dirty="0">
                <a:solidFill>
                  <a:schemeClr val="bg1"/>
                </a:solidFill>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377436876"/>
      </p:ext>
    </p:extLst>
  </p:cSld>
  <p:clrMapOvr>
    <a:masterClrMapping/>
  </p:clrMapOvr>
  <p:extLst mod="1">
    <p:ext uri="{DCECCB84-F9BA-43D5-87BE-67443E8EF086}">
      <p15:sldGuideLst xmlns:p15="http://schemas.microsoft.com/office/powerpoint/2012/main">
        <p15:guide id="4294967295" orient="horz" pos="255">
          <p15:clr>
            <a:srgbClr val="FBAE40"/>
          </p15:clr>
        </p15:guide>
        <p15:guide id="4294967295" pos="257">
          <p15:clr>
            <a:srgbClr val="FBAE40"/>
          </p15:clr>
        </p15:guide>
        <p15:guide id="4294967295" pos="687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4_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8229600" cy="6858000"/>
          </a:xfrm>
          <a:prstGeom prst="rect">
            <a:avLst/>
          </a:prstGeom>
          <a:solidFill>
            <a:srgbClr val="78C014"/>
          </a:solidFill>
          <a:ln>
            <a:solidFill>
              <a:srgbClr val="95E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752517" y="1295400"/>
            <a:ext cx="5544966" cy="4876800"/>
          </a:xfrm>
          <a:prstGeom prst="rect">
            <a:avLst/>
          </a:prstGeom>
        </p:spPr>
      </p:pic>
      <p:sp>
        <p:nvSpPr>
          <p:cNvPr id="4" name="Rectangle 3"/>
          <p:cNvSpPr/>
          <p:nvPr userDrawn="1"/>
        </p:nvSpPr>
        <p:spPr>
          <a:xfrm>
            <a:off x="10820400" y="0"/>
            <a:ext cx="1295400" cy="914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000000"/>
              </a:solidFill>
            </a:endParaRPr>
          </a:p>
        </p:txBody>
      </p:sp>
      <p:pic>
        <p:nvPicPr>
          <p:cNvPr id="10" name="Graphic 14">
            <a:extLst>
              <a:ext uri="{FF2B5EF4-FFF2-40B4-BE49-F238E27FC236}">
                <a16:creationId xmlns:a16="http://schemas.microsoft.com/office/drawing/2014/main" xmlns="" id="{CA70D5E4-F0EE-4368-A09C-60021E85A04E}"/>
              </a:ext>
            </a:extLst>
          </p:cNvPr>
          <p:cNvPicPr>
            <a:picLocks noChangeAspect="1"/>
          </p:cNvPicPr>
          <p:nvPr userDrawn="1"/>
        </p:nvPicPr>
        <p:blipFill rotWithShape="1">
          <a:blip r:embed="rId3">
            <a:extLst>
              <a:ext uri="{96DAC541-7B7A-43D3-8B79-37D633B846F1}">
                <asvg:svgBlip xmlns="" xmlns:asvg="http://schemas.microsoft.com/office/drawing/2016/SVG/main" r:embed="rId5"/>
              </a:ext>
            </a:extLst>
          </a:blip>
          <a:srcRect l="81836" t="-4713" b="16530"/>
          <a:stretch/>
        </p:blipFill>
        <p:spPr>
          <a:xfrm>
            <a:off x="11512056" y="46383"/>
            <a:ext cx="603744" cy="653921"/>
          </a:xfrm>
          <a:prstGeom prst="rect">
            <a:avLst/>
          </a:prstGeom>
        </p:spPr>
      </p:pic>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1025290" y="3429000"/>
            <a:ext cx="8376592" cy="863600"/>
          </a:xfrm>
          <a:prstGeom prst="rect">
            <a:avLst/>
          </a:prstGeom>
        </p:spPr>
        <p:txBody>
          <a:bodyPr vert="horz" lIns="0" tIns="0" rIns="0" bIns="0" rtlCol="0" anchor="t">
            <a:normAutofit/>
          </a:bodyPr>
          <a:lstStyle>
            <a:lvl1pPr>
              <a:defRPr lang="pt-PT" sz="6600" b="1" dirty="0">
                <a:solidFill>
                  <a:schemeClr val="bg1"/>
                </a:solidFill>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1457764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55">
          <p15:clr>
            <a:srgbClr val="FBAE40"/>
          </p15:clr>
        </p15:guide>
        <p15:guide id="4294967295" pos="257">
          <p15:clr>
            <a:srgbClr val="FBAE40"/>
          </p15:clr>
        </p15:guide>
        <p15:guide id="4294967295" pos="687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00B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prstClr val="white"/>
                </a:solidFill>
                <a:cs typeface="Arial" panose="020B0604020202020204" pitchFamily="34" charset="0"/>
              </a:rPr>
              <a:t>WINDOWS FUNDAMENTALS</a:t>
            </a:r>
            <a:endParaRPr lang="en-US" sz="800" kern="0" dirty="0">
              <a:solidFill>
                <a:prstClr val="white"/>
              </a:solidFill>
              <a:cs typeface="Arial" panose="020B0604020202020204" pitchFamily="34" charset="0"/>
            </a:endParaRP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2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649796" y="457497"/>
            <a:ext cx="8376592" cy="494138"/>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xmlns=""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985743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F86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70AD"/>
                </a:solidFill>
                <a:cs typeface="Arial" panose="020B0604020202020204" pitchFamily="34" charset="0"/>
              </a:rPr>
              <a:t>WINDOWS FUNDAMENTALS</a:t>
            </a:r>
            <a:endParaRPr lang="en-US" sz="800" kern="0" dirty="0">
              <a:solidFill>
                <a:srgbClr val="0070AD"/>
              </a:solidFill>
              <a:cs typeface="Arial" panose="020B0604020202020204" pitchFamily="34" charset="0"/>
            </a:endParaRP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9"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649796" y="457497"/>
            <a:ext cx="8376592" cy="494138"/>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pic>
        <p:nvPicPr>
          <p:cNvPr id="10"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xmlns=""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53916743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FF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9" name="Rectangle 27">
            <a:hlinkClick r:id="rId3"/>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70AD"/>
                </a:solidFill>
                <a:cs typeface="Arial" panose="020B0604020202020204" pitchFamily="34" charset="0"/>
              </a:rPr>
              <a:t>WINDOWS FUNDAMENTALS</a:t>
            </a:r>
            <a:endParaRPr lang="en-US" sz="800" kern="0" dirty="0">
              <a:solidFill>
                <a:srgbClr val="0070AD"/>
              </a:solidFill>
              <a:cs typeface="Arial" panose="020B0604020202020204" pitchFamily="34" charset="0"/>
            </a:endParaRPr>
          </a:p>
        </p:txBody>
      </p:sp>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649796" y="457497"/>
            <a:ext cx="8376592" cy="494138"/>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pic>
        <p:nvPicPr>
          <p:cNvPr id="11"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xmlns=""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68078678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91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9" name="Rectangle 27">
            <a:hlinkClick r:id="rId3"/>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70AD"/>
                </a:solidFill>
                <a:cs typeface="Arial" panose="020B0604020202020204" pitchFamily="34" charset="0"/>
              </a:rPr>
              <a:t>WINDOWS FUNDAMENTALS</a:t>
            </a:r>
            <a:endParaRPr lang="en-US" sz="800" kern="0" dirty="0">
              <a:solidFill>
                <a:srgbClr val="0070AD"/>
              </a:solidFill>
              <a:cs typeface="Arial" panose="020B0604020202020204" pitchFamily="34" charset="0"/>
            </a:endParaRPr>
          </a:p>
        </p:txBody>
      </p:sp>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649796" y="457497"/>
            <a:ext cx="8376592" cy="494138"/>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pic>
        <p:nvPicPr>
          <p:cNvPr id="11"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xmlns="" r:embed="rId6"/>
              </a:ext>
            </a:extLst>
          </a:blip>
          <a:srcRect l="81836" t="-4713" b="16530"/>
          <a:stretch/>
        </p:blipFill>
        <p:spPr>
          <a:xfrm>
            <a:off x="11547793" y="150003"/>
            <a:ext cx="424356" cy="459624"/>
          </a:xfrm>
          <a:prstGeom prst="rect">
            <a:avLst/>
          </a:prstGeom>
        </p:spPr>
      </p:pic>
    </p:spTree>
    <p:extLst>
      <p:ext uri="{BB962C8B-B14F-4D97-AF65-F5344CB8AC3E}">
        <p14:creationId xmlns:p14="http://schemas.microsoft.com/office/powerpoint/2010/main" val="16264891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 y="0"/>
            <a:ext cx="1147638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itle Placeholder 1">
            <a:extLst>
              <a:ext uri="{FF2B5EF4-FFF2-40B4-BE49-F238E27FC236}">
                <a16:creationId xmlns:a16="http://schemas.microsoft.com/office/drawing/2014/main" xmlns="" id="{57798370-07F4-412F-86CE-30C026EA6825}"/>
              </a:ext>
            </a:extLst>
          </p:cNvPr>
          <p:cNvSpPr>
            <a:spLocks noGrp="1"/>
          </p:cNvSpPr>
          <p:nvPr>
            <p:ph type="title" hasCustomPrompt="1"/>
          </p:nvPr>
        </p:nvSpPr>
        <p:spPr>
          <a:xfrm>
            <a:off x="407988" y="0"/>
            <a:ext cx="10044635" cy="859536"/>
          </a:xfrm>
          <a:prstGeom prst="rect">
            <a:avLst/>
          </a:prstGeom>
        </p:spPr>
        <p:txBody>
          <a:bodyPr vert="horz" lIns="0" tIns="0" rIns="0" bIns="0" rtlCol="0" anchor="b">
            <a:normAutofit/>
          </a:bodyPr>
          <a:lstStyle>
            <a:lvl1pPr>
              <a:defRPr lang="pt-PT" sz="4400" b="1" dirty="0">
                <a:solidFill>
                  <a:schemeClr val="bg1"/>
                </a:solidFill>
                <a:latin typeface="+mn-lt"/>
              </a:defRPr>
            </a:lvl1pPr>
          </a:lstStyle>
          <a:p>
            <a:pPr lvl="0">
              <a:lnSpc>
                <a:spcPts val="3000"/>
              </a:lnSpc>
            </a:pPr>
            <a:r>
              <a:rPr lang="en-US" dirty="0"/>
              <a:t>Click to insert title</a:t>
            </a:r>
            <a:endParaRPr lang="pt-PT" dirty="0"/>
          </a:p>
        </p:txBody>
      </p:sp>
      <p:sp>
        <p:nvSpPr>
          <p:cNvPr id="6"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sp>
        <p:nvSpPr>
          <p:cNvPr id="7"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cxnSp>
        <p:nvCxnSpPr>
          <p:cNvPr id="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prstClr val="white"/>
                </a:solidFill>
                <a:cs typeface="Arial" panose="020B0604020202020204" pitchFamily="34" charset="0"/>
              </a:rPr>
              <a:t>WINDOWS FUNDAMENTALS</a:t>
            </a:r>
            <a:endParaRPr lang="en-US" sz="800" kern="0" dirty="0">
              <a:solidFill>
                <a:prstClr val="white"/>
              </a:solidFill>
              <a:cs typeface="Arial" panose="020B0604020202020204" pitchFamily="34" charset="0"/>
            </a:endParaRPr>
          </a:p>
        </p:txBody>
      </p:sp>
      <p:pic>
        <p:nvPicPr>
          <p:cNvPr id="12" name="Graphic 14">
            <a:extLst>
              <a:ext uri="{FF2B5EF4-FFF2-40B4-BE49-F238E27FC236}">
                <a16:creationId xmlns:a16="http://schemas.microsoft.com/office/drawing/2014/main" xmlns="" id="{CA70D5E4-F0EE-4368-A09C-60021E85A04E}"/>
              </a:ext>
            </a:extLst>
          </p:cNvPr>
          <p:cNvPicPr>
            <a:picLocks noChangeAspect="1"/>
          </p:cNvPicPr>
          <p:nvPr userDrawn="1"/>
        </p:nvPicPr>
        <p:blipFill rotWithShape="1">
          <a:blip r:embed="rId3">
            <a:extLst>
              <a:ext uri="{96DAC541-7B7A-43D3-8B79-37D633B846F1}">
                <asvg:svgBlip xmlns:asvg="http://schemas.microsoft.com/office/drawing/2016/SVG/main" xmlns="" r:embed="rId5"/>
              </a:ext>
            </a:extLst>
          </a:blip>
          <a:srcRect l="81836" t="-4713" b="16530"/>
          <a:stretch/>
        </p:blipFill>
        <p:spPr>
          <a:xfrm>
            <a:off x="11611007" y="126192"/>
            <a:ext cx="424356" cy="459624"/>
          </a:xfrm>
          <a:prstGeom prst="rect">
            <a:avLst/>
          </a:prstGeom>
        </p:spPr>
      </p:pic>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11904422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55">
          <p15:clr>
            <a:srgbClr val="FBAE40"/>
          </p15:clr>
        </p15:guide>
        <p15:guide id="4294967295" pos="257">
          <p15:clr>
            <a:srgbClr val="FBAE40"/>
          </p15:clr>
        </p15:guide>
        <p15:guide id="4294967295" pos="687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6_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 y="0"/>
            <a:ext cx="11476383" cy="6858000"/>
          </a:xfrm>
          <a:prstGeom prst="rect">
            <a:avLst/>
          </a:prstGeom>
          <a:solidFill>
            <a:srgbClr val="F86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itle Placeholder 1">
            <a:extLst>
              <a:ext uri="{FF2B5EF4-FFF2-40B4-BE49-F238E27FC236}">
                <a16:creationId xmlns:a16="http://schemas.microsoft.com/office/drawing/2014/main" xmlns="" id="{57798370-07F4-412F-86CE-30C026EA6825}"/>
              </a:ext>
            </a:extLst>
          </p:cNvPr>
          <p:cNvSpPr>
            <a:spLocks noGrp="1"/>
          </p:cNvSpPr>
          <p:nvPr>
            <p:ph type="title" hasCustomPrompt="1"/>
          </p:nvPr>
        </p:nvSpPr>
        <p:spPr>
          <a:xfrm>
            <a:off x="407988" y="0"/>
            <a:ext cx="10044635" cy="859536"/>
          </a:xfrm>
          <a:prstGeom prst="rect">
            <a:avLst/>
          </a:prstGeom>
        </p:spPr>
        <p:txBody>
          <a:bodyPr vert="horz" lIns="0" tIns="0" rIns="0" bIns="0" rtlCol="0" anchor="b">
            <a:normAutofit/>
          </a:bodyPr>
          <a:lstStyle>
            <a:lvl1pPr>
              <a:defRPr lang="pt-PT" sz="4400" b="1" dirty="0">
                <a:solidFill>
                  <a:schemeClr val="bg1"/>
                </a:solidFill>
                <a:latin typeface="+mn-lt"/>
              </a:defRPr>
            </a:lvl1pPr>
          </a:lstStyle>
          <a:p>
            <a:pPr lvl="0">
              <a:lnSpc>
                <a:spcPts val="3000"/>
              </a:lnSpc>
            </a:pPr>
            <a:r>
              <a:rPr lang="en-US" dirty="0"/>
              <a:t>Click to insert title</a:t>
            </a:r>
            <a:endParaRPr lang="pt-PT" dirty="0"/>
          </a:p>
        </p:txBody>
      </p:sp>
      <p:sp>
        <p:nvSpPr>
          <p:cNvPr id="6"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sp>
        <p:nvSpPr>
          <p:cNvPr id="7"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cxnSp>
        <p:nvCxnSpPr>
          <p:cNvPr id="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prstClr val="white"/>
                </a:solidFill>
                <a:cs typeface="Arial" panose="020B0604020202020204" pitchFamily="34" charset="0"/>
              </a:rPr>
              <a:t>WINDOWS FUNDAMENTALS</a:t>
            </a:r>
            <a:endParaRPr lang="en-US" sz="800" kern="0" dirty="0">
              <a:solidFill>
                <a:prstClr val="white"/>
              </a:solidFill>
              <a:cs typeface="Arial" panose="020B0604020202020204" pitchFamily="34" charset="0"/>
            </a:endParaRPr>
          </a:p>
        </p:txBody>
      </p:sp>
      <p:pic>
        <p:nvPicPr>
          <p:cNvPr id="12" name="Graphic 14">
            <a:extLst>
              <a:ext uri="{FF2B5EF4-FFF2-40B4-BE49-F238E27FC236}">
                <a16:creationId xmlns:a16="http://schemas.microsoft.com/office/drawing/2014/main" xmlns="" id="{CA70D5E4-F0EE-4368-A09C-60021E85A04E}"/>
              </a:ext>
            </a:extLst>
          </p:cNvPr>
          <p:cNvPicPr>
            <a:picLocks noChangeAspect="1"/>
          </p:cNvPicPr>
          <p:nvPr userDrawn="1"/>
        </p:nvPicPr>
        <p:blipFill rotWithShape="1">
          <a:blip r:embed="rId3">
            <a:extLst>
              <a:ext uri="{96DAC541-7B7A-43D3-8B79-37D633B846F1}">
                <asvg:svgBlip xmlns:asvg="http://schemas.microsoft.com/office/drawing/2016/SVG/main" xmlns="" r:embed="rId5"/>
              </a:ext>
            </a:extLst>
          </a:blip>
          <a:srcRect l="81836" t="-4713" b="16530"/>
          <a:stretch/>
        </p:blipFill>
        <p:spPr>
          <a:xfrm>
            <a:off x="11611007" y="126192"/>
            <a:ext cx="424356" cy="459624"/>
          </a:xfrm>
          <a:prstGeom prst="rect">
            <a:avLst/>
          </a:prstGeom>
        </p:spPr>
      </p:pic>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4"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8" y="2128056"/>
            <a:ext cx="6696124"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Tree>
    <p:extLst>
      <p:ext uri="{BB962C8B-B14F-4D97-AF65-F5344CB8AC3E}">
        <p14:creationId xmlns:p14="http://schemas.microsoft.com/office/powerpoint/2010/main" val="24891594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55">
          <p15:clr>
            <a:srgbClr val="FBAE40"/>
          </p15:clr>
        </p15:guide>
        <p15:guide id="4294967295" pos="257">
          <p15:clr>
            <a:srgbClr val="FBAE40"/>
          </p15:clr>
        </p15:guide>
        <p15:guide id="4294967295" pos="687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7_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 y="0"/>
            <a:ext cx="11476383"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itle Placeholder 1">
            <a:extLst>
              <a:ext uri="{FF2B5EF4-FFF2-40B4-BE49-F238E27FC236}">
                <a16:creationId xmlns:a16="http://schemas.microsoft.com/office/drawing/2014/main" xmlns="" id="{57798370-07F4-412F-86CE-30C026EA6825}"/>
              </a:ext>
            </a:extLst>
          </p:cNvPr>
          <p:cNvSpPr>
            <a:spLocks noGrp="1"/>
          </p:cNvSpPr>
          <p:nvPr>
            <p:ph type="title" hasCustomPrompt="1"/>
          </p:nvPr>
        </p:nvSpPr>
        <p:spPr>
          <a:xfrm>
            <a:off x="407988" y="293167"/>
            <a:ext cx="10044635" cy="859536"/>
          </a:xfrm>
          <a:prstGeom prst="rect">
            <a:avLst/>
          </a:prstGeom>
        </p:spPr>
        <p:txBody>
          <a:bodyPr vert="horz" lIns="0" tIns="0" rIns="0" bIns="0" rtlCol="0" anchor="b">
            <a:normAutofit/>
          </a:bodyPr>
          <a:lstStyle>
            <a:lvl1pPr>
              <a:defRPr lang="pt-PT" sz="4400" b="1" dirty="0">
                <a:solidFill>
                  <a:schemeClr val="bg1"/>
                </a:solidFill>
                <a:latin typeface="+mn-lt"/>
              </a:defRPr>
            </a:lvl1pPr>
          </a:lstStyle>
          <a:p>
            <a:pPr lvl="0">
              <a:lnSpc>
                <a:spcPts val="3000"/>
              </a:lnSpc>
            </a:pPr>
            <a:r>
              <a:rPr lang="en-US" dirty="0"/>
              <a:t>Click to insert title</a:t>
            </a:r>
            <a:endParaRPr lang="pt-PT" dirty="0"/>
          </a:p>
        </p:txBody>
      </p:sp>
      <p:sp>
        <p:nvSpPr>
          <p:cNvPr id="6"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sp>
        <p:nvSpPr>
          <p:cNvPr id="7"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cxnSp>
        <p:nvCxnSpPr>
          <p:cNvPr id="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prstClr val="white"/>
                </a:solidFill>
                <a:cs typeface="Arial" panose="020B0604020202020204" pitchFamily="34" charset="0"/>
              </a:rPr>
              <a:t>WINDOWS FUNDAMENTALS</a:t>
            </a:r>
            <a:endParaRPr lang="en-US" sz="800" kern="0" dirty="0">
              <a:solidFill>
                <a:prstClr val="white"/>
              </a:solidFill>
              <a:cs typeface="Arial" panose="020B0604020202020204" pitchFamily="34" charset="0"/>
            </a:endParaRPr>
          </a:p>
        </p:txBody>
      </p:sp>
      <p:pic>
        <p:nvPicPr>
          <p:cNvPr id="12" name="Graphic 14">
            <a:extLst>
              <a:ext uri="{FF2B5EF4-FFF2-40B4-BE49-F238E27FC236}">
                <a16:creationId xmlns:a16="http://schemas.microsoft.com/office/drawing/2014/main" xmlns="" id="{CA70D5E4-F0EE-4368-A09C-60021E85A04E}"/>
              </a:ext>
            </a:extLst>
          </p:cNvPr>
          <p:cNvPicPr>
            <a:picLocks noChangeAspect="1"/>
          </p:cNvPicPr>
          <p:nvPr userDrawn="1"/>
        </p:nvPicPr>
        <p:blipFill rotWithShape="1">
          <a:blip r:embed="rId3">
            <a:extLst>
              <a:ext uri="{96DAC541-7B7A-43D3-8B79-37D633B846F1}">
                <asvg:svgBlip xmlns:asvg="http://schemas.microsoft.com/office/drawing/2016/SVG/main" xmlns="" r:embed="rId5"/>
              </a:ext>
            </a:extLst>
          </a:blip>
          <a:srcRect l="81836" t="-4713" b="16530"/>
          <a:stretch/>
        </p:blipFill>
        <p:spPr>
          <a:xfrm>
            <a:off x="11611007" y="126192"/>
            <a:ext cx="424356" cy="459624"/>
          </a:xfrm>
          <a:prstGeom prst="rect">
            <a:avLst/>
          </a:prstGeom>
        </p:spPr>
      </p:pic>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4"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8" y="2128056"/>
            <a:ext cx="6696124"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Tree>
    <p:extLst>
      <p:ext uri="{BB962C8B-B14F-4D97-AF65-F5344CB8AC3E}">
        <p14:creationId xmlns:p14="http://schemas.microsoft.com/office/powerpoint/2010/main" val="3208958046"/>
      </p:ext>
    </p:extLst>
  </p:cSld>
  <p:clrMapOvr>
    <a:masterClrMapping/>
  </p:clrMapOvr>
  <p:extLst mod="1">
    <p:ext uri="{DCECCB84-F9BA-43D5-87BE-67443E8EF086}">
      <p15:sldGuideLst xmlns:p15="http://schemas.microsoft.com/office/powerpoint/2012/main">
        <p15:guide id="4294967295" orient="horz" pos="255">
          <p15:clr>
            <a:srgbClr val="FBAE40"/>
          </p15:clr>
        </p15:guide>
        <p15:guide id="4294967295" pos="257">
          <p15:clr>
            <a:srgbClr val="FBAE40"/>
          </p15:clr>
        </p15:guide>
        <p15:guide id="4294967295" pos="687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8735B-AB60-4492-ABE4-157F34D7EB76}"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448F6-DB65-4CF4-9719-D1A4FA78CDFF}" type="slidenum">
              <a:rPr lang="en-US" smtClean="0"/>
              <a:t>‹#›</a:t>
            </a:fld>
            <a:endParaRPr lang="en-US"/>
          </a:p>
        </p:txBody>
      </p:sp>
    </p:spTree>
    <p:extLst>
      <p:ext uri="{BB962C8B-B14F-4D97-AF65-F5344CB8AC3E}">
        <p14:creationId xmlns:p14="http://schemas.microsoft.com/office/powerpoint/2010/main" val="104728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8_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 y="0"/>
            <a:ext cx="11476383" cy="6858000"/>
          </a:xfrm>
          <a:prstGeom prst="rect">
            <a:avLst/>
          </a:prstGeom>
          <a:solidFill>
            <a:srgbClr val="91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itle Placeholder 1">
            <a:extLst>
              <a:ext uri="{FF2B5EF4-FFF2-40B4-BE49-F238E27FC236}">
                <a16:creationId xmlns:a16="http://schemas.microsoft.com/office/drawing/2014/main" xmlns="" id="{57798370-07F4-412F-86CE-30C026EA6825}"/>
              </a:ext>
            </a:extLst>
          </p:cNvPr>
          <p:cNvSpPr>
            <a:spLocks noGrp="1"/>
          </p:cNvSpPr>
          <p:nvPr>
            <p:ph type="title" hasCustomPrompt="1"/>
          </p:nvPr>
        </p:nvSpPr>
        <p:spPr>
          <a:xfrm>
            <a:off x="407988" y="0"/>
            <a:ext cx="10044635" cy="859536"/>
          </a:xfrm>
          <a:prstGeom prst="rect">
            <a:avLst/>
          </a:prstGeom>
        </p:spPr>
        <p:txBody>
          <a:bodyPr vert="horz" lIns="0" tIns="0" rIns="0" bIns="0" rtlCol="0" anchor="b">
            <a:normAutofit/>
          </a:bodyPr>
          <a:lstStyle>
            <a:lvl1pPr>
              <a:defRPr lang="pt-PT" sz="4400" b="1" dirty="0">
                <a:solidFill>
                  <a:schemeClr val="bg1"/>
                </a:solidFill>
                <a:latin typeface="+mn-lt"/>
              </a:defRPr>
            </a:lvl1pPr>
          </a:lstStyle>
          <a:p>
            <a:pPr lvl="0">
              <a:lnSpc>
                <a:spcPts val="3000"/>
              </a:lnSpc>
            </a:pPr>
            <a:r>
              <a:rPr lang="en-US" dirty="0"/>
              <a:t>Click to insert title</a:t>
            </a:r>
            <a:endParaRPr lang="pt-PT" dirty="0"/>
          </a:p>
        </p:txBody>
      </p:sp>
      <p:sp>
        <p:nvSpPr>
          <p:cNvPr id="6"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sp>
        <p:nvSpPr>
          <p:cNvPr id="7"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cxnSp>
        <p:nvCxnSpPr>
          <p:cNvPr id="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prstClr val="white"/>
                </a:solidFill>
                <a:cs typeface="Arial" panose="020B0604020202020204" pitchFamily="34" charset="0"/>
              </a:rPr>
              <a:t>WINDOWS FUNDAMENTALS</a:t>
            </a:r>
            <a:endParaRPr lang="en-US" sz="800" kern="0" dirty="0">
              <a:solidFill>
                <a:prstClr val="white"/>
              </a:solidFill>
              <a:cs typeface="Arial" panose="020B0604020202020204" pitchFamily="34" charset="0"/>
            </a:endParaRPr>
          </a:p>
        </p:txBody>
      </p:sp>
      <p:pic>
        <p:nvPicPr>
          <p:cNvPr id="12" name="Graphic 14">
            <a:extLst>
              <a:ext uri="{FF2B5EF4-FFF2-40B4-BE49-F238E27FC236}">
                <a16:creationId xmlns:a16="http://schemas.microsoft.com/office/drawing/2014/main" xmlns="" id="{CA70D5E4-F0EE-4368-A09C-60021E85A04E}"/>
              </a:ext>
            </a:extLst>
          </p:cNvPr>
          <p:cNvPicPr>
            <a:picLocks noChangeAspect="1"/>
          </p:cNvPicPr>
          <p:nvPr userDrawn="1"/>
        </p:nvPicPr>
        <p:blipFill rotWithShape="1">
          <a:blip r:embed="rId3">
            <a:extLst>
              <a:ext uri="{96DAC541-7B7A-43D3-8B79-37D633B846F1}">
                <asvg:svgBlip xmlns:asvg="http://schemas.microsoft.com/office/drawing/2016/SVG/main" xmlns="" r:embed="rId5"/>
              </a:ext>
            </a:extLst>
          </a:blip>
          <a:srcRect l="81836" t="-4713" b="16530"/>
          <a:stretch/>
        </p:blipFill>
        <p:spPr>
          <a:xfrm>
            <a:off x="11611007" y="126192"/>
            <a:ext cx="424356" cy="459624"/>
          </a:xfrm>
          <a:prstGeom prst="rect">
            <a:avLst/>
          </a:prstGeom>
        </p:spPr>
      </p:pic>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4"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8" y="2128056"/>
            <a:ext cx="6696124"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Tree>
    <p:extLst>
      <p:ext uri="{BB962C8B-B14F-4D97-AF65-F5344CB8AC3E}">
        <p14:creationId xmlns:p14="http://schemas.microsoft.com/office/powerpoint/2010/main" val="3497422670"/>
      </p:ext>
    </p:extLst>
  </p:cSld>
  <p:clrMapOvr>
    <a:masterClrMapping/>
  </p:clrMapOvr>
  <p:extLst mod="1">
    <p:ext uri="{DCECCB84-F9BA-43D5-87BE-67443E8EF086}">
      <p15:sldGuideLst xmlns:p15="http://schemas.microsoft.com/office/powerpoint/2012/main">
        <p15:guide id="4294967295" orient="horz" pos="255">
          <p15:clr>
            <a:srgbClr val="FBAE40"/>
          </p15:clr>
        </p15:guide>
        <p15:guide id="4294967295" pos="257">
          <p15:clr>
            <a:srgbClr val="FBAE40"/>
          </p15:clr>
        </p15:guide>
        <p15:guide id="4294967295" pos="6879">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 y="0"/>
            <a:ext cx="71041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8" y="2128056"/>
            <a:ext cx="6696124"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
        <p:nvSpPr>
          <p:cNvPr id="10" name="Title Placeholder 1">
            <a:extLst>
              <a:ext uri="{FF2B5EF4-FFF2-40B4-BE49-F238E27FC236}">
                <a16:creationId xmlns:a16="http://schemas.microsoft.com/office/drawing/2014/main" xmlns="" id="{57798370-07F4-412F-86CE-30C026EA6825}"/>
              </a:ext>
            </a:extLst>
          </p:cNvPr>
          <p:cNvSpPr>
            <a:spLocks noGrp="1"/>
          </p:cNvSpPr>
          <p:nvPr>
            <p:ph type="title" hasCustomPrompt="1"/>
          </p:nvPr>
        </p:nvSpPr>
        <p:spPr>
          <a:xfrm>
            <a:off x="407988" y="0"/>
            <a:ext cx="10044635" cy="859536"/>
          </a:xfrm>
          <a:prstGeom prst="rect">
            <a:avLst/>
          </a:prstGeom>
        </p:spPr>
        <p:txBody>
          <a:bodyPr vert="horz" lIns="0" tIns="0" rIns="0" bIns="0" rtlCol="0" anchor="b">
            <a:normAutofit/>
          </a:bodyPr>
          <a:lstStyle>
            <a:lvl1pPr>
              <a:defRPr lang="pt-PT" sz="4400" b="1" dirty="0">
                <a:solidFill>
                  <a:schemeClr val="bg1"/>
                </a:solidFill>
                <a:latin typeface="+mn-lt"/>
              </a:defRPr>
            </a:lvl1pPr>
          </a:lstStyle>
          <a:p>
            <a:pPr lvl="0">
              <a:lnSpc>
                <a:spcPts val="3000"/>
              </a:lnSpc>
            </a:pPr>
            <a:r>
              <a:rPr lang="en-US" dirty="0"/>
              <a:t>Click to insert title</a:t>
            </a:r>
            <a:endParaRPr lang="pt-PT" dirty="0"/>
          </a:p>
        </p:txBody>
      </p:sp>
      <p:sp>
        <p:nvSpPr>
          <p:cNvPr id="6"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sp>
        <p:nvSpPr>
          <p:cNvPr id="7"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cxnSp>
        <p:nvCxnSpPr>
          <p:cNvPr id="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prstClr val="white"/>
                </a:solidFill>
                <a:cs typeface="Arial" panose="020B0604020202020204" pitchFamily="34" charset="0"/>
              </a:rPr>
              <a:t>Presentation Title | Author | Date</a:t>
            </a:r>
          </a:p>
        </p:txBody>
      </p:sp>
      <p:pic>
        <p:nvPicPr>
          <p:cNvPr id="12" name="Graphic 14">
            <a:extLst>
              <a:ext uri="{FF2B5EF4-FFF2-40B4-BE49-F238E27FC236}">
                <a16:creationId xmlns:a16="http://schemas.microsoft.com/office/drawing/2014/main" xmlns="" id="{CA70D5E4-F0EE-4368-A09C-60021E85A04E}"/>
              </a:ext>
            </a:extLst>
          </p:cNvPr>
          <p:cNvPicPr>
            <a:picLocks noChangeAspect="1"/>
          </p:cNvPicPr>
          <p:nvPr userDrawn="1"/>
        </p:nvPicPr>
        <p:blipFill rotWithShape="1">
          <a:blip r:embed="rId3">
            <a:extLst>
              <a:ext uri="{96DAC541-7B7A-43D3-8B79-37D633B846F1}">
                <asvg:svgBlip xmlns:asvg="http://schemas.microsoft.com/office/drawing/2016/SVG/main" xmlns="" r:embed="rId5"/>
              </a:ext>
            </a:extLst>
          </a:blip>
          <a:srcRect l="81836" t="-4713" b="16530"/>
          <a:stretch/>
        </p:blipFill>
        <p:spPr>
          <a:xfrm>
            <a:off x="11611007" y="126192"/>
            <a:ext cx="424356" cy="459624"/>
          </a:xfrm>
          <a:prstGeom prst="rect">
            <a:avLst/>
          </a:prstGeom>
        </p:spPr>
      </p:pic>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2017137061"/>
      </p:ext>
    </p:extLst>
  </p:cSld>
  <p:clrMapOvr>
    <a:masterClrMapping/>
  </p:clrMapOvr>
  <p:extLst mod="1">
    <p:ext uri="{DCECCB84-F9BA-43D5-87BE-67443E8EF086}">
      <p15:sldGuideLst xmlns:p15="http://schemas.microsoft.com/office/powerpoint/2012/main">
        <p15:guide id="4294967295" orient="horz" pos="255">
          <p15:clr>
            <a:srgbClr val="FBAE40"/>
          </p15:clr>
        </p15:guide>
        <p15:guide id="4294967295" pos="257">
          <p15:clr>
            <a:srgbClr val="FBAE40"/>
          </p15:clr>
        </p15:guide>
        <p15:guide id="4294967295" pos="687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5076503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9"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xmlns=""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xmlns=""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xmlns=""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21"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336440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grpSp>
        <p:nvGrpSpPr>
          <p:cNvPr id="17" name="Group 4">
            <a:extLst>
              <a:ext uri="{FF2B5EF4-FFF2-40B4-BE49-F238E27FC236}">
                <a16:creationId xmlns:a16="http://schemas.microsoft.com/office/drawing/2014/main" xmlns=""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a16="http://schemas.microsoft.com/office/drawing/2014/main" xmlns=""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19" name="Freeform 6">
              <a:extLst>
                <a:ext uri="{FF2B5EF4-FFF2-40B4-BE49-F238E27FC236}">
                  <a16:creationId xmlns:a16="http://schemas.microsoft.com/office/drawing/2014/main" xmlns=""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20" name="Freeform 7">
              <a:extLst>
                <a:ext uri="{FF2B5EF4-FFF2-40B4-BE49-F238E27FC236}">
                  <a16:creationId xmlns:a16="http://schemas.microsoft.com/office/drawing/2014/main" xmlns=""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21" name="Freeform 8">
              <a:extLst>
                <a:ext uri="{FF2B5EF4-FFF2-40B4-BE49-F238E27FC236}">
                  <a16:creationId xmlns:a16="http://schemas.microsoft.com/office/drawing/2014/main" xmlns=""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22" name="Freeform 9">
              <a:extLst>
                <a:ext uri="{FF2B5EF4-FFF2-40B4-BE49-F238E27FC236}">
                  <a16:creationId xmlns:a16="http://schemas.microsoft.com/office/drawing/2014/main" xmlns=""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grpSp>
      <p:grpSp>
        <p:nvGrpSpPr>
          <p:cNvPr id="23" name="Group 30">
            <a:extLst>
              <a:ext uri="{FF2B5EF4-FFF2-40B4-BE49-F238E27FC236}">
                <a16:creationId xmlns:a16="http://schemas.microsoft.com/office/drawing/2014/main" xmlns=""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a16="http://schemas.microsoft.com/office/drawing/2014/main" xmlns=""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25" name="Freeform 32">
              <a:extLst>
                <a:ext uri="{FF2B5EF4-FFF2-40B4-BE49-F238E27FC236}">
                  <a16:creationId xmlns:a16="http://schemas.microsoft.com/office/drawing/2014/main" xmlns=""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26" name="Freeform 33">
              <a:extLst>
                <a:ext uri="{FF2B5EF4-FFF2-40B4-BE49-F238E27FC236}">
                  <a16:creationId xmlns:a16="http://schemas.microsoft.com/office/drawing/2014/main" xmlns=""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30" name="Freeform 34">
              <a:extLst>
                <a:ext uri="{FF2B5EF4-FFF2-40B4-BE49-F238E27FC236}">
                  <a16:creationId xmlns:a16="http://schemas.microsoft.com/office/drawing/2014/main" xmlns=""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31" name="Freeform 35">
              <a:extLst>
                <a:ext uri="{FF2B5EF4-FFF2-40B4-BE49-F238E27FC236}">
                  <a16:creationId xmlns:a16="http://schemas.microsoft.com/office/drawing/2014/main" xmlns=""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grpSp>
      <p:grpSp>
        <p:nvGrpSpPr>
          <p:cNvPr id="32" name="Group 12">
            <a:extLst>
              <a:ext uri="{FF2B5EF4-FFF2-40B4-BE49-F238E27FC236}">
                <a16:creationId xmlns:a16="http://schemas.microsoft.com/office/drawing/2014/main" xmlns=""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a16="http://schemas.microsoft.com/office/drawing/2014/main" xmlns=""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34" name="Freeform 14">
              <a:extLst>
                <a:ext uri="{FF2B5EF4-FFF2-40B4-BE49-F238E27FC236}">
                  <a16:creationId xmlns:a16="http://schemas.microsoft.com/office/drawing/2014/main" xmlns=""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35" name="Freeform 15">
              <a:extLst>
                <a:ext uri="{FF2B5EF4-FFF2-40B4-BE49-F238E27FC236}">
                  <a16:creationId xmlns:a16="http://schemas.microsoft.com/office/drawing/2014/main" xmlns=""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sp>
          <p:nvSpPr>
            <p:cNvPr id="36" name="Freeform 16">
              <a:extLst>
                <a:ext uri="{FF2B5EF4-FFF2-40B4-BE49-F238E27FC236}">
                  <a16:creationId xmlns:a16="http://schemas.microsoft.com/office/drawing/2014/main" xmlns=""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solidFill>
                  <a:srgbClr val="000000"/>
                </a:solidFill>
              </a:endParaRPr>
            </a:p>
          </p:txBody>
        </p:sp>
      </p:grpSp>
    </p:spTree>
    <p:extLst>
      <p:ext uri="{BB962C8B-B14F-4D97-AF65-F5344CB8AC3E}">
        <p14:creationId xmlns:p14="http://schemas.microsoft.com/office/powerpoint/2010/main" val="31504132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38" name="Chart Placeholder 29">
            <a:extLst>
              <a:ext uri="{FF2B5EF4-FFF2-40B4-BE49-F238E27FC236}">
                <a16:creationId xmlns:a16="http://schemas.microsoft.com/office/drawing/2014/main" xmlns=""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a16="http://schemas.microsoft.com/office/drawing/2014/main" xmlns=""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a16="http://schemas.microsoft.com/office/drawing/2014/main" xmlns=""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a16="http://schemas.microsoft.com/office/drawing/2014/main" xmlns=""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a16="http://schemas.microsoft.com/office/drawing/2014/main" xmlns=""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a16="http://schemas.microsoft.com/office/drawing/2014/main" xmlns=""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a16="http://schemas.microsoft.com/office/drawing/2014/main" xmlns=""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a16="http://schemas.microsoft.com/office/drawing/2014/main" xmlns=""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a16="http://schemas.microsoft.com/office/drawing/2014/main" xmlns=""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a16="http://schemas.microsoft.com/office/drawing/2014/main" xmlns=""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a16="http://schemas.microsoft.com/office/drawing/2014/main" xmlns=""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a16="http://schemas.microsoft.com/office/drawing/2014/main" xmlns=""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a16="http://schemas.microsoft.com/office/drawing/2014/main" xmlns=""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a16="http://schemas.microsoft.com/office/drawing/2014/main" xmlns=""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1"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23"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2336935537"/>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xmlns="" id="{F28BC1D5-366F-454F-B964-C24C1497914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6200000">
            <a:off x="8823521" y="-1667562"/>
            <a:ext cx="1706401" cy="5030555"/>
          </a:xfrm>
          <a:prstGeom prst="rect">
            <a:avLst/>
          </a:prstGeom>
        </p:spPr>
      </p:pic>
      <p:pic>
        <p:nvPicPr>
          <p:cNvPr id="15" name="Graphic 14">
            <a:extLst>
              <a:ext uri="{FF2B5EF4-FFF2-40B4-BE49-F238E27FC236}">
                <a16:creationId xmlns:a16="http://schemas.microsoft.com/office/drawing/2014/main" xmlns="" id="{CA70D5E4-F0EE-4368-A09C-60021E85A04E}"/>
              </a:ext>
            </a:extLst>
          </p:cNvPr>
          <p:cNvPicPr>
            <a:picLocks noChangeAspect="1"/>
          </p:cNvPicPr>
          <p:nvPr userDrawn="1"/>
        </p:nvPicPr>
        <p:blipFill rotWithShape="1">
          <a:blip r:embed="rId4">
            <a:extLst>
              <a:ext uri="{96DAC541-7B7A-43D3-8B79-37D633B846F1}">
                <asvg:svgBlip xmlns:asvg="http://schemas.microsoft.com/office/drawing/2016/SVG/main" xmlns="" r:embed="rId5"/>
              </a:ext>
            </a:extLst>
          </a:blip>
          <a:srcRect l="81836" t="-4713" b="16530"/>
          <a:stretch/>
        </p:blipFill>
        <p:spPr>
          <a:xfrm>
            <a:off x="11491419" y="164829"/>
            <a:ext cx="424356" cy="459624"/>
          </a:xfrm>
          <a:prstGeom prst="rect">
            <a:avLst/>
          </a:prstGeom>
        </p:spPr>
      </p:pic>
      <p:sp>
        <p:nvSpPr>
          <p:cNvPr id="2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4675" y="441645"/>
            <a:ext cx="6477232" cy="863600"/>
          </a:xfrm>
          <a:prstGeom prst="rect">
            <a:avLst/>
          </a:prstGeom>
        </p:spPr>
        <p:txBody>
          <a:bodyPr vert="horz" lIns="0" tIns="0" rIns="0" bIns="0" rtlCol="0" anchor="t">
            <a:normAutofit/>
          </a:bodyPr>
          <a:lstStyle>
            <a:lvl1pPr>
              <a:defRPr lang="pt-PT" sz="4800" b="1" dirty="0">
                <a:latin typeface="+mn-lt"/>
              </a:defRPr>
            </a:lvl1pPr>
          </a:lstStyle>
          <a:p>
            <a:pPr lvl="0">
              <a:lnSpc>
                <a:spcPts val="3000"/>
              </a:lnSpc>
            </a:pPr>
            <a:r>
              <a:rPr lang="en-US" dirty="0"/>
              <a:t>Click to add title</a:t>
            </a:r>
            <a:endParaRPr lang="pt-PT" dirty="0"/>
          </a:p>
        </p:txBody>
      </p:sp>
      <p:sp>
        <p:nvSpPr>
          <p:cNvPr id="2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9" name="Rectangle 27">
            <a:hlinkClick r:id="rId6"/>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38"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2229450547"/>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41" name="Oval 20">
            <a:extLst>
              <a:ext uri="{FF2B5EF4-FFF2-40B4-BE49-F238E27FC236}">
                <a16:creationId xmlns:a16="http://schemas.microsoft.com/office/drawing/2014/main" xmlns="" id="{ADB39E78-E9B7-40CD-9999-E8302C610DC2}"/>
              </a:ext>
            </a:extLst>
          </p:cNvPr>
          <p:cNvSpPr/>
          <p:nvPr userDrawn="1"/>
        </p:nvSpPr>
        <p:spPr>
          <a:xfrm>
            <a:off x="5563594" y="47340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42" name="Oval 20">
            <a:extLst>
              <a:ext uri="{FF2B5EF4-FFF2-40B4-BE49-F238E27FC236}">
                <a16:creationId xmlns:a16="http://schemas.microsoft.com/office/drawing/2014/main" xmlns="" id="{80DEC651-0810-4FD4-A2CA-C54974433D45}"/>
              </a:ext>
            </a:extLst>
          </p:cNvPr>
          <p:cNvSpPr/>
          <p:nvPr userDrawn="1"/>
        </p:nvSpPr>
        <p:spPr>
          <a:xfrm>
            <a:off x="5563595" y="2944149"/>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43" name="Oval 20">
            <a:extLst>
              <a:ext uri="{FF2B5EF4-FFF2-40B4-BE49-F238E27FC236}">
                <a16:creationId xmlns:a16="http://schemas.microsoft.com/office/drawing/2014/main" xmlns="" id="{4F0142AD-298C-4A60-9F24-035D4F3F07D0}"/>
              </a:ext>
            </a:extLst>
          </p:cNvPr>
          <p:cNvSpPr/>
          <p:nvPr userDrawn="1"/>
        </p:nvSpPr>
        <p:spPr>
          <a:xfrm>
            <a:off x="5516146" y="118605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pic>
        <p:nvPicPr>
          <p:cNvPr id="14" name="Graphic 41">
            <a:extLst>
              <a:ext uri="{FF2B5EF4-FFF2-40B4-BE49-F238E27FC236}">
                <a16:creationId xmlns:a16="http://schemas.microsoft.com/office/drawing/2014/main" xmlns="" id="{39882BC4-7320-49FC-B1BE-AEB377EFC01A}"/>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4" name="Text Placeholder 4">
            <a:extLst>
              <a:ext uri="{FF2B5EF4-FFF2-40B4-BE49-F238E27FC236}">
                <a16:creationId xmlns:a16="http://schemas.microsoft.com/office/drawing/2014/main" xmlns="" id="{B7C16A20-D927-494E-94A9-49AF2E1FA010}"/>
              </a:ext>
            </a:extLst>
          </p:cNvPr>
          <p:cNvSpPr>
            <a:spLocks noGrp="1"/>
          </p:cNvSpPr>
          <p:nvPr>
            <p:ph type="body" sz="quarter" idx="35" hasCustomPrompt="1"/>
          </p:nvPr>
        </p:nvSpPr>
        <p:spPr>
          <a:xfrm>
            <a:off x="5713875" y="1525457"/>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5" name="Text Placeholder 4">
            <a:extLst>
              <a:ext uri="{FF2B5EF4-FFF2-40B4-BE49-F238E27FC236}">
                <a16:creationId xmlns:a16="http://schemas.microsoft.com/office/drawing/2014/main" xmlns="" id="{936BACCD-6FBF-486E-81CB-3462560DA2CE}"/>
              </a:ext>
            </a:extLst>
          </p:cNvPr>
          <p:cNvSpPr>
            <a:spLocks noGrp="1"/>
          </p:cNvSpPr>
          <p:nvPr>
            <p:ph type="body" sz="quarter" idx="36" hasCustomPrompt="1"/>
          </p:nvPr>
        </p:nvSpPr>
        <p:spPr>
          <a:xfrm>
            <a:off x="5713875" y="3284120"/>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6" name="Text Placeholder 4">
            <a:extLst>
              <a:ext uri="{FF2B5EF4-FFF2-40B4-BE49-F238E27FC236}">
                <a16:creationId xmlns:a16="http://schemas.microsoft.com/office/drawing/2014/main" xmlns="" id="{48E9C506-31EA-4D04-B660-3B4DB0704112}"/>
              </a:ext>
            </a:extLst>
          </p:cNvPr>
          <p:cNvSpPr>
            <a:spLocks noGrp="1"/>
          </p:cNvSpPr>
          <p:nvPr>
            <p:ph type="body" sz="quarter" idx="37" hasCustomPrompt="1"/>
          </p:nvPr>
        </p:nvSpPr>
        <p:spPr>
          <a:xfrm>
            <a:off x="5713875" y="5061942"/>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7" name="Text Placeholder 7">
            <a:extLst>
              <a:ext uri="{FF2B5EF4-FFF2-40B4-BE49-F238E27FC236}">
                <a16:creationId xmlns:a16="http://schemas.microsoft.com/office/drawing/2014/main" xmlns=""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6"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6917889" y="825195"/>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6917889" y="1268413"/>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xmlns="" id="{04C1CAD0-39C3-4CE2-A9E9-8CA99EFF5357}"/>
              </a:ext>
            </a:extLst>
          </p:cNvPr>
          <p:cNvSpPr>
            <a:spLocks noGrp="1"/>
          </p:cNvSpPr>
          <p:nvPr>
            <p:ph type="body" sz="quarter" idx="39" hasCustomPrompt="1"/>
          </p:nvPr>
        </p:nvSpPr>
        <p:spPr>
          <a:xfrm>
            <a:off x="6917889" y="2583858"/>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7">
            <a:extLst>
              <a:ext uri="{FF2B5EF4-FFF2-40B4-BE49-F238E27FC236}">
                <a16:creationId xmlns:a16="http://schemas.microsoft.com/office/drawing/2014/main" xmlns="" id="{9228FC83-C11D-47F2-8BDE-B10D125E5E87}"/>
              </a:ext>
            </a:extLst>
          </p:cNvPr>
          <p:cNvSpPr>
            <a:spLocks noGrp="1"/>
          </p:cNvSpPr>
          <p:nvPr>
            <p:ph type="body" sz="quarter" idx="40" hasCustomPrompt="1"/>
          </p:nvPr>
        </p:nvSpPr>
        <p:spPr>
          <a:xfrm>
            <a:off x="6917889" y="3027076"/>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Text Placeholder 4">
            <a:extLst>
              <a:ext uri="{FF2B5EF4-FFF2-40B4-BE49-F238E27FC236}">
                <a16:creationId xmlns:a16="http://schemas.microsoft.com/office/drawing/2014/main" xmlns="" id="{04C1CAD0-39C3-4CE2-A9E9-8CA99EFF5357}"/>
              </a:ext>
            </a:extLst>
          </p:cNvPr>
          <p:cNvSpPr>
            <a:spLocks noGrp="1"/>
          </p:cNvSpPr>
          <p:nvPr>
            <p:ph type="body" sz="quarter" idx="41" hasCustomPrompt="1"/>
          </p:nvPr>
        </p:nvSpPr>
        <p:spPr>
          <a:xfrm>
            <a:off x="6917889" y="4361680"/>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6" name="Text Placeholder 7">
            <a:extLst>
              <a:ext uri="{FF2B5EF4-FFF2-40B4-BE49-F238E27FC236}">
                <a16:creationId xmlns:a16="http://schemas.microsoft.com/office/drawing/2014/main" xmlns="" id="{9228FC83-C11D-47F2-8BDE-B10D125E5E87}"/>
              </a:ext>
            </a:extLst>
          </p:cNvPr>
          <p:cNvSpPr>
            <a:spLocks noGrp="1"/>
          </p:cNvSpPr>
          <p:nvPr>
            <p:ph type="body" sz="quarter" idx="42" hasCustomPrompt="1"/>
          </p:nvPr>
        </p:nvSpPr>
        <p:spPr>
          <a:xfrm>
            <a:off x="6917889" y="4804898"/>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40" name="Retângulo 43">
            <a:extLst>
              <a:ext uri="{FF2B5EF4-FFF2-40B4-BE49-F238E27FC236}">
                <a16:creationId xmlns:a16="http://schemas.microsoft.com/office/drawing/2014/main" xmlns=""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653089163"/>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xmlns=""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xmlns=""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xmlns=""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xmlns=""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6599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xmlns="" id="{38EB8B05-1295-4FBE-8D2F-3BFEB534AE51}"/>
              </a:ext>
            </a:extLst>
          </p:cNvPr>
          <p:cNvSpPr>
            <a:spLocks noGrp="1"/>
          </p:cNvSpPr>
          <p:nvPr>
            <p:ph type="body" sz="quarter" idx="29"/>
          </p:nvPr>
        </p:nvSpPr>
        <p:spPr>
          <a:xfrm>
            <a:off x="6638114" y="662159"/>
            <a:ext cx="4883669" cy="412363"/>
          </a:xfrm>
          <a:prstGeom prst="rect">
            <a:avLst/>
          </a:prstGeom>
          <a:noFill/>
        </p:spPr>
        <p:txBody>
          <a:bodyPr anchor="ctr">
            <a:noAutofit/>
          </a:bodyPr>
          <a:lstStyle>
            <a:lvl1pPr algn="l">
              <a:lnSpc>
                <a:spcPts val="3000"/>
              </a:lnSpc>
              <a:defRPr sz="2600" b="0">
                <a:solidFill>
                  <a:srgbClr val="12ABDB"/>
                </a:solidFill>
              </a:defRPr>
            </a:lvl1pPr>
            <a:lvl2pPr>
              <a:defRPr sz="1400"/>
            </a:lvl2pPr>
            <a:lvl3pPr>
              <a:defRPr sz="1200"/>
            </a:lvl3pPr>
            <a:lvl4pPr>
              <a:defRPr sz="1100"/>
            </a:lvl4pPr>
            <a:lvl5pPr>
              <a:defRPr sz="1100"/>
            </a:lvl5pPr>
          </a:lstStyle>
          <a:p>
            <a:pPr lvl="0"/>
            <a:r>
              <a:rPr lang="en-US" dirty="0"/>
              <a:t>Edit Master text styles</a:t>
            </a:r>
          </a:p>
        </p:txBody>
      </p:sp>
      <p:sp>
        <p:nvSpPr>
          <p:cNvPr id="16" name="Text Placeholder 4">
            <a:extLst>
              <a:ext uri="{FF2B5EF4-FFF2-40B4-BE49-F238E27FC236}">
                <a16:creationId xmlns:a16="http://schemas.microsoft.com/office/drawing/2014/main" xmlns="" id="{89F369BB-997D-4351-8E94-506F593BC826}"/>
              </a:ext>
            </a:extLst>
          </p:cNvPr>
          <p:cNvSpPr>
            <a:spLocks noGrp="1"/>
          </p:cNvSpPr>
          <p:nvPr>
            <p:ph type="body" sz="quarter" idx="30"/>
          </p:nvPr>
        </p:nvSpPr>
        <p:spPr>
          <a:xfrm>
            <a:off x="6638114" y="4374297"/>
            <a:ext cx="4883669" cy="412363"/>
          </a:xfrm>
          <a:prstGeom prst="rect">
            <a:avLst/>
          </a:prstGeom>
          <a:noFill/>
        </p:spPr>
        <p:txBody>
          <a:bodyPr anchor="ctr">
            <a:noAutofit/>
          </a:bodyPr>
          <a:lstStyle>
            <a:lvl1pPr algn="l">
              <a:lnSpc>
                <a:spcPts val="3000"/>
              </a:lnSpc>
              <a:defRPr sz="2600" b="0">
                <a:solidFill>
                  <a:srgbClr val="12ABDB"/>
                </a:solidFill>
              </a:defRPr>
            </a:lvl1pPr>
            <a:lvl2pPr>
              <a:defRPr sz="1400"/>
            </a:lvl2pPr>
            <a:lvl3pPr>
              <a:defRPr sz="1200"/>
            </a:lvl3pPr>
            <a:lvl4pPr>
              <a:defRPr sz="1100"/>
            </a:lvl4pPr>
            <a:lvl5pPr>
              <a:defRPr sz="1100"/>
            </a:lvl5pPr>
          </a:lstStyle>
          <a:p>
            <a:pPr lvl="0"/>
            <a:r>
              <a:rPr lang="en-US" dirty="0"/>
              <a:t>Edit Master text styles</a:t>
            </a:r>
          </a:p>
        </p:txBody>
      </p:sp>
      <p:sp>
        <p:nvSpPr>
          <p:cNvPr id="17" name="Text Placeholder 7">
            <a:extLst>
              <a:ext uri="{FF2B5EF4-FFF2-40B4-BE49-F238E27FC236}">
                <a16:creationId xmlns:a16="http://schemas.microsoft.com/office/drawing/2014/main" xmlns="" id="{1DC896E0-16D3-438F-B293-ED80E1183A74}"/>
              </a:ext>
            </a:extLst>
          </p:cNvPr>
          <p:cNvSpPr>
            <a:spLocks noGrp="1"/>
          </p:cNvSpPr>
          <p:nvPr>
            <p:ph type="body" sz="quarter" idx="31"/>
          </p:nvPr>
        </p:nvSpPr>
        <p:spPr>
          <a:xfrm>
            <a:off x="6638113" y="4810699"/>
            <a:ext cx="4883670" cy="1717101"/>
          </a:xfrm>
          <a:prstGeom prst="rect">
            <a:avLst/>
          </a:prstGeom>
        </p:spPr>
        <p:txBody>
          <a:bodyPr>
            <a:noAutofit/>
          </a:bodyPr>
          <a:lstStyle>
            <a:lvl1pPr>
              <a:lnSpc>
                <a:spcPts val="1600"/>
              </a:lnSpc>
              <a:defRPr sz="1400"/>
            </a:lvl1pPr>
            <a:lvl2pPr marL="173038" indent="-168275">
              <a:lnSpc>
                <a:spcPts val="1400"/>
              </a:lnSpc>
              <a:defRPr sz="1200"/>
            </a:lvl2pPr>
            <a:lvl3pPr marL="347663" indent="-174625">
              <a:lnSpc>
                <a:spcPts val="1200"/>
              </a:lnSpc>
              <a:defRPr sz="1100"/>
            </a:lvl3pPr>
            <a:lvl4pPr marL="404813" indent="-115888">
              <a:lnSpc>
                <a:spcPts val="1100"/>
              </a:lnSpc>
              <a:defRPr sz="1000"/>
            </a:lvl4pPr>
            <a:lvl5pPr>
              <a:lnSpc>
                <a:spcPct val="100000"/>
              </a:lnSpc>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766AF42E-C565-4CFD-A0C6-69ADC5ED724D}"/>
              </a:ext>
            </a:extLst>
          </p:cNvPr>
          <p:cNvSpPr>
            <a:spLocks noGrp="1"/>
          </p:cNvSpPr>
          <p:nvPr>
            <p:ph type="body" sz="quarter" idx="32"/>
          </p:nvPr>
        </p:nvSpPr>
        <p:spPr>
          <a:xfrm>
            <a:off x="6638113"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9" name="Text Placeholder 7">
            <a:extLst>
              <a:ext uri="{FF2B5EF4-FFF2-40B4-BE49-F238E27FC236}">
                <a16:creationId xmlns:a16="http://schemas.microsoft.com/office/drawing/2014/main" xmlns="" id="{FEEE7B4B-7781-4178-8912-CB53DC7910B1}"/>
              </a:ext>
            </a:extLst>
          </p:cNvPr>
          <p:cNvSpPr>
            <a:spLocks noGrp="1"/>
          </p:cNvSpPr>
          <p:nvPr>
            <p:ph type="body" sz="quarter" idx="33"/>
          </p:nvPr>
        </p:nvSpPr>
        <p:spPr>
          <a:xfrm>
            <a:off x="9473096"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20" name="Text Placeholder 7">
            <a:extLst>
              <a:ext uri="{FF2B5EF4-FFF2-40B4-BE49-F238E27FC236}">
                <a16:creationId xmlns:a16="http://schemas.microsoft.com/office/drawing/2014/main" xmlns="" id="{65D71B9F-4F61-41D4-A7CC-FD63E71DC5A6}"/>
              </a:ext>
            </a:extLst>
          </p:cNvPr>
          <p:cNvSpPr>
            <a:spLocks noGrp="1"/>
          </p:cNvSpPr>
          <p:nvPr>
            <p:ph type="body" sz="quarter" idx="34"/>
          </p:nvPr>
        </p:nvSpPr>
        <p:spPr>
          <a:xfrm>
            <a:off x="6638113"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21" name="Text Placeholder 7">
            <a:extLst>
              <a:ext uri="{FF2B5EF4-FFF2-40B4-BE49-F238E27FC236}">
                <a16:creationId xmlns:a16="http://schemas.microsoft.com/office/drawing/2014/main" xmlns="" id="{1BD170B4-C089-4F45-8016-02293706DE36}"/>
              </a:ext>
            </a:extLst>
          </p:cNvPr>
          <p:cNvSpPr>
            <a:spLocks noGrp="1"/>
          </p:cNvSpPr>
          <p:nvPr>
            <p:ph type="body" sz="quarter" idx="35"/>
          </p:nvPr>
        </p:nvSpPr>
        <p:spPr>
          <a:xfrm>
            <a:off x="9473096"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22" name="Freeform: Shape 21">
            <a:extLst>
              <a:ext uri="{FF2B5EF4-FFF2-40B4-BE49-F238E27FC236}">
                <a16:creationId xmlns:a16="http://schemas.microsoft.com/office/drawing/2014/main" xmlns=""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2C00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solidFill>
                <a:srgbClr val="000000"/>
              </a:solidFill>
            </a:endParaRPr>
          </a:p>
        </p:txBody>
      </p:sp>
      <p:sp>
        <p:nvSpPr>
          <p:cNvPr id="23" name="Freeform 26">
            <a:extLst>
              <a:ext uri="{FF2B5EF4-FFF2-40B4-BE49-F238E27FC236}">
                <a16:creationId xmlns:a16="http://schemas.microsoft.com/office/drawing/2014/main" xmlns=""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solidFill>
                <a:srgbClr val="000000"/>
              </a:solidFill>
            </a:endParaRPr>
          </a:p>
        </p:txBody>
      </p:sp>
      <p:sp>
        <p:nvSpPr>
          <p:cNvPr id="24" name="Freeform 27">
            <a:extLst>
              <a:ext uri="{FF2B5EF4-FFF2-40B4-BE49-F238E27FC236}">
                <a16:creationId xmlns:a16="http://schemas.microsoft.com/office/drawing/2014/main" xmlns=""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solidFill>
                <a:srgbClr val="000000"/>
              </a:solidFill>
            </a:endParaRPr>
          </a:p>
        </p:txBody>
      </p:sp>
      <p:sp>
        <p:nvSpPr>
          <p:cNvPr id="25" name="Text Placeholder 7">
            <a:extLst>
              <a:ext uri="{FF2B5EF4-FFF2-40B4-BE49-F238E27FC236}">
                <a16:creationId xmlns:a16="http://schemas.microsoft.com/office/drawing/2014/main" xmlns="" id="{BBB56F29-6918-4BD4-9377-61503A926466}"/>
              </a:ext>
            </a:extLst>
          </p:cNvPr>
          <p:cNvSpPr>
            <a:spLocks noGrp="1"/>
          </p:cNvSpPr>
          <p:nvPr>
            <p:ph type="body" sz="quarter" idx="36"/>
          </p:nvPr>
        </p:nvSpPr>
        <p:spPr>
          <a:xfrm>
            <a:off x="412692" y="4869077"/>
            <a:ext cx="3344087" cy="1088820"/>
          </a:xfrm>
          <a:prstGeom prst="rect">
            <a:avLst/>
          </a:prstGeom>
        </p:spPr>
        <p:txBody>
          <a:bodyPr anchor="b">
            <a:noAutofit/>
          </a:bodyPr>
          <a:lstStyle>
            <a:lvl1pPr>
              <a:lnSpc>
                <a:spcPts val="1600"/>
              </a:lnSpc>
              <a:spcAft>
                <a:spcPts val="0"/>
              </a:spcAft>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6"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prstClr val="white"/>
                </a:solidFill>
                <a:cs typeface="Arial" panose="020B0604020202020204" pitchFamily="34" charset="0"/>
              </a:rPr>
              <a:t>Presentation Title | Author | Date</a:t>
            </a:r>
          </a:p>
        </p:txBody>
      </p:sp>
      <p:sp>
        <p:nvSpPr>
          <p:cNvPr id="27"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spTree>
    <p:extLst>
      <p:ext uri="{BB962C8B-B14F-4D97-AF65-F5344CB8AC3E}">
        <p14:creationId xmlns:p14="http://schemas.microsoft.com/office/powerpoint/2010/main" val="372052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88735B-AB60-4492-ABE4-157F34D7EB76}"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448F6-DB65-4CF4-9719-D1A4FA78CDFF}" type="slidenum">
              <a:rPr lang="en-US" smtClean="0"/>
              <a:t>‹#›</a:t>
            </a:fld>
            <a:endParaRPr lang="en-US"/>
          </a:p>
        </p:txBody>
      </p:sp>
    </p:spTree>
    <p:extLst>
      <p:ext uri="{BB962C8B-B14F-4D97-AF65-F5344CB8AC3E}">
        <p14:creationId xmlns:p14="http://schemas.microsoft.com/office/powerpoint/2010/main" val="9167581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xmlns="" id="{9816AFFC-77B8-4D07-A4F8-5D71746F909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9060"/>
          <a:stretch/>
        </p:blipFill>
        <p:spPr>
          <a:xfrm flipH="1">
            <a:off x="0" y="0"/>
            <a:ext cx="6728158" cy="6236668"/>
          </a:xfrm>
          <a:prstGeom prst="rect">
            <a:avLst/>
          </a:prstGeom>
        </p:spPr>
      </p:pic>
      <p:sp>
        <p:nvSpPr>
          <p:cNvPr id="19" name="Text Placeholder 7">
            <a:extLst>
              <a:ext uri="{FF2B5EF4-FFF2-40B4-BE49-F238E27FC236}">
                <a16:creationId xmlns:a16="http://schemas.microsoft.com/office/drawing/2014/main" xmlns=""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xmlns=""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xmlns=""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xmlns=""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xmlns=""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xmlns=""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xmlns=""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3967533210"/>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6" name="Rectangle 15">
            <a:extLst>
              <a:ext uri="{FF2B5EF4-FFF2-40B4-BE49-F238E27FC236}">
                <a16:creationId xmlns:a16="http://schemas.microsoft.com/office/drawing/2014/main" xmlns=""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7" name="Rectangle 16">
            <a:extLst>
              <a:ext uri="{FF2B5EF4-FFF2-40B4-BE49-F238E27FC236}">
                <a16:creationId xmlns:a16="http://schemas.microsoft.com/office/drawing/2014/main" xmlns=""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2" name="Oval 20">
            <a:extLst>
              <a:ext uri="{FF2B5EF4-FFF2-40B4-BE49-F238E27FC236}">
                <a16:creationId xmlns:a16="http://schemas.microsoft.com/office/drawing/2014/main" xmlns=""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3" name="Oval 20">
            <a:extLst>
              <a:ext uri="{FF2B5EF4-FFF2-40B4-BE49-F238E27FC236}">
                <a16:creationId xmlns:a16="http://schemas.microsoft.com/office/drawing/2014/main" xmlns=""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4" name="Oval 20">
            <a:extLst>
              <a:ext uri="{FF2B5EF4-FFF2-40B4-BE49-F238E27FC236}">
                <a16:creationId xmlns:a16="http://schemas.microsoft.com/office/drawing/2014/main" xmlns=""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solidFill>
                <a:prstClr val="white"/>
              </a:solidFill>
            </a:endParaRPr>
          </a:p>
        </p:txBody>
      </p:sp>
      <p:sp>
        <p:nvSpPr>
          <p:cNvPr id="27" name="Text Placeholder 26">
            <a:extLst>
              <a:ext uri="{FF2B5EF4-FFF2-40B4-BE49-F238E27FC236}">
                <a16:creationId xmlns:a16="http://schemas.microsoft.com/office/drawing/2014/main" xmlns=""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xmlns=""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xmlns=""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xmlns=""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xmlns=""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xmlns=""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xmlns=""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xmlns=""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xmlns=""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4019223928"/>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34" name="Text Placeholder 7">
            <a:extLst>
              <a:ext uri="{FF2B5EF4-FFF2-40B4-BE49-F238E27FC236}">
                <a16:creationId xmlns:a16="http://schemas.microsoft.com/office/drawing/2014/main" xmlns=""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pic>
        <p:nvPicPr>
          <p:cNvPr id="14" name="Graphic 13">
            <a:extLst>
              <a:ext uri="{FF2B5EF4-FFF2-40B4-BE49-F238E27FC236}">
                <a16:creationId xmlns:a16="http://schemas.microsoft.com/office/drawing/2014/main" xmlns="" id="{CBFCF213-9AB8-422B-8F8D-9F6A01ED15F1}"/>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40" name="Text Placeholder 7">
            <a:extLst>
              <a:ext uri="{FF2B5EF4-FFF2-40B4-BE49-F238E27FC236}">
                <a16:creationId xmlns:a16="http://schemas.microsoft.com/office/drawing/2014/main" xmlns="" id="{6343BDF6-D0DB-4726-8EA9-DA3DE0DFDE11}"/>
              </a:ext>
            </a:extLst>
          </p:cNvPr>
          <p:cNvSpPr>
            <a:spLocks noGrp="1"/>
          </p:cNvSpPr>
          <p:nvPr>
            <p:ph type="body" sz="quarter" idx="35" hasCustomPrompt="1"/>
          </p:nvPr>
        </p:nvSpPr>
        <p:spPr>
          <a:xfrm>
            <a:off x="618009"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1" name="Text Placeholder 7">
            <a:extLst>
              <a:ext uri="{FF2B5EF4-FFF2-40B4-BE49-F238E27FC236}">
                <a16:creationId xmlns:a16="http://schemas.microsoft.com/office/drawing/2014/main" xmlns="" id="{3B423489-C448-4223-A3F1-FAB0DF95C7E0}"/>
              </a:ext>
            </a:extLst>
          </p:cNvPr>
          <p:cNvSpPr>
            <a:spLocks noGrp="1"/>
          </p:cNvSpPr>
          <p:nvPr>
            <p:ph type="body" sz="quarter" idx="36" hasCustomPrompt="1"/>
          </p:nvPr>
        </p:nvSpPr>
        <p:spPr>
          <a:xfrm>
            <a:off x="2511156"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2" name="Text Placeholder 7">
            <a:extLst>
              <a:ext uri="{FF2B5EF4-FFF2-40B4-BE49-F238E27FC236}">
                <a16:creationId xmlns:a16="http://schemas.microsoft.com/office/drawing/2014/main" xmlns="" id="{415D3B99-29BD-4D4A-BD25-28628B5AD295}"/>
              </a:ext>
            </a:extLst>
          </p:cNvPr>
          <p:cNvSpPr>
            <a:spLocks noGrp="1"/>
          </p:cNvSpPr>
          <p:nvPr>
            <p:ph type="body" sz="quarter" idx="37" hasCustomPrompt="1"/>
          </p:nvPr>
        </p:nvSpPr>
        <p:spPr>
          <a:xfrm>
            <a:off x="4404303"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FB92CCBF-AD9B-4B1F-81E0-1F58CD476991}"/>
              </a:ext>
            </a:extLst>
          </p:cNvPr>
          <p:cNvSpPr>
            <a:spLocks noGrp="1"/>
          </p:cNvSpPr>
          <p:nvPr>
            <p:ph type="body" sz="quarter" idx="38" hasCustomPrompt="1"/>
          </p:nvPr>
        </p:nvSpPr>
        <p:spPr>
          <a:xfrm>
            <a:off x="6297450"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429263E9-C628-4DAE-AAF4-D4C456E5A7F2}"/>
              </a:ext>
            </a:extLst>
          </p:cNvPr>
          <p:cNvSpPr>
            <a:spLocks noGrp="1"/>
          </p:cNvSpPr>
          <p:nvPr>
            <p:ph type="body" sz="quarter" idx="39" hasCustomPrompt="1"/>
          </p:nvPr>
        </p:nvSpPr>
        <p:spPr>
          <a:xfrm>
            <a:off x="8190597"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266B7D82-19EF-4C8A-8D75-AEA2758E426F}"/>
              </a:ext>
            </a:extLst>
          </p:cNvPr>
          <p:cNvSpPr>
            <a:spLocks noGrp="1"/>
          </p:cNvSpPr>
          <p:nvPr>
            <p:ph type="body" sz="quarter" idx="40"/>
          </p:nvPr>
        </p:nvSpPr>
        <p:spPr>
          <a:xfrm>
            <a:off x="10083744" y="5585038"/>
            <a:ext cx="1692449" cy="432048"/>
          </a:xfrm>
          <a:prstGeom prst="rect">
            <a:avLst/>
          </a:prstGeom>
        </p:spPr>
        <p:txBody>
          <a:bodyPr anchor="ctr">
            <a:noAutofit/>
          </a:bodyPr>
          <a:lstStyle>
            <a:lvl1pPr algn="r">
              <a:lnSpc>
                <a:spcPts val="1600"/>
              </a:lnSpc>
              <a:defRPr sz="1400" b="1">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20" name="Text Placeholder 7">
            <a:extLst>
              <a:ext uri="{FF2B5EF4-FFF2-40B4-BE49-F238E27FC236}">
                <a16:creationId xmlns:a16="http://schemas.microsoft.com/office/drawing/2014/main" xmlns=""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xmlns=""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xmlns=""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xmlns="" r:embed="rId6"/>
              </a:ext>
            </a:extLst>
          </a:blip>
          <a:srcRect l="81836" t="-4713" b="16530"/>
          <a:stretch/>
        </p:blipFill>
        <p:spPr>
          <a:xfrm>
            <a:off x="11547793" y="162136"/>
            <a:ext cx="424356" cy="459624"/>
          </a:xfrm>
          <a:prstGeom prst="rect">
            <a:avLst/>
          </a:prstGeom>
        </p:spPr>
      </p:pic>
      <p:cxnSp>
        <p:nvCxnSpPr>
          <p:cNvPr id="24" name="Straight Connector 23">
            <a:extLst>
              <a:ext uri="{FF2B5EF4-FFF2-40B4-BE49-F238E27FC236}">
                <a16:creationId xmlns:a16="http://schemas.microsoft.com/office/drawing/2014/main" xmlns=""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669350"/>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xmlns=""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xmlns=""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xmlns="" id="{5AAEF36F-2753-4DC6-898C-49B56113E4F4}"/>
              </a:ext>
            </a:extLst>
          </p:cNvPr>
          <p:cNvSpPr>
            <a:spLocks noGrp="1"/>
          </p:cNvSpPr>
          <p:nvPr>
            <p:ph type="body" sz="quarter" idx="37" hasCustomPrompt="1"/>
          </p:nvPr>
        </p:nvSpPr>
        <p:spPr>
          <a:xfrm>
            <a:off x="3647728" y="1958081"/>
            <a:ext cx="1440160" cy="1152128"/>
          </a:xfrm>
          <a:prstGeom prst="rect">
            <a:avLst/>
          </a:prstGeom>
          <a:solidFill>
            <a:srgbClr val="0070AD"/>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xmlns="" id="{AD94FF36-F4B8-4ED6-BB44-FDBFDBFA2A1C}"/>
              </a:ext>
            </a:extLst>
          </p:cNvPr>
          <p:cNvSpPr>
            <a:spLocks noGrp="1"/>
          </p:cNvSpPr>
          <p:nvPr>
            <p:ph type="body" sz="quarter" idx="35" hasCustomPrompt="1"/>
          </p:nvPr>
        </p:nvSpPr>
        <p:spPr>
          <a:xfrm>
            <a:off x="6384032" y="3428999"/>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xmlns=""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xmlns=""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xmlns=""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xmlns=""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prstClr val="white"/>
                </a:solidFill>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xmlns=""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xmlns=""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xmlns=""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xmlns=""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xmlns="" id="{C9C72BE0-AF43-4AA8-8142-178566D9F143}"/>
              </a:ext>
            </a:extLst>
          </p:cNvPr>
          <p:cNvSpPr>
            <a:spLocks noGrp="1"/>
          </p:cNvSpPr>
          <p:nvPr>
            <p:ph type="body" sz="quarter" idx="36" hasCustomPrompt="1"/>
          </p:nvPr>
        </p:nvSpPr>
        <p:spPr>
          <a:xfrm>
            <a:off x="881063" y="3428106"/>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4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4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9"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50"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162718098"/>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rgbClr val="000000"/>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rgbClr val="0070AD"/>
                </a:solidFill>
              </a:rPr>
              <a:t>the Collaborative Business Experience™</a:t>
            </a:r>
            <a:r>
              <a:rPr lang="en-US" sz="900" dirty="0">
                <a:solidFill>
                  <a:srgbClr val="000000"/>
                </a:solidFill>
              </a:rPr>
              <a:t>, and draws on </a:t>
            </a:r>
            <a:r>
              <a:rPr lang="en-US" sz="900" dirty="0">
                <a:solidFill>
                  <a:srgbClr val="0070AD"/>
                </a:solidFill>
              </a:rPr>
              <a:t>Rightshore</a:t>
            </a:r>
            <a:r>
              <a:rPr lang="en-US" sz="900" baseline="30000" dirty="0">
                <a:solidFill>
                  <a:srgbClr val="0070AD"/>
                </a:solidFill>
              </a:rPr>
              <a:t>®</a:t>
            </a:r>
            <a:r>
              <a:rPr lang="en-US" sz="900" dirty="0">
                <a:solidFill>
                  <a:srgbClr val="000000"/>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rgbClr val="0070AD"/>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rgbClr val="000000"/>
                </a:solidFill>
              </a:rPr>
              <a:t>Learn more about us at</a:t>
            </a:r>
          </a:p>
          <a:p>
            <a:pPr algn="just">
              <a:lnSpc>
                <a:spcPts val="1200"/>
              </a:lnSpc>
            </a:pPr>
            <a:r>
              <a:rPr lang="en-US" sz="1400" dirty="0">
                <a:solidFill>
                  <a:srgbClr val="12ABDB"/>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dirty="0">
                <a:solidFill>
                  <a:prstClr val="white"/>
                </a:solidFill>
                <a:cs typeface="Arial"/>
              </a:rPr>
              <a:t>This message contains information that may be privileged or confidential and is the property of the Capgemini Group.</a:t>
            </a:r>
            <a:br>
              <a:rPr lang="en-US" sz="800" dirty="0">
                <a:solidFill>
                  <a:prstClr val="white"/>
                </a:solidFill>
                <a:cs typeface="Arial"/>
              </a:rPr>
            </a:br>
            <a:r>
              <a:rPr lang="en-US" sz="800" dirty="0">
                <a:solidFill>
                  <a:prstClr val="white"/>
                </a:solidFill>
                <a:latin typeface="Arial"/>
                <a:cs typeface="Arial"/>
              </a:rPr>
              <a:t>Copyright © 2017 Capgemini. All rights reserved.</a:t>
            </a:r>
          </a:p>
          <a:p>
            <a:pPr defTabSz="957756">
              <a:spcAft>
                <a:spcPts val="600"/>
              </a:spcAft>
              <a:defRPr/>
            </a:pPr>
            <a:r>
              <a:rPr lang="en-US" sz="800" dirty="0">
                <a:solidFill>
                  <a:prstClr val="white"/>
                </a:solidFill>
                <a:latin typeface="Arial"/>
                <a:cs typeface="Arial"/>
              </a:rPr>
              <a:t>Rightshore</a:t>
            </a:r>
            <a:r>
              <a:rPr lang="en-US" sz="800" baseline="30000" dirty="0">
                <a:solidFill>
                  <a:prstClr val="white"/>
                </a:solidFill>
                <a:latin typeface="Arial"/>
                <a:cs typeface="Arial"/>
              </a:rPr>
              <a:t>®</a:t>
            </a:r>
            <a:r>
              <a:rPr lang="en-US" sz="800" dirty="0">
                <a:solidFill>
                  <a:prstClr val="white"/>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solidFill>
                  <a:srgbClr val="000000"/>
                </a:solidFill>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40739271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Image and Text_2">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53181C41-E797-4C55-B0D0-233FF421FA83}"/>
              </a:ext>
            </a:extLst>
          </p:cNvPr>
          <p:cNvPicPr>
            <a:picLocks noChangeAspect="1"/>
          </p:cNvPicPr>
          <p:nvPr userDrawn="1"/>
        </p:nvPicPr>
        <p:blipFill>
          <a:blip r:embed="rId2">
            <a:duotone>
              <a:schemeClr val="accent5">
                <a:shade val="45000"/>
                <a:satMod val="135000"/>
              </a:schemeClr>
              <a:prstClr val="white"/>
            </a:duotone>
            <a:extLst>
              <a:ext uri="{96DAC541-7B7A-43D3-8B79-37D633B846F1}">
                <asvg:svgBlip xmlns="" xmlns:asvg="http://schemas.microsoft.com/office/drawing/2016/SVG/main" r:embed="rId3"/>
              </a:ext>
            </a:extLst>
          </a:blip>
          <a:srcRect t="20875"/>
          <a:stretch>
            <a:fillRect/>
          </a:stretch>
        </p:blipFill>
        <p:spPr>
          <a:xfrm rot="19800000" flipH="1">
            <a:off x="-1758634" y="-861399"/>
            <a:ext cx="8293531" cy="6688887"/>
          </a:xfrm>
          <a:custGeom>
            <a:avLst/>
            <a:gdLst>
              <a:gd name="connsiteX0" fmla="*/ 4973426 w 8293531"/>
              <a:gd name="connsiteY0" fmla="*/ 0 h 6688887"/>
              <a:gd name="connsiteX1" fmla="*/ 0 w 8293531"/>
              <a:gd name="connsiteY1" fmla="*/ 2871409 h 6688887"/>
              <a:gd name="connsiteX2" fmla="*/ 0 w 8293531"/>
              <a:gd name="connsiteY2" fmla="*/ 3722915 h 6688887"/>
              <a:gd name="connsiteX3" fmla="*/ 1712404 w 8293531"/>
              <a:gd name="connsiteY3" fmla="*/ 6688887 h 6688887"/>
              <a:gd name="connsiteX4" fmla="*/ 6973982 w 8293531"/>
              <a:gd name="connsiteY4" fmla="*/ 6688887 h 6688887"/>
              <a:gd name="connsiteX5" fmla="*/ 8293531 w 8293531"/>
              <a:gd name="connsiteY5" fmla="*/ 5927045 h 6688887"/>
              <a:gd name="connsiteX6" fmla="*/ 8293531 w 8293531"/>
              <a:gd name="connsiteY6" fmla="*/ 5750590 h 66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3531" h="6688887">
                <a:moveTo>
                  <a:pt x="4973426" y="0"/>
                </a:moveTo>
                <a:lnTo>
                  <a:pt x="0" y="2871409"/>
                </a:lnTo>
                <a:lnTo>
                  <a:pt x="0" y="3722915"/>
                </a:lnTo>
                <a:lnTo>
                  <a:pt x="1712404" y="6688887"/>
                </a:lnTo>
                <a:lnTo>
                  <a:pt x="6973982" y="6688887"/>
                </a:lnTo>
                <a:lnTo>
                  <a:pt x="8293531" y="5927045"/>
                </a:lnTo>
                <a:lnTo>
                  <a:pt x="8293531" y="5750590"/>
                </a:lnTo>
                <a:close/>
              </a:path>
            </a:pathLst>
          </a:custGeom>
        </p:spPr>
      </p:pic>
      <p:sp>
        <p:nvSpPr>
          <p:cNvPr id="11" name="Title Placeholder 1">
            <a:extLst>
              <a:ext uri="{FF2B5EF4-FFF2-40B4-BE49-F238E27FC236}">
                <a16:creationId xmlns=""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b="1">
                <a:solidFill>
                  <a:schemeClr val="bg1"/>
                </a:solidFill>
                <a:latin typeface="+mn-lt"/>
              </a:defRPr>
            </a:lvl1pPr>
          </a:lstStyle>
          <a:p>
            <a:r>
              <a:rPr lang="en-US" dirty="0"/>
              <a:t>Click to insert title</a:t>
            </a:r>
            <a:endParaRPr lang="pt-PT" dirty="0"/>
          </a:p>
        </p:txBody>
      </p:sp>
      <p:sp>
        <p:nvSpPr>
          <p:cNvPr id="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10"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70AD"/>
                </a:solidFill>
                <a:cs typeface="Arial" panose="020B0604020202020204" pitchFamily="34" charset="0"/>
              </a:rPr>
              <a:t>WINDOWS FUNDAMENTALS</a:t>
            </a:r>
            <a:endParaRPr lang="en-US" sz="800" kern="0" dirty="0">
              <a:solidFill>
                <a:srgbClr val="0070AD"/>
              </a:solidFill>
              <a:cs typeface="Arial" panose="020B0604020202020204" pitchFamily="34" charset="0"/>
            </a:endParaRPr>
          </a:p>
        </p:txBody>
      </p:sp>
    </p:spTree>
    <p:extLst>
      <p:ext uri="{BB962C8B-B14F-4D97-AF65-F5344CB8AC3E}">
        <p14:creationId xmlns:p14="http://schemas.microsoft.com/office/powerpoint/2010/main" val="4033551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pic>
        <p:nvPicPr>
          <p:cNvPr id="14" name="Graphic 41">
            <a:extLst>
              <a:ext uri="{FF2B5EF4-FFF2-40B4-BE49-F238E27FC236}">
                <a16:creationId xmlns="" xmlns:a16="http://schemas.microsoft.com/office/drawing/2014/main" id="{39882BC4-7320-49FC-B1BE-AEB377EFC01A}"/>
              </a:ext>
            </a:extLst>
          </p:cNvPr>
          <p:cNvPicPr>
            <a:picLocks noChangeAspect="1"/>
          </p:cNvPicPr>
          <p:nvPr userDrawn="1"/>
        </p:nvPicPr>
        <p:blipFill>
          <a:blip r:embed="rId2" cstate="print">
            <a:duotone>
              <a:schemeClr val="accent5">
                <a:shade val="45000"/>
                <a:satMod val="135000"/>
              </a:schemeClr>
              <a:prstClr val="white"/>
            </a:duotone>
            <a:extLst>
              <a:ext uri="{96DAC541-7B7A-43D3-8B79-37D633B846F1}">
                <asvg:svgBlip xmlns=""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7" name="Text Placeholder 7">
            <a:extLst>
              <a:ext uri="{FF2B5EF4-FFF2-40B4-BE49-F238E27FC236}">
                <a16:creationId xmlns="" xmlns:a16="http://schemas.microsoft.com/office/drawing/2014/main" id="{9949BCD6-E419-4ED2-9061-402DD5FF2406}"/>
              </a:ext>
            </a:extLst>
          </p:cNvPr>
          <p:cNvSpPr>
            <a:spLocks noGrp="1"/>
          </p:cNvSpPr>
          <p:nvPr>
            <p:ph type="body" sz="quarter" idx="38" hasCustomPrompt="1"/>
          </p:nvPr>
        </p:nvSpPr>
        <p:spPr>
          <a:xfrm>
            <a:off x="6185576" y="1268320"/>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sz="3200" b="1" dirty="0">
                <a:solidFill>
                  <a:schemeClr val="bg1"/>
                </a:solidFill>
                <a:latin typeface="+mn-lt"/>
              </a:defRPr>
            </a:lvl1pPr>
          </a:lstStyle>
          <a:p>
            <a:pPr lvl="0">
              <a:lnSpc>
                <a:spcPts val="3000"/>
              </a:lnSpc>
            </a:pPr>
            <a:r>
              <a:rPr lang="en-US" dirty="0"/>
              <a:t>Click to add title</a:t>
            </a:r>
            <a:endParaRPr lang="pt-PT" dirty="0"/>
          </a:p>
        </p:txBody>
      </p:sp>
      <p:sp>
        <p:nvSpPr>
          <p:cNvPr id="3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40" name="Retângulo 43">
            <a:extLst>
              <a:ext uri="{FF2B5EF4-FFF2-40B4-BE49-F238E27FC236}">
                <a16:creationId xmlns=""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10"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70AD"/>
                </a:solidFill>
                <a:cs typeface="Arial" panose="020B0604020202020204" pitchFamily="34" charset="0"/>
              </a:rPr>
              <a:t>WINDOWS FUNDAMENTALS</a:t>
            </a:r>
            <a:endParaRPr lang="en-US" sz="800" kern="0" dirty="0">
              <a:solidFill>
                <a:srgbClr val="0070AD"/>
              </a:solidFill>
              <a:cs typeface="Arial" panose="020B0604020202020204" pitchFamily="34" charset="0"/>
            </a:endParaRPr>
          </a:p>
        </p:txBody>
      </p:sp>
    </p:spTree>
    <p:extLst>
      <p:ext uri="{BB962C8B-B14F-4D97-AF65-F5344CB8AC3E}">
        <p14:creationId xmlns:p14="http://schemas.microsoft.com/office/powerpoint/2010/main" val="31831070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pic>
        <p:nvPicPr>
          <p:cNvPr id="14" name="Graphic 41">
            <a:extLst>
              <a:ext uri="{FF2B5EF4-FFF2-40B4-BE49-F238E27FC236}">
                <a16:creationId xmlns="" xmlns:a16="http://schemas.microsoft.com/office/drawing/2014/main" id="{39882BC4-7320-49FC-B1BE-AEB377EFC01A}"/>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7" name="Text Placeholder 7">
            <a:extLst>
              <a:ext uri="{FF2B5EF4-FFF2-40B4-BE49-F238E27FC236}">
                <a16:creationId xmlns=""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3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40" name="Retângulo 43">
            <a:extLst>
              <a:ext uri="{FF2B5EF4-FFF2-40B4-BE49-F238E27FC236}">
                <a16:creationId xmlns=""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1194857851"/>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16138992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346000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88735B-AB60-4492-ABE4-157F34D7EB76}" type="datetimeFigureOut">
              <a:rPr lang="en-US" smtClean="0"/>
              <a:t>7/26/2018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448F6-DB65-4CF4-9719-D1A4FA78CDFF}" type="slidenum">
              <a:rPr lang="en-US" smtClean="0"/>
              <a:t>‹#›</a:t>
            </a:fld>
            <a:endParaRPr lang="en-US"/>
          </a:p>
        </p:txBody>
      </p:sp>
    </p:spTree>
    <p:extLst>
      <p:ext uri="{BB962C8B-B14F-4D97-AF65-F5344CB8AC3E}">
        <p14:creationId xmlns:p14="http://schemas.microsoft.com/office/powerpoint/2010/main" val="183884345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9416926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34552085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6049100-7C7D-495E-8F4A-2DE9519B9CF3}" type="datetimeFigureOut">
              <a:rPr lang="en-US">
                <a:solidFill>
                  <a:srgbClr val="000000"/>
                </a:solidFill>
              </a:rPr>
              <a:pPr/>
              <a:t>7/26/2018</a:t>
            </a:fld>
            <a:endParaRPr lang="en-US">
              <a:solidFill>
                <a:srgbClr val="000000"/>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srgbClr val="000000"/>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1667E7E-61C8-4B72-812B-17805E9D9E6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3327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88735B-AB60-4492-ABE4-157F34D7EB76}" type="datetimeFigureOut">
              <a:rPr lang="en-US" smtClean="0"/>
              <a:t>7/26/2018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448F6-DB65-4CF4-9719-D1A4FA78CDFF}" type="slidenum">
              <a:rPr lang="en-US" smtClean="0"/>
              <a:t>‹#›</a:t>
            </a:fld>
            <a:endParaRPr lang="en-US"/>
          </a:p>
        </p:txBody>
      </p:sp>
    </p:spTree>
    <p:extLst>
      <p:ext uri="{BB962C8B-B14F-4D97-AF65-F5344CB8AC3E}">
        <p14:creationId xmlns:p14="http://schemas.microsoft.com/office/powerpoint/2010/main" val="48830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8735B-AB60-4492-ABE4-157F34D7EB76}" type="datetimeFigureOut">
              <a:rPr lang="en-US" smtClean="0"/>
              <a:t>7/26/2018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448F6-DB65-4CF4-9719-D1A4FA78CDFF}" type="slidenum">
              <a:rPr lang="en-US" smtClean="0"/>
              <a:t>‹#›</a:t>
            </a:fld>
            <a:endParaRPr lang="en-US"/>
          </a:p>
        </p:txBody>
      </p:sp>
    </p:spTree>
    <p:extLst>
      <p:ext uri="{BB962C8B-B14F-4D97-AF65-F5344CB8AC3E}">
        <p14:creationId xmlns:p14="http://schemas.microsoft.com/office/powerpoint/2010/main" val="927869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8735B-AB60-4492-ABE4-157F34D7EB76}"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448F6-DB65-4CF4-9719-D1A4FA78CDFF}" type="slidenum">
              <a:rPr lang="en-US" smtClean="0"/>
              <a:t>‹#›</a:t>
            </a:fld>
            <a:endParaRPr lang="en-US"/>
          </a:p>
        </p:txBody>
      </p:sp>
    </p:spTree>
    <p:extLst>
      <p:ext uri="{BB962C8B-B14F-4D97-AF65-F5344CB8AC3E}">
        <p14:creationId xmlns:p14="http://schemas.microsoft.com/office/powerpoint/2010/main" val="358790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8735B-AB60-4492-ABE4-157F34D7EB76}"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448F6-DB65-4CF4-9719-D1A4FA78CDFF}" type="slidenum">
              <a:rPr lang="en-US" smtClean="0"/>
              <a:t>‹#›</a:t>
            </a:fld>
            <a:endParaRPr lang="en-US"/>
          </a:p>
        </p:txBody>
      </p:sp>
    </p:spTree>
    <p:extLst>
      <p:ext uri="{BB962C8B-B14F-4D97-AF65-F5344CB8AC3E}">
        <p14:creationId xmlns:p14="http://schemas.microsoft.com/office/powerpoint/2010/main" val="159511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image" Target="../media/image4.sv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8735B-AB60-4492-ABE4-157F34D7EB76}" type="datetimeFigureOut">
              <a:rPr lang="en-US" smtClean="0"/>
              <a:t>7/26/2018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448F6-DB65-4CF4-9719-D1A4FA78CDFF}" type="slidenum">
              <a:rPr lang="en-US" smtClean="0"/>
              <a:t>‹#›</a:t>
            </a:fld>
            <a:endParaRPr lang="en-US"/>
          </a:p>
        </p:txBody>
      </p:sp>
    </p:spTree>
    <p:extLst>
      <p:ext uri="{BB962C8B-B14F-4D97-AF65-F5344CB8AC3E}">
        <p14:creationId xmlns:p14="http://schemas.microsoft.com/office/powerpoint/2010/main" val="2264913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43">
            <a:extLst>
              <a:ext uri="{96DAC541-7B7A-43D3-8B79-37D633B846F1}">
                <asvg:svgBlip xmlns:asvg="http://schemas.microsoft.com/office/drawing/2016/SVG/main" xmlns="" r:embed="rId44"/>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Capgemini Blue</a:t>
            </a:r>
          </a:p>
          <a:p>
            <a:pPr marL="171450"/>
            <a:r>
              <a:rPr lang="en-US" sz="600" dirty="0">
                <a:solidFill>
                  <a:prstClr val="white"/>
                </a:solidFill>
              </a:rPr>
              <a:t>R 0</a:t>
            </a:r>
          </a:p>
          <a:p>
            <a:pPr marL="171450"/>
            <a:r>
              <a:rPr lang="en-US" sz="600" dirty="0">
                <a:solidFill>
                  <a:prstClr val="white"/>
                </a:solidFill>
              </a:rPr>
              <a:t>G 112</a:t>
            </a:r>
          </a:p>
          <a:p>
            <a:pPr marL="171450"/>
            <a:r>
              <a:rPr lang="en-US" sz="600" dirty="0">
                <a:solidFill>
                  <a:prstClr val="white"/>
                </a:solidFill>
              </a:rPr>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Vibrant</a:t>
            </a:r>
            <a:br>
              <a:rPr lang="en-US" sz="600" b="1" dirty="0">
                <a:solidFill>
                  <a:prstClr val="white"/>
                </a:solidFill>
              </a:rPr>
            </a:br>
            <a:r>
              <a:rPr lang="en-US" sz="600" b="1" dirty="0">
                <a:solidFill>
                  <a:prstClr val="white"/>
                </a:solidFill>
              </a:rPr>
              <a:t>Blue</a:t>
            </a:r>
          </a:p>
          <a:p>
            <a:pPr marL="171450"/>
            <a:r>
              <a:rPr lang="en-US" sz="600" dirty="0">
                <a:solidFill>
                  <a:prstClr val="white"/>
                </a:solidFill>
              </a:rPr>
              <a:t>R 18</a:t>
            </a:r>
          </a:p>
          <a:p>
            <a:pPr marL="171450"/>
            <a:r>
              <a:rPr lang="en-US" sz="600" dirty="0">
                <a:solidFill>
                  <a:prstClr val="white"/>
                </a:solidFill>
              </a:rPr>
              <a:t>G 171</a:t>
            </a:r>
          </a:p>
          <a:p>
            <a:pPr marL="171450"/>
            <a:r>
              <a:rPr lang="en-US" sz="600" dirty="0">
                <a:solidFill>
                  <a:prstClr val="white"/>
                </a:solidFill>
              </a:rPr>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Deep</a:t>
            </a:r>
            <a:br>
              <a:rPr lang="en-US" sz="600" b="1" dirty="0">
                <a:solidFill>
                  <a:prstClr val="white"/>
                </a:solidFill>
              </a:rPr>
            </a:br>
            <a:r>
              <a:rPr lang="en-US" sz="600" b="1" dirty="0">
                <a:solidFill>
                  <a:prstClr val="white"/>
                </a:solidFill>
              </a:rPr>
              <a:t>Purple</a:t>
            </a:r>
          </a:p>
          <a:p>
            <a:pPr marL="171450"/>
            <a:r>
              <a:rPr lang="en-US" sz="600" dirty="0">
                <a:solidFill>
                  <a:prstClr val="white"/>
                </a:solidFill>
              </a:rPr>
              <a:t>R 43</a:t>
            </a:r>
          </a:p>
          <a:p>
            <a:pPr marL="171450"/>
            <a:r>
              <a:rPr lang="en-US" sz="600" dirty="0">
                <a:solidFill>
                  <a:prstClr val="white"/>
                </a:solidFill>
              </a:rPr>
              <a:t>G 10</a:t>
            </a:r>
          </a:p>
          <a:p>
            <a:pPr marL="171450"/>
            <a:r>
              <a:rPr lang="en-US" sz="600" dirty="0">
                <a:solidFill>
                  <a:prstClr val="white"/>
                </a:solidFill>
              </a:rPr>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Tech</a:t>
            </a:r>
            <a:br>
              <a:rPr lang="en-US" sz="600" b="1" dirty="0">
                <a:solidFill>
                  <a:prstClr val="white"/>
                </a:solidFill>
              </a:rPr>
            </a:br>
            <a:r>
              <a:rPr lang="en-US" sz="600" b="1" dirty="0">
                <a:solidFill>
                  <a:prstClr val="white"/>
                </a:solidFill>
              </a:rPr>
              <a:t>Red</a:t>
            </a:r>
          </a:p>
          <a:p>
            <a:pPr marL="171450"/>
            <a:r>
              <a:rPr lang="en-US" sz="600" dirty="0">
                <a:solidFill>
                  <a:prstClr val="white"/>
                </a:solidFill>
              </a:rPr>
              <a:t>R 255</a:t>
            </a:r>
          </a:p>
          <a:p>
            <a:pPr marL="171450"/>
            <a:r>
              <a:rPr lang="en-US" sz="600" dirty="0">
                <a:solidFill>
                  <a:prstClr val="white"/>
                </a:solidFill>
              </a:rPr>
              <a:t>G 48</a:t>
            </a:r>
          </a:p>
          <a:p>
            <a:pPr marL="171450"/>
            <a:r>
              <a:rPr lang="en-US" sz="600" dirty="0">
                <a:solidFill>
                  <a:prstClr val="white"/>
                </a:solidFill>
              </a:rPr>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Zest</a:t>
            </a:r>
            <a:br>
              <a:rPr lang="en-US" sz="600" b="1" dirty="0">
                <a:solidFill>
                  <a:prstClr val="white"/>
                </a:solidFill>
              </a:rPr>
            </a:br>
            <a:r>
              <a:rPr lang="en-US" sz="600" b="1" dirty="0">
                <a:solidFill>
                  <a:prstClr val="white"/>
                </a:solidFill>
              </a:rPr>
              <a:t>Green</a:t>
            </a:r>
          </a:p>
          <a:p>
            <a:pPr marL="171450"/>
            <a:r>
              <a:rPr lang="en-US" sz="600" dirty="0">
                <a:solidFill>
                  <a:prstClr val="white"/>
                </a:solidFill>
              </a:rPr>
              <a:t>R 149</a:t>
            </a:r>
          </a:p>
          <a:p>
            <a:pPr marL="171450"/>
            <a:r>
              <a:rPr lang="en-US" sz="600" dirty="0">
                <a:solidFill>
                  <a:prstClr val="white"/>
                </a:solidFill>
              </a:rPr>
              <a:t>G 230</a:t>
            </a:r>
          </a:p>
          <a:p>
            <a:pPr marL="171450"/>
            <a:r>
              <a:rPr lang="en-US" sz="600" dirty="0">
                <a:solidFill>
                  <a:prstClr val="white"/>
                </a:solidFill>
              </a:rPr>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solidFill>
                  <a:prstClr val="white"/>
                </a:solidFill>
              </a:rPr>
              <a:t>Capgemini Blue</a:t>
            </a:r>
            <a:r>
              <a:rPr lang="en-US" sz="600" dirty="0">
                <a:solidFill>
                  <a:prstClr val="white"/>
                </a:solidFill>
              </a:rPr>
              <a:t> (-50%)</a:t>
            </a:r>
          </a:p>
          <a:p>
            <a:pPr marL="171450"/>
            <a:r>
              <a:rPr lang="en-US" sz="600" dirty="0">
                <a:solidFill>
                  <a:prstClr val="white"/>
                </a:solidFill>
              </a:rPr>
              <a:t>R 128</a:t>
            </a:r>
          </a:p>
          <a:p>
            <a:pPr marL="171450"/>
            <a:r>
              <a:rPr lang="en-US" sz="600" dirty="0">
                <a:solidFill>
                  <a:prstClr val="white"/>
                </a:solidFill>
              </a:rPr>
              <a:t>G 184</a:t>
            </a:r>
          </a:p>
          <a:p>
            <a:pPr marL="171450"/>
            <a:r>
              <a:rPr lang="en-US" sz="600" dirty="0">
                <a:solidFill>
                  <a:prstClr val="white"/>
                </a:solidFill>
              </a:rPr>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solidFill>
                  <a:prstClr val="white"/>
                </a:solidFill>
              </a:rPr>
              <a:t>Vibrant</a:t>
            </a:r>
            <a:br>
              <a:rPr lang="en-US" sz="600" b="1" dirty="0">
                <a:solidFill>
                  <a:prstClr val="white"/>
                </a:solidFill>
              </a:rPr>
            </a:br>
            <a:r>
              <a:rPr lang="en-US" sz="600" b="1" dirty="0">
                <a:solidFill>
                  <a:prstClr val="white"/>
                </a:solidFill>
              </a:rPr>
              <a:t>Blue</a:t>
            </a:r>
            <a:r>
              <a:rPr lang="en-US" sz="600" dirty="0">
                <a:solidFill>
                  <a:prstClr val="white"/>
                </a:solidFill>
              </a:rPr>
              <a:t> (-50%)</a:t>
            </a:r>
          </a:p>
          <a:p>
            <a:pPr marL="171450"/>
            <a:r>
              <a:rPr lang="en-US" sz="600" dirty="0">
                <a:solidFill>
                  <a:prstClr val="white"/>
                </a:solidFill>
              </a:rPr>
              <a:t>R 136</a:t>
            </a:r>
          </a:p>
          <a:p>
            <a:pPr marL="171450"/>
            <a:r>
              <a:rPr lang="en-US" sz="600" dirty="0">
                <a:solidFill>
                  <a:prstClr val="white"/>
                </a:solidFill>
              </a:rPr>
              <a:t>G 213</a:t>
            </a:r>
          </a:p>
          <a:p>
            <a:pPr marL="171450"/>
            <a:r>
              <a:rPr lang="en-US" sz="600" dirty="0">
                <a:solidFill>
                  <a:prstClr val="white"/>
                </a:solidFill>
              </a:rPr>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Bright</a:t>
            </a:r>
            <a:br>
              <a:rPr lang="en-US" sz="600" b="1" dirty="0">
                <a:solidFill>
                  <a:prstClr val="white"/>
                </a:solidFill>
              </a:rPr>
            </a:br>
            <a:r>
              <a:rPr lang="en-US" sz="600" b="1" dirty="0">
                <a:solidFill>
                  <a:prstClr val="white"/>
                </a:solidFill>
              </a:rPr>
              <a:t>Purple</a:t>
            </a:r>
          </a:p>
          <a:p>
            <a:pPr marL="171450"/>
            <a:r>
              <a:rPr lang="en-US" sz="600" dirty="0">
                <a:solidFill>
                  <a:prstClr val="white"/>
                </a:solidFill>
              </a:rPr>
              <a:t>R 109</a:t>
            </a:r>
          </a:p>
          <a:p>
            <a:pPr marL="171450"/>
            <a:r>
              <a:rPr lang="en-US" sz="600" dirty="0">
                <a:solidFill>
                  <a:prstClr val="white"/>
                </a:solidFill>
              </a:rPr>
              <a:t>G 100</a:t>
            </a:r>
          </a:p>
          <a:p>
            <a:pPr marL="171450"/>
            <a:r>
              <a:rPr lang="en-US" sz="600" dirty="0">
                <a:solidFill>
                  <a:prstClr val="white"/>
                </a:solidFill>
              </a:rPr>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Orange</a:t>
            </a:r>
          </a:p>
          <a:p>
            <a:pPr marL="171450"/>
            <a:r>
              <a:rPr lang="en-US" sz="600" dirty="0">
                <a:solidFill>
                  <a:prstClr val="white"/>
                </a:solidFill>
              </a:rPr>
              <a:t>R 255</a:t>
            </a:r>
          </a:p>
          <a:p>
            <a:pPr marL="171450"/>
            <a:r>
              <a:rPr lang="en-US" sz="600" dirty="0">
                <a:solidFill>
                  <a:prstClr val="white"/>
                </a:solidFill>
              </a:rPr>
              <a:t>G 99</a:t>
            </a:r>
          </a:p>
          <a:p>
            <a:pPr marL="171450"/>
            <a:r>
              <a:rPr lang="en-US" sz="600" dirty="0">
                <a:solidFill>
                  <a:prstClr val="white"/>
                </a:solidFill>
              </a:rPr>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Bright</a:t>
            </a:r>
            <a:br>
              <a:rPr lang="en-US" sz="600" b="1" dirty="0">
                <a:solidFill>
                  <a:prstClr val="white"/>
                </a:solidFill>
              </a:rPr>
            </a:br>
            <a:r>
              <a:rPr lang="en-US" sz="600" b="1" dirty="0">
                <a:solidFill>
                  <a:prstClr val="white"/>
                </a:solidFill>
              </a:rPr>
              <a:t>Green</a:t>
            </a:r>
          </a:p>
          <a:p>
            <a:pPr marL="171450"/>
            <a:r>
              <a:rPr lang="en-US" sz="600" dirty="0">
                <a:solidFill>
                  <a:prstClr val="white"/>
                </a:solidFill>
              </a:rPr>
              <a:t>R 200</a:t>
            </a:r>
          </a:p>
          <a:p>
            <a:pPr marL="171450"/>
            <a:r>
              <a:rPr lang="en-US" sz="600" dirty="0">
                <a:solidFill>
                  <a:prstClr val="white"/>
                </a:solidFill>
              </a:rPr>
              <a:t>G 255</a:t>
            </a:r>
          </a:p>
          <a:p>
            <a:pPr marL="171450"/>
            <a:r>
              <a:rPr lang="en-US" sz="600" dirty="0">
                <a:solidFill>
                  <a:prstClr val="white"/>
                </a:solidFill>
              </a:rPr>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Purple</a:t>
            </a:r>
          </a:p>
          <a:p>
            <a:pPr marL="171450"/>
            <a:r>
              <a:rPr lang="en-US" sz="600" dirty="0">
                <a:solidFill>
                  <a:prstClr val="white"/>
                </a:solidFill>
              </a:rPr>
              <a:t>R 126</a:t>
            </a:r>
          </a:p>
          <a:p>
            <a:pPr marL="171450"/>
            <a:r>
              <a:rPr lang="en-US" sz="600" dirty="0">
                <a:solidFill>
                  <a:prstClr val="white"/>
                </a:solidFill>
              </a:rPr>
              <a:t>G 57</a:t>
            </a:r>
          </a:p>
          <a:p>
            <a:pPr marL="171450"/>
            <a:r>
              <a:rPr lang="en-US" sz="600" dirty="0">
                <a:solidFill>
                  <a:prstClr val="white"/>
                </a:solidFill>
              </a:rPr>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Green</a:t>
            </a:r>
          </a:p>
          <a:p>
            <a:pPr marL="171450"/>
            <a:r>
              <a:rPr lang="en-US" sz="600" dirty="0">
                <a:solidFill>
                  <a:prstClr val="white"/>
                </a:solidFill>
              </a:rPr>
              <a:t>R 0</a:t>
            </a:r>
          </a:p>
          <a:p>
            <a:pPr marL="171450"/>
            <a:r>
              <a:rPr lang="en-US" sz="600" dirty="0">
                <a:solidFill>
                  <a:prstClr val="white"/>
                </a:solidFill>
              </a:rPr>
              <a:t>G 195</a:t>
            </a:r>
          </a:p>
          <a:p>
            <a:pPr marL="171450"/>
            <a:r>
              <a:rPr lang="en-US" sz="600" dirty="0">
                <a:solidFill>
                  <a:prstClr val="white"/>
                </a:solidFill>
              </a:rPr>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Dark</a:t>
            </a:r>
            <a:br>
              <a:rPr lang="en-US" sz="600" b="1" dirty="0">
                <a:solidFill>
                  <a:prstClr val="white"/>
                </a:solidFill>
              </a:rPr>
            </a:br>
            <a:r>
              <a:rPr lang="en-US" sz="600" b="1" dirty="0">
                <a:solidFill>
                  <a:prstClr val="white"/>
                </a:solidFill>
              </a:rPr>
              <a:t>Green</a:t>
            </a:r>
          </a:p>
          <a:p>
            <a:pPr marL="171450"/>
            <a:r>
              <a:rPr lang="en-US" sz="600" dirty="0">
                <a:solidFill>
                  <a:prstClr val="white"/>
                </a:solidFill>
              </a:rPr>
              <a:t>R 21</a:t>
            </a:r>
          </a:p>
          <a:p>
            <a:pPr marL="171450"/>
            <a:r>
              <a:rPr lang="en-US" sz="600" dirty="0">
                <a:solidFill>
                  <a:prstClr val="white"/>
                </a:solidFill>
              </a:rPr>
              <a:t>G 99</a:t>
            </a:r>
          </a:p>
          <a:p>
            <a:pPr marL="171450"/>
            <a:r>
              <a:rPr lang="en-US" sz="600" dirty="0">
                <a:solidFill>
                  <a:prstClr val="white"/>
                </a:solidFill>
              </a:rPr>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Aqua</a:t>
            </a:r>
          </a:p>
          <a:p>
            <a:pPr marL="171450"/>
            <a:r>
              <a:rPr lang="en-US" sz="600" dirty="0">
                <a:solidFill>
                  <a:prstClr val="white"/>
                </a:solidFill>
              </a:rPr>
              <a:t>R 15</a:t>
            </a:r>
          </a:p>
          <a:p>
            <a:pPr marL="171450"/>
            <a:r>
              <a:rPr lang="en-US" sz="600" dirty="0">
                <a:solidFill>
                  <a:prstClr val="white"/>
                </a:solidFill>
              </a:rPr>
              <a:t>G 153</a:t>
            </a:r>
          </a:p>
          <a:p>
            <a:pPr marL="171450"/>
            <a:r>
              <a:rPr lang="en-US" sz="600" dirty="0">
                <a:solidFill>
                  <a:prstClr val="white"/>
                </a:solidFill>
              </a:rPr>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Bright</a:t>
            </a:r>
            <a:br>
              <a:rPr lang="en-US" sz="600" b="1" dirty="0">
                <a:solidFill>
                  <a:prstClr val="white"/>
                </a:solidFill>
              </a:rPr>
            </a:br>
            <a:r>
              <a:rPr lang="en-US" sz="600" b="1" dirty="0">
                <a:solidFill>
                  <a:prstClr val="white"/>
                </a:solidFill>
              </a:rPr>
              <a:t>Aqua</a:t>
            </a:r>
          </a:p>
          <a:p>
            <a:pPr marL="171450"/>
            <a:r>
              <a:rPr lang="en-US" sz="600" dirty="0">
                <a:solidFill>
                  <a:prstClr val="white"/>
                </a:solidFill>
              </a:rPr>
              <a:t>R 1</a:t>
            </a:r>
          </a:p>
          <a:p>
            <a:pPr marL="171450"/>
            <a:r>
              <a:rPr lang="en-US" sz="600" dirty="0">
                <a:solidFill>
                  <a:prstClr val="white"/>
                </a:solidFill>
              </a:rPr>
              <a:t>G 209</a:t>
            </a:r>
          </a:p>
          <a:p>
            <a:pPr marL="171450"/>
            <a:r>
              <a:rPr lang="en-US" sz="600" dirty="0">
                <a:solidFill>
                  <a:prstClr val="white"/>
                </a:solidFill>
              </a:rPr>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Peach</a:t>
            </a:r>
          </a:p>
          <a:p>
            <a:pPr marL="171450"/>
            <a:r>
              <a:rPr lang="en-US" sz="600" dirty="0">
                <a:solidFill>
                  <a:prstClr val="white"/>
                </a:solidFill>
              </a:rPr>
              <a:t>R 255</a:t>
            </a:r>
          </a:p>
          <a:p>
            <a:pPr marL="171450"/>
            <a:r>
              <a:rPr lang="en-US" sz="600" dirty="0">
                <a:solidFill>
                  <a:prstClr val="white"/>
                </a:solidFill>
              </a:rPr>
              <a:t>G 126</a:t>
            </a:r>
          </a:p>
          <a:p>
            <a:pPr marL="171450"/>
            <a:r>
              <a:rPr lang="en-US" sz="600" dirty="0">
                <a:solidFill>
                  <a:prstClr val="white"/>
                </a:solidFill>
              </a:rPr>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Light</a:t>
            </a:r>
            <a:br>
              <a:rPr lang="en-US" sz="600" b="1" dirty="0">
                <a:solidFill>
                  <a:prstClr val="white"/>
                </a:solidFill>
              </a:rPr>
            </a:br>
            <a:r>
              <a:rPr lang="en-US" sz="600" b="1" dirty="0">
                <a:solidFill>
                  <a:prstClr val="white"/>
                </a:solidFill>
              </a:rPr>
              <a:t>Claret</a:t>
            </a:r>
          </a:p>
          <a:p>
            <a:pPr marL="171450"/>
            <a:r>
              <a:rPr lang="en-US" sz="600" dirty="0">
                <a:solidFill>
                  <a:prstClr val="white"/>
                </a:solidFill>
              </a:rPr>
              <a:t>R 203</a:t>
            </a:r>
          </a:p>
          <a:p>
            <a:pPr marL="171450"/>
            <a:r>
              <a:rPr lang="en-US" sz="600" dirty="0">
                <a:solidFill>
                  <a:prstClr val="white"/>
                </a:solidFill>
              </a:rPr>
              <a:t>G 41</a:t>
            </a:r>
          </a:p>
          <a:p>
            <a:pPr marL="171450"/>
            <a:r>
              <a:rPr lang="en-US" sz="600" dirty="0">
                <a:solidFill>
                  <a:prstClr val="white"/>
                </a:solidFill>
              </a:rPr>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Claret</a:t>
            </a:r>
          </a:p>
          <a:p>
            <a:pPr marL="171450"/>
            <a:r>
              <a:rPr lang="en-US" sz="600" dirty="0">
                <a:solidFill>
                  <a:prstClr val="white"/>
                </a:solidFill>
              </a:rPr>
              <a:t>R 134</a:t>
            </a:r>
          </a:p>
          <a:p>
            <a:pPr marL="171450"/>
            <a:r>
              <a:rPr lang="en-US" sz="600" dirty="0">
                <a:solidFill>
                  <a:prstClr val="white"/>
                </a:solidFill>
              </a:rPr>
              <a:t>G 8</a:t>
            </a:r>
          </a:p>
          <a:p>
            <a:pPr marL="171450"/>
            <a:r>
              <a:rPr lang="en-US" sz="600" dirty="0">
                <a:solidFill>
                  <a:prstClr val="white"/>
                </a:solidFill>
              </a:rPr>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rgbClr val="0070AD"/>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rgbClr val="0070AD"/>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rgbClr val="0070AD"/>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Dark</a:t>
            </a:r>
            <a:br>
              <a:rPr lang="en-US" sz="600" b="1" dirty="0">
                <a:solidFill>
                  <a:prstClr val="white"/>
                </a:solidFill>
              </a:rPr>
            </a:br>
            <a:r>
              <a:rPr lang="en-US" sz="600" b="1" dirty="0">
                <a:solidFill>
                  <a:prstClr val="white"/>
                </a:solidFill>
              </a:rPr>
              <a:t>Purple</a:t>
            </a:r>
          </a:p>
          <a:p>
            <a:pPr marL="171450"/>
            <a:r>
              <a:rPr lang="en-US" sz="600" dirty="0">
                <a:solidFill>
                  <a:prstClr val="white"/>
                </a:solidFill>
              </a:rPr>
              <a:t>R 71</a:t>
            </a:r>
          </a:p>
          <a:p>
            <a:pPr marL="171450"/>
            <a:r>
              <a:rPr lang="en-US" sz="600" dirty="0">
                <a:solidFill>
                  <a:prstClr val="white"/>
                </a:solidFill>
              </a:rPr>
              <a:t>G 1</a:t>
            </a:r>
          </a:p>
          <a:p>
            <a:pPr marL="171450"/>
            <a:r>
              <a:rPr lang="en-US" sz="600" dirty="0">
                <a:solidFill>
                  <a:prstClr val="white"/>
                </a:solidFill>
              </a:rPr>
              <a:t>B 167</a:t>
            </a:r>
          </a:p>
        </p:txBody>
      </p:sp>
    </p:spTree>
    <p:extLst>
      <p:ext uri="{BB962C8B-B14F-4D97-AF65-F5344CB8AC3E}">
        <p14:creationId xmlns:p14="http://schemas.microsoft.com/office/powerpoint/2010/main" val="2019953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255">
          <p15:clr>
            <a:srgbClr val="F26B43"/>
          </p15:clr>
        </p15:guide>
        <p15:guide id="4294967295" pos="7423">
          <p15:clr>
            <a:srgbClr val="F26B43"/>
          </p15:clr>
        </p15:guide>
        <p15:guide id="4294967295" pos="257">
          <p15:clr>
            <a:srgbClr val="F26B43"/>
          </p15:clr>
        </p15:guide>
        <p15:guide id="4294967295" orient="horz" pos="4065">
          <p15:clr>
            <a:srgbClr val="F26B43"/>
          </p15:clr>
        </p15:guide>
        <p15:guide id="4294967295" orient="horz" pos="799">
          <p15:clr>
            <a:srgbClr val="F26B43"/>
          </p15:clr>
        </p15:guide>
        <p15:guide id="4294967295" orient="horz" pos="890">
          <p15:clr>
            <a:srgbClr val="F26B43"/>
          </p15:clr>
        </p15:guide>
        <p15:guide id="4294967295" pos="3840">
          <p15:clr>
            <a:srgbClr val="F26B43"/>
          </p15:clr>
        </p15:guide>
        <p15:guide id="4294967295" pos="3749">
          <p15:clr>
            <a:srgbClr val="F26B43"/>
          </p15:clr>
        </p15:guide>
        <p15:guide id="4294967295" pos="39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hyperlink" Target="https://cdncontribute.geeksforgeeks.org/wp-content/uploads/paging.jpg" TargetMode="Externa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20191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0D1BC81-B0CA-49DC-9E5F-F55AA790482A}"/>
              </a:ext>
            </a:extLst>
          </p:cNvPr>
          <p:cNvSpPr>
            <a:spLocks noGrp="1"/>
          </p:cNvSpPr>
          <p:nvPr>
            <p:ph type="body" sz="quarter" idx="4294967295"/>
          </p:nvPr>
        </p:nvSpPr>
        <p:spPr>
          <a:xfrm>
            <a:off x="407988" y="1527165"/>
            <a:ext cx="10044635" cy="3375382"/>
          </a:xfrm>
        </p:spPr>
        <p:txBody>
          <a:bodyPr>
            <a:noAutofit/>
          </a:bodyPr>
          <a:lstStyle/>
          <a:p>
            <a:pPr marL="342900" lvl="0" indent="-342900" algn="just">
              <a:lnSpc>
                <a:spcPct val="100000"/>
              </a:lnSpc>
              <a:spcAft>
                <a:spcPts val="0"/>
              </a:spcAft>
              <a:buSzPct val="119000"/>
              <a:buFont typeface="Wingdings" panose="05000000000000000000" pitchFamily="2" charset="2"/>
              <a:buChar char="Ø"/>
            </a:pPr>
            <a:r>
              <a:rPr lang="en-IN" sz="2400" dirty="0">
                <a:solidFill>
                  <a:schemeClr val="bg1"/>
                </a:solidFill>
              </a:rPr>
              <a:t>The virtual address space for a process is the set of virtual memory addresses that it can use. </a:t>
            </a:r>
            <a:endParaRPr lang="en-IN" sz="2400" dirty="0" smtClean="0">
              <a:solidFill>
                <a:schemeClr val="bg1"/>
              </a:solidFill>
            </a:endParaRPr>
          </a:p>
          <a:p>
            <a:pPr marL="342900" lvl="0" indent="-342900" algn="just">
              <a:lnSpc>
                <a:spcPct val="100000"/>
              </a:lnSpc>
              <a:spcAft>
                <a:spcPts val="0"/>
              </a:spcAft>
              <a:buSzPct val="119000"/>
              <a:buFont typeface="Wingdings" panose="05000000000000000000" pitchFamily="2" charset="2"/>
              <a:buChar char="Ø"/>
            </a:pPr>
            <a:endParaRPr lang="en-IN" sz="2400" dirty="0" smtClean="0">
              <a:solidFill>
                <a:schemeClr val="bg1"/>
              </a:solidFill>
            </a:endParaRPr>
          </a:p>
          <a:p>
            <a:pPr marL="342900" lvl="0" indent="-342900" algn="just">
              <a:lnSpc>
                <a:spcPct val="100000"/>
              </a:lnSpc>
              <a:spcAft>
                <a:spcPts val="0"/>
              </a:spcAft>
              <a:buSzPct val="119000"/>
              <a:buFont typeface="Wingdings" panose="05000000000000000000" pitchFamily="2" charset="2"/>
              <a:buChar char="Ø"/>
            </a:pPr>
            <a:r>
              <a:rPr lang="en-IN" sz="2400" dirty="0" smtClean="0">
                <a:solidFill>
                  <a:schemeClr val="bg1"/>
                </a:solidFill>
              </a:rPr>
              <a:t>The </a:t>
            </a:r>
            <a:r>
              <a:rPr lang="en-IN" sz="2400" dirty="0">
                <a:solidFill>
                  <a:schemeClr val="bg1"/>
                </a:solidFill>
              </a:rPr>
              <a:t>address space for each process is private and cannot be accessed by other processes unless it is </a:t>
            </a:r>
            <a:r>
              <a:rPr lang="en-IN" sz="2400" dirty="0" smtClean="0">
                <a:solidFill>
                  <a:schemeClr val="bg1"/>
                </a:solidFill>
              </a:rPr>
              <a:t>shared.</a:t>
            </a:r>
          </a:p>
          <a:p>
            <a:pPr marL="342900" lvl="0" indent="-342900" algn="just">
              <a:lnSpc>
                <a:spcPct val="100000"/>
              </a:lnSpc>
              <a:spcAft>
                <a:spcPts val="0"/>
              </a:spcAft>
              <a:buSzPct val="119000"/>
              <a:buFont typeface="Wingdings" panose="05000000000000000000" pitchFamily="2" charset="2"/>
              <a:buChar char="Ø"/>
            </a:pPr>
            <a:endParaRPr lang="en-IN" sz="2400" dirty="0" smtClean="0">
              <a:solidFill>
                <a:schemeClr val="bg1"/>
              </a:solidFill>
            </a:endParaRPr>
          </a:p>
          <a:p>
            <a:pPr marL="342900" lvl="0" indent="-342900" algn="just">
              <a:lnSpc>
                <a:spcPct val="100000"/>
              </a:lnSpc>
              <a:spcAft>
                <a:spcPts val="0"/>
              </a:spcAft>
              <a:buSzPct val="119000"/>
              <a:buFont typeface="Wingdings" panose="05000000000000000000" pitchFamily="2" charset="2"/>
              <a:buChar char="Ø"/>
            </a:pPr>
            <a:r>
              <a:rPr lang="en-IN" sz="2400" dirty="0" smtClean="0">
                <a:solidFill>
                  <a:schemeClr val="bg1"/>
                </a:solidFill>
              </a:rPr>
              <a:t>It </a:t>
            </a:r>
            <a:r>
              <a:rPr lang="en-IN" sz="2400" dirty="0">
                <a:solidFill>
                  <a:schemeClr val="bg1"/>
                </a:solidFill>
              </a:rPr>
              <a:t>can be smaller or larger than the total physical memory available on the </a:t>
            </a:r>
            <a:r>
              <a:rPr lang="en-IN" sz="2400" dirty="0" smtClean="0">
                <a:solidFill>
                  <a:schemeClr val="bg1"/>
                </a:solidFill>
              </a:rPr>
              <a:t>computer.</a:t>
            </a:r>
          </a:p>
          <a:p>
            <a:pPr marL="342900" lvl="0" indent="-342900" algn="just">
              <a:lnSpc>
                <a:spcPct val="100000"/>
              </a:lnSpc>
              <a:spcAft>
                <a:spcPts val="0"/>
              </a:spcAft>
              <a:buSzPct val="119000"/>
              <a:buFont typeface="Wingdings" panose="05000000000000000000" pitchFamily="2" charset="2"/>
              <a:buChar char="Ø"/>
            </a:pPr>
            <a:endParaRPr lang="en-IN" sz="2400" dirty="0" smtClean="0">
              <a:solidFill>
                <a:schemeClr val="bg1"/>
              </a:solidFill>
            </a:endParaRPr>
          </a:p>
          <a:p>
            <a:pPr marL="342900" lvl="0" indent="-342900" algn="just">
              <a:lnSpc>
                <a:spcPct val="100000"/>
              </a:lnSpc>
              <a:spcAft>
                <a:spcPts val="0"/>
              </a:spcAft>
              <a:buSzPct val="119000"/>
              <a:buFont typeface="Wingdings" panose="05000000000000000000" pitchFamily="2" charset="2"/>
              <a:buChar char="Ø"/>
            </a:pPr>
            <a:r>
              <a:rPr lang="en-IN" sz="2400" dirty="0" smtClean="0">
                <a:solidFill>
                  <a:schemeClr val="bg1"/>
                </a:solidFill>
              </a:rPr>
              <a:t>Physical </a:t>
            </a:r>
            <a:r>
              <a:rPr lang="en-IN" sz="2400" dirty="0">
                <a:solidFill>
                  <a:schemeClr val="bg1"/>
                </a:solidFill>
              </a:rPr>
              <a:t>storage and the virtual address space of each process are organized into </a:t>
            </a:r>
            <a:r>
              <a:rPr lang="en-IN" sz="2400" i="1" dirty="0">
                <a:solidFill>
                  <a:schemeClr val="bg1"/>
                </a:solidFill>
              </a:rPr>
              <a:t>pages</a:t>
            </a:r>
            <a:r>
              <a:rPr lang="en-IN" sz="2400" dirty="0">
                <a:solidFill>
                  <a:schemeClr val="bg1"/>
                </a:solidFill>
              </a:rPr>
              <a:t>, units of memory, whose size depends on the host computer.</a:t>
            </a:r>
          </a:p>
          <a:p>
            <a:pPr lvl="0" algn="just">
              <a:lnSpc>
                <a:spcPct val="100000"/>
              </a:lnSpc>
              <a:spcAft>
                <a:spcPts val="0"/>
              </a:spcAft>
            </a:pPr>
            <a:endParaRPr lang="en-IN" sz="2400" dirty="0">
              <a:solidFill>
                <a:schemeClr val="bg1"/>
              </a:solidFill>
            </a:endParaRPr>
          </a:p>
          <a:p>
            <a:pPr algn="just">
              <a:lnSpc>
                <a:spcPct val="100000"/>
              </a:lnSpc>
            </a:pPr>
            <a:endParaRPr lang="pt-PT" sz="2400" dirty="0">
              <a:solidFill>
                <a:schemeClr val="bg1"/>
              </a:solidFill>
            </a:endParaRPr>
          </a:p>
        </p:txBody>
      </p:sp>
      <p:sp>
        <p:nvSpPr>
          <p:cNvPr id="4" name="Title 3">
            <a:extLst>
              <a:ext uri="{FF2B5EF4-FFF2-40B4-BE49-F238E27FC236}">
                <a16:creationId xmlns:a16="http://schemas.microsoft.com/office/drawing/2014/main" xmlns="" id="{BAD3FAA8-650A-4E1B-B561-D86BE9AFB0F0}"/>
              </a:ext>
            </a:extLst>
          </p:cNvPr>
          <p:cNvSpPr>
            <a:spLocks noGrp="1"/>
          </p:cNvSpPr>
          <p:nvPr>
            <p:ph type="title"/>
          </p:nvPr>
        </p:nvSpPr>
        <p:spPr/>
        <p:txBody>
          <a:bodyPr>
            <a:normAutofit/>
          </a:bodyPr>
          <a:lstStyle/>
          <a:p>
            <a:r>
              <a:rPr lang="pt-PT" dirty="0"/>
              <a:t>Virtual Address Space and Physical storage</a:t>
            </a:r>
          </a:p>
        </p:txBody>
      </p:sp>
    </p:spTree>
    <p:extLst>
      <p:ext uri="{BB962C8B-B14F-4D97-AF65-F5344CB8AC3E}">
        <p14:creationId xmlns:p14="http://schemas.microsoft.com/office/powerpoint/2010/main" val="166156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0D1BC81-B0CA-49DC-9E5F-F55AA790482A}"/>
              </a:ext>
            </a:extLst>
          </p:cNvPr>
          <p:cNvSpPr>
            <a:spLocks noGrp="1"/>
          </p:cNvSpPr>
          <p:nvPr>
            <p:ph type="body" sz="quarter" idx="4294967295"/>
          </p:nvPr>
        </p:nvSpPr>
        <p:spPr>
          <a:xfrm>
            <a:off x="407988" y="1094666"/>
            <a:ext cx="10577874" cy="5462887"/>
          </a:xfrm>
        </p:spPr>
        <p:txBody>
          <a:bodyPr/>
          <a:lstStyle/>
          <a:p>
            <a:pPr marL="457200" indent="-457200">
              <a:lnSpc>
                <a:spcPct val="100000"/>
              </a:lnSpc>
              <a:buFont typeface="Wingdings" panose="05000000000000000000" pitchFamily="2" charset="2"/>
              <a:buChar char="Ø"/>
            </a:pPr>
            <a:r>
              <a:rPr lang="en-IN" sz="2800" dirty="0" smtClean="0">
                <a:solidFill>
                  <a:schemeClr val="bg1"/>
                </a:solidFill>
              </a:rPr>
              <a:t>It </a:t>
            </a:r>
            <a:r>
              <a:rPr lang="en-IN" sz="2800" dirty="0">
                <a:solidFill>
                  <a:schemeClr val="bg1"/>
                </a:solidFill>
              </a:rPr>
              <a:t>is the set of pages in the virtual address space of the process that are currently resident in physical memory</a:t>
            </a:r>
            <a:r>
              <a:rPr lang="en-IN" sz="2800" dirty="0" smtClean="0">
                <a:solidFill>
                  <a:schemeClr val="bg1"/>
                </a:solidFill>
              </a:rPr>
              <a:t>.</a:t>
            </a:r>
            <a:r>
              <a:rPr lang="en-IN" sz="2800" dirty="0">
                <a:solidFill>
                  <a:schemeClr val="bg1"/>
                </a:solidFill>
              </a:rPr>
              <a:t> </a:t>
            </a:r>
            <a:endParaRPr lang="en-IN" sz="2800" dirty="0" smtClean="0">
              <a:solidFill>
                <a:schemeClr val="bg1"/>
              </a:solidFill>
            </a:endParaRPr>
          </a:p>
          <a:p>
            <a:pPr marL="457200" indent="-457200">
              <a:lnSpc>
                <a:spcPct val="100000"/>
              </a:lnSpc>
              <a:buFont typeface="Wingdings" panose="05000000000000000000" pitchFamily="2" charset="2"/>
              <a:buChar char="Ø"/>
            </a:pPr>
            <a:r>
              <a:rPr lang="en-IN" sz="2800" dirty="0" smtClean="0">
                <a:solidFill>
                  <a:schemeClr val="bg1"/>
                </a:solidFill>
              </a:rPr>
              <a:t>It </a:t>
            </a:r>
            <a:r>
              <a:rPr lang="en-IN" sz="2800" dirty="0">
                <a:solidFill>
                  <a:schemeClr val="bg1"/>
                </a:solidFill>
              </a:rPr>
              <a:t>contains only pageable memory </a:t>
            </a:r>
            <a:r>
              <a:rPr lang="en-IN" sz="2800" dirty="0" smtClean="0">
                <a:solidFill>
                  <a:schemeClr val="bg1"/>
                </a:solidFill>
              </a:rPr>
              <a:t>allocations</a:t>
            </a:r>
          </a:p>
          <a:p>
            <a:pPr marL="285750" indent="-285750">
              <a:lnSpc>
                <a:spcPct val="100000"/>
              </a:lnSpc>
            </a:pPr>
            <a:r>
              <a:rPr lang="en-IN" sz="3600" b="1" dirty="0" smtClean="0">
                <a:solidFill>
                  <a:schemeClr val="bg1"/>
                </a:solidFill>
              </a:rPr>
              <a:t>Page State</a:t>
            </a:r>
          </a:p>
          <a:p>
            <a:pPr marL="285750" indent="-285750">
              <a:lnSpc>
                <a:spcPct val="100000"/>
              </a:lnSpc>
            </a:pPr>
            <a:r>
              <a:rPr lang="en-IN" sz="2800" dirty="0" smtClean="0">
                <a:solidFill>
                  <a:schemeClr val="bg1"/>
                </a:solidFill>
              </a:rPr>
              <a:t>The pages of a process's can be in one of the following states :</a:t>
            </a:r>
          </a:p>
          <a:p>
            <a:pPr marL="457200" indent="-457200">
              <a:lnSpc>
                <a:spcPct val="100000"/>
              </a:lnSpc>
              <a:buClr>
                <a:schemeClr val="bg1"/>
              </a:buClr>
              <a:buFont typeface="Wingdings" panose="05000000000000000000" pitchFamily="2" charset="2"/>
              <a:buChar char="Ø"/>
            </a:pPr>
            <a:r>
              <a:rPr lang="en-US" sz="2800" dirty="0" smtClean="0">
                <a:solidFill>
                  <a:schemeClr val="bg1"/>
                </a:solidFill>
              </a:rPr>
              <a:t>Free</a:t>
            </a:r>
          </a:p>
          <a:p>
            <a:pPr marL="457200" indent="-457200">
              <a:lnSpc>
                <a:spcPct val="100000"/>
              </a:lnSpc>
              <a:buClr>
                <a:schemeClr val="bg1"/>
              </a:buClr>
              <a:buFont typeface="Wingdings" panose="05000000000000000000" pitchFamily="2" charset="2"/>
              <a:buChar char="Ø"/>
            </a:pPr>
            <a:r>
              <a:rPr lang="en-US" sz="2800" dirty="0" smtClean="0">
                <a:solidFill>
                  <a:schemeClr val="bg1"/>
                </a:solidFill>
              </a:rPr>
              <a:t>Reserved</a:t>
            </a:r>
          </a:p>
          <a:p>
            <a:pPr marL="457200" indent="-457200">
              <a:lnSpc>
                <a:spcPct val="100000"/>
              </a:lnSpc>
              <a:buClr>
                <a:schemeClr val="bg1"/>
              </a:buClr>
              <a:buFont typeface="Wingdings" panose="05000000000000000000" pitchFamily="2" charset="2"/>
              <a:buChar char="Ø"/>
            </a:pPr>
            <a:r>
              <a:rPr lang="en-US" sz="2800" dirty="0" smtClean="0">
                <a:solidFill>
                  <a:schemeClr val="bg1"/>
                </a:solidFill>
              </a:rPr>
              <a:t>Committed</a:t>
            </a:r>
            <a:endParaRPr lang="en-IN" sz="2800" dirty="0" smtClean="0">
              <a:solidFill>
                <a:schemeClr val="bg1"/>
              </a:solidFill>
            </a:endParaRPr>
          </a:p>
          <a:p>
            <a:pPr marL="285750" indent="-285750">
              <a:lnSpc>
                <a:spcPct val="100000"/>
              </a:lnSpc>
            </a:pPr>
            <a:endParaRPr lang="en-US" sz="3600" dirty="0" smtClean="0">
              <a:solidFill>
                <a:schemeClr val="bg1"/>
              </a:solidFill>
            </a:endParaRPr>
          </a:p>
          <a:p>
            <a:pPr marL="285750" indent="-285750">
              <a:lnSpc>
                <a:spcPct val="100000"/>
              </a:lnSpc>
              <a:buFont typeface="Arial" panose="020B0604020202020204" pitchFamily="34" charset="0"/>
              <a:buChar char="•"/>
            </a:pPr>
            <a:endParaRPr lang="en-IN" sz="2800" dirty="0">
              <a:solidFill>
                <a:schemeClr val="bg1"/>
              </a:solidFill>
            </a:endParaRPr>
          </a:p>
        </p:txBody>
      </p:sp>
      <p:sp>
        <p:nvSpPr>
          <p:cNvPr id="4" name="Title 3">
            <a:extLst>
              <a:ext uri="{FF2B5EF4-FFF2-40B4-BE49-F238E27FC236}">
                <a16:creationId xmlns:a16="http://schemas.microsoft.com/office/drawing/2014/main" xmlns="" id="{BAD3FAA8-650A-4E1B-B561-D86BE9AFB0F0}"/>
              </a:ext>
            </a:extLst>
          </p:cNvPr>
          <p:cNvSpPr>
            <a:spLocks noGrp="1"/>
          </p:cNvSpPr>
          <p:nvPr>
            <p:ph type="title"/>
          </p:nvPr>
        </p:nvSpPr>
        <p:spPr/>
        <p:txBody>
          <a:bodyPr>
            <a:normAutofit/>
          </a:bodyPr>
          <a:lstStyle/>
          <a:p>
            <a:r>
              <a:rPr lang="pt-PT" sz="3600" dirty="0"/>
              <a:t>Working </a:t>
            </a:r>
            <a:r>
              <a:rPr lang="pt-PT" sz="3600" dirty="0" smtClean="0"/>
              <a:t>Set</a:t>
            </a:r>
            <a:endParaRPr lang="pt-PT" sz="3600" dirty="0"/>
          </a:p>
        </p:txBody>
      </p:sp>
    </p:spTree>
    <p:extLst>
      <p:ext uri="{BB962C8B-B14F-4D97-AF65-F5344CB8AC3E}">
        <p14:creationId xmlns:p14="http://schemas.microsoft.com/office/powerpoint/2010/main" val="372611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0D1BC81-B0CA-49DC-9E5F-F55AA790482A}"/>
              </a:ext>
            </a:extLst>
          </p:cNvPr>
          <p:cNvSpPr>
            <a:spLocks noGrp="1"/>
          </p:cNvSpPr>
          <p:nvPr>
            <p:ph type="body" sz="quarter" idx="4294967295"/>
          </p:nvPr>
        </p:nvSpPr>
        <p:spPr>
          <a:xfrm>
            <a:off x="407988" y="1069964"/>
            <a:ext cx="10460309" cy="5095703"/>
          </a:xfrm>
        </p:spPr>
        <p:txBody>
          <a:bodyPr/>
          <a:lstStyle/>
          <a:p>
            <a:pPr marL="457200" indent="-457200" algn="just">
              <a:lnSpc>
                <a:spcPct val="100000"/>
              </a:lnSpc>
              <a:buFont typeface="Wingdings" panose="05000000000000000000" pitchFamily="2" charset="2"/>
              <a:buChar char="Ø"/>
            </a:pPr>
            <a:r>
              <a:rPr lang="en-IN" sz="2800" dirty="0" smtClean="0">
                <a:solidFill>
                  <a:schemeClr val="bg1"/>
                </a:solidFill>
              </a:rPr>
              <a:t>It </a:t>
            </a:r>
            <a:r>
              <a:rPr lang="en-IN" sz="2800" dirty="0">
                <a:solidFill>
                  <a:schemeClr val="bg1"/>
                </a:solidFill>
              </a:rPr>
              <a:t>enables the system to mark one or more pages of memory as </a:t>
            </a:r>
            <a:r>
              <a:rPr lang="en-IN" sz="2800" dirty="0" smtClean="0">
                <a:solidFill>
                  <a:schemeClr val="bg1"/>
                </a:solidFill>
              </a:rPr>
              <a:t>non-executable.</a:t>
            </a:r>
          </a:p>
          <a:p>
            <a:pPr marL="457200" indent="-457200" algn="just">
              <a:lnSpc>
                <a:spcPct val="100000"/>
              </a:lnSpc>
              <a:buFont typeface="Wingdings" panose="05000000000000000000" pitchFamily="2" charset="2"/>
              <a:buChar char="Ø"/>
            </a:pPr>
            <a:r>
              <a:rPr lang="en-IN" sz="2800" dirty="0" smtClean="0">
                <a:solidFill>
                  <a:schemeClr val="bg1"/>
                </a:solidFill>
              </a:rPr>
              <a:t>It </a:t>
            </a:r>
            <a:r>
              <a:rPr lang="en-IN" sz="2800" dirty="0">
                <a:solidFill>
                  <a:schemeClr val="bg1"/>
                </a:solidFill>
              </a:rPr>
              <a:t>prevents code from being run from data pages such as the default heap, stacks, and memory </a:t>
            </a:r>
            <a:r>
              <a:rPr lang="en-IN" sz="2800" dirty="0" smtClean="0">
                <a:solidFill>
                  <a:schemeClr val="bg1"/>
                </a:solidFill>
              </a:rPr>
              <a:t>pools.</a:t>
            </a:r>
            <a:endParaRPr lang="en-US" sz="2800" b="1" dirty="0" smtClean="0">
              <a:solidFill>
                <a:schemeClr val="bg1"/>
              </a:solidFill>
            </a:endParaRPr>
          </a:p>
          <a:p>
            <a:pPr algn="just">
              <a:lnSpc>
                <a:spcPct val="100000"/>
              </a:lnSpc>
            </a:pPr>
            <a:r>
              <a:rPr lang="en-US" sz="3600" b="1" dirty="0" smtClean="0">
                <a:solidFill>
                  <a:schemeClr val="bg1"/>
                </a:solidFill>
              </a:rPr>
              <a:t>Memory Protection</a:t>
            </a:r>
          </a:p>
          <a:p>
            <a:pPr marL="457200" indent="-457200" algn="just">
              <a:lnSpc>
                <a:spcPct val="100000"/>
              </a:lnSpc>
              <a:buFont typeface="Wingdings" panose="05000000000000000000" pitchFamily="2" charset="2"/>
              <a:buChar char="Ø"/>
            </a:pPr>
            <a:r>
              <a:rPr lang="en-IN" sz="2800" dirty="0" smtClean="0">
                <a:solidFill>
                  <a:schemeClr val="bg1"/>
                </a:solidFill>
              </a:rPr>
              <a:t>Memory that belongs to a process is implicitly protected by its private virtual address space.</a:t>
            </a:r>
          </a:p>
          <a:p>
            <a:pPr marL="457200" indent="-457200" algn="just">
              <a:lnSpc>
                <a:spcPct val="100000"/>
              </a:lnSpc>
              <a:buFont typeface="Wingdings" panose="05000000000000000000" pitchFamily="2" charset="2"/>
              <a:buChar char="Ø"/>
            </a:pPr>
            <a:r>
              <a:rPr lang="en-IN" sz="2800" dirty="0" smtClean="0">
                <a:solidFill>
                  <a:schemeClr val="bg1"/>
                </a:solidFill>
              </a:rPr>
              <a:t> Copy-on-Write Protection.</a:t>
            </a:r>
            <a:r>
              <a:rPr lang="en-IN" sz="2800" b="1" dirty="0" smtClean="0">
                <a:solidFill>
                  <a:schemeClr val="bg1"/>
                </a:solidFill>
              </a:rPr>
              <a:t> </a:t>
            </a:r>
            <a:endParaRPr lang="en-IN" sz="2800" dirty="0">
              <a:solidFill>
                <a:schemeClr val="bg1"/>
              </a:solidFill>
            </a:endParaRPr>
          </a:p>
        </p:txBody>
      </p:sp>
      <p:sp>
        <p:nvSpPr>
          <p:cNvPr id="4" name="Title 3">
            <a:extLst>
              <a:ext uri="{FF2B5EF4-FFF2-40B4-BE49-F238E27FC236}">
                <a16:creationId xmlns:a16="http://schemas.microsoft.com/office/drawing/2014/main" xmlns="" id="{BAD3FAA8-650A-4E1B-B561-D86BE9AFB0F0}"/>
              </a:ext>
            </a:extLst>
          </p:cNvPr>
          <p:cNvSpPr>
            <a:spLocks noGrp="1"/>
          </p:cNvSpPr>
          <p:nvPr>
            <p:ph type="title"/>
          </p:nvPr>
        </p:nvSpPr>
        <p:spPr/>
        <p:txBody>
          <a:bodyPr>
            <a:noAutofit/>
          </a:bodyPr>
          <a:lstStyle/>
          <a:p>
            <a:r>
              <a:rPr lang="en-IN" sz="3600" dirty="0" smtClean="0"/>
              <a:t/>
            </a:r>
            <a:br>
              <a:rPr lang="en-IN" sz="3600" dirty="0" smtClean="0"/>
            </a:br>
            <a:r>
              <a:rPr lang="en-IN" sz="3600" dirty="0" smtClean="0"/>
              <a:t>Data </a:t>
            </a:r>
            <a:r>
              <a:rPr lang="en-IN" sz="3600" dirty="0"/>
              <a:t>Execution Prevention</a:t>
            </a:r>
          </a:p>
        </p:txBody>
      </p:sp>
    </p:spTree>
    <p:extLst>
      <p:ext uri="{BB962C8B-B14F-4D97-AF65-F5344CB8AC3E}">
        <p14:creationId xmlns:p14="http://schemas.microsoft.com/office/powerpoint/2010/main" val="100172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8E92195-287E-49C2-8D58-ECF8795ACA65}"/>
              </a:ext>
            </a:extLst>
          </p:cNvPr>
          <p:cNvSpPr>
            <a:spLocks noGrp="1"/>
          </p:cNvSpPr>
          <p:nvPr>
            <p:ph type="body" sz="quarter" idx="4294967295"/>
          </p:nvPr>
        </p:nvSpPr>
        <p:spPr>
          <a:xfrm>
            <a:off x="212045" y="1056902"/>
            <a:ext cx="10656252" cy="3375382"/>
          </a:xfrm>
        </p:spPr>
        <p:txBody>
          <a:bodyPr>
            <a:normAutofit fontScale="85000" lnSpcReduction="20000"/>
          </a:bodyPr>
          <a:lstStyle/>
          <a:p>
            <a:pPr marL="457200" indent="-457200" algn="just">
              <a:lnSpc>
                <a:spcPct val="100000"/>
              </a:lnSpc>
              <a:buFont typeface="Wingdings" panose="05000000000000000000" pitchFamily="2" charset="2"/>
              <a:buChar char="Ø"/>
            </a:pPr>
            <a:r>
              <a:rPr lang="en-IN" sz="2800" dirty="0">
                <a:solidFill>
                  <a:schemeClr val="bg1"/>
                </a:solidFill>
              </a:rPr>
              <a:t>Paging is a memory management scheme that eliminates the need for contiguous allocation of physical </a:t>
            </a:r>
            <a:r>
              <a:rPr lang="en-IN" sz="2800" dirty="0" smtClean="0">
                <a:solidFill>
                  <a:schemeClr val="bg1"/>
                </a:solidFill>
              </a:rPr>
              <a:t>memory.</a:t>
            </a:r>
            <a:endParaRPr lang="en-IN" sz="2800" dirty="0">
              <a:solidFill>
                <a:schemeClr val="bg1"/>
              </a:solidFill>
            </a:endParaRPr>
          </a:p>
          <a:p>
            <a:pPr marL="457200" indent="-457200" algn="just">
              <a:lnSpc>
                <a:spcPct val="100000"/>
              </a:lnSpc>
              <a:buFont typeface="Wingdings" panose="05000000000000000000" pitchFamily="2" charset="2"/>
              <a:buChar char="Ø"/>
            </a:pPr>
            <a:r>
              <a:rPr lang="en-IN" sz="2800" dirty="0">
                <a:solidFill>
                  <a:schemeClr val="bg1"/>
                </a:solidFill>
              </a:rPr>
              <a:t>The </a:t>
            </a:r>
            <a:r>
              <a:rPr lang="en-IN" sz="2800" dirty="0" smtClean="0">
                <a:solidFill>
                  <a:schemeClr val="bg1"/>
                </a:solidFill>
              </a:rPr>
              <a:t>paging </a:t>
            </a:r>
            <a:r>
              <a:rPr lang="en-IN" sz="2800" dirty="0">
                <a:solidFill>
                  <a:schemeClr val="bg1"/>
                </a:solidFill>
              </a:rPr>
              <a:t>is done by </a:t>
            </a:r>
            <a:r>
              <a:rPr lang="en-IN" sz="2800" dirty="0" smtClean="0">
                <a:solidFill>
                  <a:schemeClr val="bg1"/>
                </a:solidFill>
              </a:rPr>
              <a:t>the management unit (MMU).</a:t>
            </a:r>
            <a:endParaRPr lang="en-IN" sz="2800" dirty="0">
              <a:solidFill>
                <a:schemeClr val="bg1"/>
              </a:solidFill>
            </a:endParaRPr>
          </a:p>
          <a:p>
            <a:pPr marL="457200" indent="-457200" algn="just">
              <a:lnSpc>
                <a:spcPct val="100000"/>
              </a:lnSpc>
              <a:buFont typeface="Wingdings" panose="05000000000000000000" pitchFamily="2" charset="2"/>
              <a:buChar char="Ø"/>
            </a:pPr>
            <a:r>
              <a:rPr lang="en-IN" sz="2800" dirty="0" smtClean="0">
                <a:solidFill>
                  <a:schemeClr val="bg1"/>
                </a:solidFill>
              </a:rPr>
              <a:t>The </a:t>
            </a:r>
            <a:r>
              <a:rPr lang="en-IN" sz="2800" dirty="0">
                <a:solidFill>
                  <a:schemeClr val="bg1"/>
                </a:solidFill>
              </a:rPr>
              <a:t>Physical Address Space is conceptually divided into a number of fixed-size </a:t>
            </a:r>
            <a:r>
              <a:rPr lang="en-IN" sz="2800" dirty="0" smtClean="0">
                <a:solidFill>
                  <a:schemeClr val="bg1"/>
                </a:solidFill>
              </a:rPr>
              <a:t>blocks </a:t>
            </a:r>
            <a:r>
              <a:rPr lang="en-IN" sz="2800" dirty="0">
                <a:solidFill>
                  <a:schemeClr val="bg1"/>
                </a:solidFill>
              </a:rPr>
              <a:t>called </a:t>
            </a:r>
            <a:r>
              <a:rPr lang="en-IN" sz="2800" b="1" dirty="0">
                <a:solidFill>
                  <a:schemeClr val="bg1"/>
                </a:solidFill>
              </a:rPr>
              <a:t>frames</a:t>
            </a:r>
            <a:r>
              <a:rPr lang="en-IN" sz="2800" dirty="0">
                <a:solidFill>
                  <a:schemeClr val="bg1"/>
                </a:solidFill>
              </a:rPr>
              <a:t>.</a:t>
            </a:r>
          </a:p>
          <a:p>
            <a:pPr marL="457200" indent="-457200" algn="just" fontAlgn="base">
              <a:lnSpc>
                <a:spcPct val="100000"/>
              </a:lnSpc>
              <a:buFont typeface="Wingdings" panose="05000000000000000000" pitchFamily="2" charset="2"/>
              <a:buChar char="Ø"/>
            </a:pPr>
            <a:r>
              <a:rPr lang="en-IN" sz="2800" dirty="0">
                <a:solidFill>
                  <a:schemeClr val="bg1"/>
                </a:solidFill>
              </a:rPr>
              <a:t>The Logical address Space is also </a:t>
            </a:r>
            <a:r>
              <a:rPr lang="en-IN" sz="2800" dirty="0" smtClean="0">
                <a:solidFill>
                  <a:schemeClr val="bg1"/>
                </a:solidFill>
              </a:rPr>
              <a:t>splited </a:t>
            </a:r>
            <a:r>
              <a:rPr lang="en-IN" sz="2800" dirty="0">
                <a:solidFill>
                  <a:schemeClr val="bg1"/>
                </a:solidFill>
              </a:rPr>
              <a:t>into fixed-size blocks, called </a:t>
            </a:r>
            <a:r>
              <a:rPr lang="en-IN" sz="2800" b="1" dirty="0">
                <a:solidFill>
                  <a:schemeClr val="bg1"/>
                </a:solidFill>
              </a:rPr>
              <a:t>pages</a:t>
            </a:r>
            <a:r>
              <a:rPr lang="en-IN" sz="2800" dirty="0" smtClean="0">
                <a:solidFill>
                  <a:schemeClr val="bg1"/>
                </a:solidFill>
              </a:rPr>
              <a:t>.</a:t>
            </a:r>
          </a:p>
          <a:p>
            <a:pPr marL="457200" indent="-457200" algn="just" fontAlgn="base">
              <a:lnSpc>
                <a:spcPct val="100000"/>
              </a:lnSpc>
              <a:buFont typeface="Wingdings" panose="05000000000000000000" pitchFamily="2" charset="2"/>
              <a:buChar char="Ø"/>
            </a:pPr>
            <a:endParaRPr lang="en-IN" sz="2800" dirty="0">
              <a:solidFill>
                <a:schemeClr val="bg1"/>
              </a:solidFill>
            </a:endParaRPr>
          </a:p>
          <a:p>
            <a:pPr marL="457200" indent="-457200" algn="just" fontAlgn="base">
              <a:lnSpc>
                <a:spcPct val="100000"/>
              </a:lnSpc>
              <a:buFont typeface="Wingdings" panose="05000000000000000000" pitchFamily="2" charset="2"/>
              <a:buChar char="Ø"/>
            </a:pPr>
            <a:r>
              <a:rPr lang="en-IN" sz="3500" dirty="0">
                <a:solidFill>
                  <a:schemeClr val="bg1"/>
                </a:solidFill>
              </a:rPr>
              <a:t>Page Size = Frame </a:t>
            </a:r>
            <a:r>
              <a:rPr lang="en-IN" sz="3500" dirty="0" smtClean="0">
                <a:solidFill>
                  <a:schemeClr val="bg1"/>
                </a:solidFill>
              </a:rPr>
              <a:t>Size</a:t>
            </a:r>
          </a:p>
          <a:p>
            <a:pPr algn="just">
              <a:lnSpc>
                <a:spcPct val="100000"/>
              </a:lnSpc>
            </a:pPr>
            <a:r>
              <a:rPr lang="en-IN" dirty="0" smtClean="0">
                <a:solidFill>
                  <a:schemeClr val="bg1"/>
                </a:solidFill>
                <a:hlinkClick r:id="rId2"/>
              </a:rPr>
              <a:t/>
            </a:r>
            <a:br>
              <a:rPr lang="en-IN" dirty="0" smtClean="0">
                <a:solidFill>
                  <a:schemeClr val="bg1"/>
                </a:solidFill>
                <a:hlinkClick r:id="rId2"/>
              </a:rPr>
            </a:br>
            <a:endParaRPr lang="en-IN" sz="1600" dirty="0">
              <a:solidFill>
                <a:schemeClr val="bg1"/>
              </a:solidFill>
            </a:endParaRPr>
          </a:p>
        </p:txBody>
      </p:sp>
      <p:sp>
        <p:nvSpPr>
          <p:cNvPr id="6" name="Title 5">
            <a:extLst>
              <a:ext uri="{FF2B5EF4-FFF2-40B4-BE49-F238E27FC236}">
                <a16:creationId xmlns:a16="http://schemas.microsoft.com/office/drawing/2014/main" xmlns="" id="{433B3844-BE80-4658-927A-13E1D488C581}"/>
              </a:ext>
            </a:extLst>
          </p:cNvPr>
          <p:cNvSpPr>
            <a:spLocks noGrp="1"/>
          </p:cNvSpPr>
          <p:nvPr>
            <p:ph type="title"/>
          </p:nvPr>
        </p:nvSpPr>
        <p:spPr/>
        <p:txBody>
          <a:bodyPr>
            <a:noAutofit/>
          </a:bodyPr>
          <a:lstStyle/>
          <a:p>
            <a:r>
              <a:rPr lang="en-IN" sz="3600" dirty="0" smtClean="0"/>
              <a:t/>
            </a:r>
            <a:br>
              <a:rPr lang="en-IN" sz="3600" dirty="0" smtClean="0"/>
            </a:br>
            <a:r>
              <a:rPr lang="en-IN" sz="3600" dirty="0" smtClean="0"/>
              <a:t>Paging</a:t>
            </a:r>
            <a:endParaRPr lang="en-IN" sz="3600" dirty="0"/>
          </a:p>
        </p:txBody>
      </p:sp>
    </p:spTree>
    <p:extLst>
      <p:ext uri="{BB962C8B-B14F-4D97-AF65-F5344CB8AC3E}">
        <p14:creationId xmlns:p14="http://schemas.microsoft.com/office/powerpoint/2010/main" val="1654168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33B3844-BE80-4658-927A-13E1D488C581}"/>
              </a:ext>
            </a:extLst>
          </p:cNvPr>
          <p:cNvSpPr>
            <a:spLocks noGrp="1"/>
          </p:cNvSpPr>
          <p:nvPr>
            <p:ph type="title"/>
          </p:nvPr>
        </p:nvSpPr>
        <p:spPr>
          <a:xfrm>
            <a:off x="533400" y="429192"/>
            <a:ext cx="8376592" cy="494138"/>
          </a:xfrm>
        </p:spPr>
        <p:txBody>
          <a:bodyPr>
            <a:noAutofit/>
          </a:bodyPr>
          <a:lstStyle/>
          <a:p>
            <a:r>
              <a:rPr lang="en-IN" sz="4400" dirty="0"/>
              <a:t>Paging Example</a:t>
            </a:r>
          </a:p>
        </p:txBody>
      </p:sp>
      <p:pic>
        <p:nvPicPr>
          <p:cNvPr id="4" name="Picture 3">
            <a:extLst>
              <a:ext uri="{FF2B5EF4-FFF2-40B4-BE49-F238E27FC236}">
                <a16:creationId xmlns:a16="http://schemas.microsoft.com/office/drawing/2014/main" xmlns="" id="{9B051EB5-2ACE-4523-AE64-BAB631B3CF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434" y="1261082"/>
            <a:ext cx="10287000" cy="5124478"/>
          </a:xfrm>
          <a:prstGeom prst="rect">
            <a:avLst/>
          </a:prstGeom>
        </p:spPr>
      </p:pic>
      <p:sp>
        <p:nvSpPr>
          <p:cNvPr id="5" name="TextBox 4"/>
          <p:cNvSpPr txBox="1"/>
          <p:nvPr/>
        </p:nvSpPr>
        <p:spPr>
          <a:xfrm>
            <a:off x="4480560" y="214596"/>
            <a:ext cx="6831874" cy="923330"/>
          </a:xfrm>
          <a:prstGeom prst="rect">
            <a:avLst/>
          </a:prstGeom>
          <a:noFill/>
        </p:spPr>
        <p:txBody>
          <a:bodyPr wrap="square" rtlCol="0">
            <a:spAutoFit/>
          </a:bodyPr>
          <a:lstStyle/>
          <a:p>
            <a:pPr fontAlgn="base"/>
            <a:r>
              <a:rPr lang="en-IN" dirty="0">
                <a:solidFill>
                  <a:srgbClr val="000000"/>
                </a:solidFill>
              </a:rPr>
              <a:t> Physical Address = 12 bits, then Physical Address Space = 4 K words</a:t>
            </a:r>
          </a:p>
          <a:p>
            <a:pPr fontAlgn="base"/>
            <a:r>
              <a:rPr lang="en-IN" dirty="0">
                <a:solidFill>
                  <a:srgbClr val="000000"/>
                </a:solidFill>
              </a:rPr>
              <a:t> Logical Address = 13 bits, then Logical Address Space = 8 K words</a:t>
            </a:r>
          </a:p>
          <a:p>
            <a:pPr fontAlgn="base"/>
            <a:r>
              <a:rPr lang="en-IN" dirty="0">
                <a:solidFill>
                  <a:srgbClr val="000000"/>
                </a:solidFill>
              </a:rPr>
              <a:t> Page size = frame size = 1 K words (assumption)</a:t>
            </a:r>
            <a:endParaRPr lang="en-IN" dirty="0">
              <a:solidFill>
                <a:srgbClr val="000000"/>
              </a:solidFill>
            </a:endParaRPr>
          </a:p>
        </p:txBody>
      </p:sp>
    </p:spTree>
    <p:extLst>
      <p:ext uri="{BB962C8B-B14F-4D97-AF65-F5344CB8AC3E}">
        <p14:creationId xmlns:p14="http://schemas.microsoft.com/office/powerpoint/2010/main" val="128694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33B3844-BE80-4658-927A-13E1D488C581}"/>
              </a:ext>
            </a:extLst>
          </p:cNvPr>
          <p:cNvSpPr>
            <a:spLocks noGrp="1"/>
          </p:cNvSpPr>
          <p:nvPr>
            <p:ph type="title"/>
          </p:nvPr>
        </p:nvSpPr>
        <p:spPr>
          <a:xfrm>
            <a:off x="257684" y="2823670"/>
            <a:ext cx="8376592" cy="494138"/>
          </a:xfrm>
        </p:spPr>
        <p:txBody>
          <a:bodyPr>
            <a:noAutofit/>
          </a:bodyPr>
          <a:lstStyle/>
          <a:p>
            <a:r>
              <a:rPr lang="en-IN" sz="4400" dirty="0" smtClean="0"/>
              <a:t>Types of Paging</a:t>
            </a:r>
            <a:endParaRPr lang="en-IN" sz="4400" dirty="0"/>
          </a:p>
        </p:txBody>
      </p:sp>
      <p:graphicFrame>
        <p:nvGraphicFramePr>
          <p:cNvPr id="4" name="Diagram 3"/>
          <p:cNvGraphicFramePr/>
          <p:nvPr>
            <p:extLst/>
          </p:nvPr>
        </p:nvGraphicFramePr>
        <p:xfrm>
          <a:off x="4064000" y="57202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8502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AD3FAA8-650A-4E1B-B561-D86BE9AFB0F0}"/>
              </a:ext>
            </a:extLst>
          </p:cNvPr>
          <p:cNvSpPr>
            <a:spLocks noGrp="1"/>
          </p:cNvSpPr>
          <p:nvPr>
            <p:ph type="title"/>
          </p:nvPr>
        </p:nvSpPr>
        <p:spPr/>
        <p:txBody>
          <a:bodyPr>
            <a:noAutofit/>
          </a:bodyPr>
          <a:lstStyle/>
          <a:p>
            <a:r>
              <a:rPr lang="en-IN" sz="4400" dirty="0" smtClean="0"/>
              <a:t>Thrashing</a:t>
            </a:r>
            <a:endParaRPr lang="en-IN" sz="4400" dirty="0"/>
          </a:p>
        </p:txBody>
      </p:sp>
      <p:sp>
        <p:nvSpPr>
          <p:cNvPr id="5" name="Text Placeholder 4">
            <a:extLst>
              <a:ext uri="{FF2B5EF4-FFF2-40B4-BE49-F238E27FC236}">
                <a16:creationId xmlns:a16="http://schemas.microsoft.com/office/drawing/2014/main" xmlns="" id="{30D1BC81-B0CA-49DC-9E5F-F55AA790482A}"/>
              </a:ext>
            </a:extLst>
          </p:cNvPr>
          <p:cNvSpPr>
            <a:spLocks noGrp="1"/>
          </p:cNvSpPr>
          <p:nvPr>
            <p:ph type="body" sz="quarter" idx="4294967295"/>
          </p:nvPr>
        </p:nvSpPr>
        <p:spPr>
          <a:xfrm>
            <a:off x="758508" y="1700212"/>
            <a:ext cx="11250612" cy="5157788"/>
          </a:xfrm>
        </p:spPr>
        <p:txBody>
          <a:bodyPr/>
          <a:lstStyle/>
          <a:p>
            <a:pPr marL="457200" indent="-457200">
              <a:lnSpc>
                <a:spcPct val="100000"/>
              </a:lnSpc>
              <a:buClr>
                <a:schemeClr val="accent1">
                  <a:lumMod val="75000"/>
                </a:schemeClr>
              </a:buClr>
              <a:buFont typeface="Wingdings" panose="05000000000000000000" pitchFamily="2" charset="2"/>
              <a:buChar char="Ø"/>
            </a:pPr>
            <a:r>
              <a:rPr lang="en-IN" sz="2800" dirty="0" smtClean="0"/>
              <a:t>The </a:t>
            </a:r>
            <a:r>
              <a:rPr lang="en-IN" sz="2800" dirty="0"/>
              <a:t>processor spends most of its </a:t>
            </a:r>
            <a:r>
              <a:rPr lang="en-IN" sz="2800" dirty="0" smtClean="0"/>
              <a:t>time, </a:t>
            </a:r>
            <a:r>
              <a:rPr lang="en-IN" sz="2800" dirty="0"/>
              <a:t>swapping pieces rather than executing user </a:t>
            </a:r>
            <a:r>
              <a:rPr lang="en-IN" sz="2800" dirty="0" smtClean="0"/>
              <a:t>instructions.</a:t>
            </a:r>
          </a:p>
          <a:p>
            <a:pPr marL="457200" indent="-457200">
              <a:lnSpc>
                <a:spcPct val="100000"/>
              </a:lnSpc>
              <a:buClr>
                <a:schemeClr val="accent1">
                  <a:lumMod val="75000"/>
                </a:schemeClr>
              </a:buClr>
              <a:buFont typeface="Wingdings" panose="05000000000000000000" pitchFamily="2" charset="2"/>
              <a:buChar char="Ø"/>
            </a:pPr>
            <a:endParaRPr lang="en-IN" sz="2800" dirty="0" smtClean="0"/>
          </a:p>
          <a:p>
            <a:pPr marL="457200" indent="-457200">
              <a:lnSpc>
                <a:spcPct val="100000"/>
              </a:lnSpc>
              <a:buClr>
                <a:schemeClr val="accent1">
                  <a:lumMod val="75000"/>
                </a:schemeClr>
              </a:buClr>
              <a:buFont typeface="Wingdings" panose="05000000000000000000" pitchFamily="2" charset="2"/>
              <a:buChar char="Ø"/>
            </a:pPr>
            <a:r>
              <a:rPr lang="en-IN" sz="2800" dirty="0" smtClean="0"/>
              <a:t>Disadvantages </a:t>
            </a:r>
            <a:r>
              <a:rPr lang="en-IN" sz="2800" dirty="0"/>
              <a:t>of </a:t>
            </a:r>
            <a:r>
              <a:rPr lang="en-IN" sz="2800" dirty="0" smtClean="0"/>
              <a:t>thrashing :</a:t>
            </a:r>
          </a:p>
          <a:p>
            <a:pPr marL="457200" indent="-457200">
              <a:lnSpc>
                <a:spcPct val="100000"/>
              </a:lnSpc>
              <a:buClr>
                <a:schemeClr val="accent1">
                  <a:lumMod val="75000"/>
                </a:schemeClr>
              </a:buClr>
              <a:buFont typeface="Wingdings" panose="05000000000000000000" pitchFamily="2" charset="2"/>
              <a:buChar char="Ø"/>
            </a:pPr>
            <a:endParaRPr lang="en-IN" sz="2800" dirty="0"/>
          </a:p>
          <a:p>
            <a:pPr lvl="3">
              <a:lnSpc>
                <a:spcPct val="100000"/>
              </a:lnSpc>
            </a:pPr>
            <a:r>
              <a:rPr lang="en-IN" sz="2800" dirty="0"/>
              <a:t> </a:t>
            </a:r>
            <a:r>
              <a:rPr lang="en-IN" sz="2800" dirty="0" smtClean="0"/>
              <a:t>Increases </a:t>
            </a:r>
            <a:r>
              <a:rPr lang="en-IN" sz="2800" dirty="0"/>
              <a:t>the degree of multiprogramming.</a:t>
            </a:r>
          </a:p>
          <a:p>
            <a:pPr lvl="3">
              <a:lnSpc>
                <a:spcPct val="100000"/>
              </a:lnSpc>
            </a:pPr>
            <a:r>
              <a:rPr lang="en-IN" sz="2800" dirty="0"/>
              <a:t> </a:t>
            </a:r>
            <a:r>
              <a:rPr lang="en-IN" sz="2800" dirty="0" smtClean="0"/>
              <a:t>System </a:t>
            </a:r>
            <a:r>
              <a:rPr lang="en-IN" sz="2800" dirty="0"/>
              <a:t>throughput decreases.</a:t>
            </a:r>
          </a:p>
          <a:p>
            <a:pPr lvl="3">
              <a:lnSpc>
                <a:spcPct val="100000"/>
              </a:lnSpc>
            </a:pPr>
            <a:r>
              <a:rPr lang="en-IN" sz="2800" dirty="0"/>
              <a:t> </a:t>
            </a:r>
            <a:r>
              <a:rPr lang="en-IN" sz="2800" dirty="0" smtClean="0"/>
              <a:t>Page </a:t>
            </a:r>
            <a:r>
              <a:rPr lang="en-IN" sz="2800" dirty="0"/>
              <a:t>fault rate increases.</a:t>
            </a:r>
            <a:endParaRPr lang="en-IN" sz="2200" dirty="0"/>
          </a:p>
          <a:p>
            <a:pPr>
              <a:lnSpc>
                <a:spcPct val="100000"/>
              </a:lnSpc>
            </a:pPr>
            <a:r>
              <a:rPr lang="en-IN" sz="2800" dirty="0"/>
              <a:t>        </a:t>
            </a:r>
          </a:p>
        </p:txBody>
      </p:sp>
    </p:spTree>
    <p:extLst>
      <p:ext uri="{BB962C8B-B14F-4D97-AF65-F5344CB8AC3E}">
        <p14:creationId xmlns:p14="http://schemas.microsoft.com/office/powerpoint/2010/main" val="11738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AD3FAA8-650A-4E1B-B561-D86BE9AFB0F0}"/>
              </a:ext>
            </a:extLst>
          </p:cNvPr>
          <p:cNvSpPr>
            <a:spLocks noGrp="1"/>
          </p:cNvSpPr>
          <p:nvPr>
            <p:ph type="title"/>
          </p:nvPr>
        </p:nvSpPr>
        <p:spPr/>
        <p:txBody>
          <a:bodyPr>
            <a:noAutofit/>
          </a:bodyPr>
          <a:lstStyle/>
          <a:p>
            <a:r>
              <a:rPr lang="en-IN" sz="4400" dirty="0" smtClean="0"/>
              <a:t>Fragmentation</a:t>
            </a:r>
            <a:endParaRPr lang="en-IN" sz="4400" dirty="0"/>
          </a:p>
        </p:txBody>
      </p:sp>
      <p:sp>
        <p:nvSpPr>
          <p:cNvPr id="5" name="Text Placeholder 4">
            <a:extLst>
              <a:ext uri="{FF2B5EF4-FFF2-40B4-BE49-F238E27FC236}">
                <a16:creationId xmlns:a16="http://schemas.microsoft.com/office/drawing/2014/main" xmlns="" id="{30D1BC81-B0CA-49DC-9E5F-F55AA790482A}"/>
              </a:ext>
            </a:extLst>
          </p:cNvPr>
          <p:cNvSpPr>
            <a:spLocks noGrp="1"/>
          </p:cNvSpPr>
          <p:nvPr>
            <p:ph type="body" sz="quarter" idx="4294967295"/>
          </p:nvPr>
        </p:nvSpPr>
        <p:spPr>
          <a:xfrm>
            <a:off x="758508" y="1700212"/>
            <a:ext cx="11250612" cy="5157788"/>
          </a:xfrm>
        </p:spPr>
        <p:txBody>
          <a:bodyPr/>
          <a:lstStyle/>
          <a:p>
            <a:pPr marL="457200" indent="-457200">
              <a:buClr>
                <a:schemeClr val="accent1">
                  <a:lumMod val="75000"/>
                </a:schemeClr>
              </a:buClr>
              <a:buFont typeface="Wingdings" panose="05000000000000000000" pitchFamily="2" charset="2"/>
              <a:buChar char="Ø"/>
            </a:pPr>
            <a:r>
              <a:rPr lang="en-US" sz="2800" dirty="0"/>
              <a:t>Fragmentation is the inability to reuse memory that is free.</a:t>
            </a:r>
          </a:p>
          <a:p>
            <a:pPr marL="457200" indent="-457200">
              <a:buClr>
                <a:schemeClr val="accent1">
                  <a:lumMod val="75000"/>
                </a:schemeClr>
              </a:buClr>
              <a:buFont typeface="Wingdings" panose="05000000000000000000" pitchFamily="2" charset="2"/>
              <a:buChar char="Ø"/>
            </a:pPr>
            <a:endParaRPr lang="en-US" sz="2800" dirty="0"/>
          </a:p>
          <a:p>
            <a:pPr marL="457200" indent="-457200">
              <a:buClr>
                <a:schemeClr val="accent1">
                  <a:lumMod val="75000"/>
                </a:schemeClr>
              </a:buClr>
              <a:buFont typeface="Wingdings" panose="05000000000000000000" pitchFamily="2" charset="2"/>
              <a:buChar char="Ø"/>
            </a:pPr>
            <a:r>
              <a:rPr lang="en-US" sz="2800" dirty="0"/>
              <a:t>Types of fragmentation: internal and external fragmentation.</a:t>
            </a:r>
          </a:p>
          <a:p>
            <a:pPr marL="457200" indent="-457200">
              <a:buClr>
                <a:schemeClr val="accent1">
                  <a:lumMod val="75000"/>
                </a:schemeClr>
              </a:buClr>
              <a:buFont typeface="Wingdings" panose="05000000000000000000" pitchFamily="2" charset="2"/>
              <a:buChar char="Ø"/>
            </a:pPr>
            <a:endParaRPr lang="en-US" sz="2800" dirty="0"/>
          </a:p>
          <a:p>
            <a:pPr marL="457200" indent="-457200">
              <a:buClr>
                <a:schemeClr val="accent1">
                  <a:lumMod val="75000"/>
                </a:schemeClr>
              </a:buClr>
              <a:buFont typeface="Wingdings" panose="05000000000000000000" pitchFamily="2" charset="2"/>
              <a:buChar char="Ø"/>
            </a:pPr>
            <a:r>
              <a:rPr lang="en-US" sz="2800" dirty="0"/>
              <a:t>Causes of Fragmentation </a:t>
            </a:r>
            <a:r>
              <a:rPr lang="en-US" sz="2800" dirty="0" smtClean="0"/>
              <a:t>:</a:t>
            </a:r>
          </a:p>
          <a:p>
            <a:pPr marL="457200" indent="-457200">
              <a:buClr>
                <a:schemeClr val="accent1">
                  <a:lumMod val="75000"/>
                </a:schemeClr>
              </a:buClr>
              <a:buFont typeface="Wingdings" panose="05000000000000000000" pitchFamily="2" charset="2"/>
              <a:buChar char="Ø"/>
            </a:pPr>
            <a:endParaRPr lang="en-US" sz="2800" dirty="0"/>
          </a:p>
          <a:p>
            <a:pPr lvl="3">
              <a:buClr>
                <a:schemeClr val="accent1">
                  <a:lumMod val="75000"/>
                </a:schemeClr>
              </a:buClr>
            </a:pPr>
            <a:r>
              <a:rPr lang="en-US" sz="2200" dirty="0"/>
              <a:t>  </a:t>
            </a:r>
            <a:r>
              <a:rPr lang="en-US" sz="2800" dirty="0" smtClean="0"/>
              <a:t>Isolated </a:t>
            </a:r>
            <a:r>
              <a:rPr lang="en-US" sz="2800" dirty="0"/>
              <a:t>death</a:t>
            </a:r>
          </a:p>
          <a:p>
            <a:pPr lvl="3">
              <a:buClr>
                <a:schemeClr val="accent1">
                  <a:lumMod val="75000"/>
                </a:schemeClr>
              </a:buClr>
            </a:pPr>
            <a:r>
              <a:rPr lang="en-US" sz="2800" dirty="0"/>
              <a:t>  </a:t>
            </a:r>
            <a:r>
              <a:rPr lang="en-US" sz="2800" dirty="0" smtClean="0"/>
              <a:t>Time </a:t>
            </a:r>
            <a:r>
              <a:rPr lang="en-US" sz="2800" dirty="0"/>
              <a:t>varying program </a:t>
            </a:r>
            <a:r>
              <a:rPr lang="en-US" sz="2800" dirty="0" smtClean="0"/>
              <a:t>behavior.</a:t>
            </a:r>
            <a:endParaRPr lang="en-US" sz="2800" dirty="0"/>
          </a:p>
          <a:p>
            <a:pPr marL="457200" indent="-457200">
              <a:buClr>
                <a:schemeClr val="accent1">
                  <a:lumMod val="75000"/>
                </a:schemeClr>
              </a:buClr>
              <a:buFont typeface="Wingdings" panose="05000000000000000000" pitchFamily="2" charset="2"/>
              <a:buChar char="Ø"/>
            </a:pPr>
            <a:endParaRPr lang="en-US" sz="2800" dirty="0"/>
          </a:p>
          <a:p>
            <a:pPr marL="457200" indent="-457200">
              <a:buClr>
                <a:schemeClr val="accent1">
                  <a:lumMod val="75000"/>
                </a:schemeClr>
              </a:buClr>
              <a:buFont typeface="Wingdings" panose="05000000000000000000" pitchFamily="2" charset="2"/>
              <a:buChar char="Ø"/>
            </a:pPr>
            <a:endParaRPr lang="en-IN" sz="2800" dirty="0"/>
          </a:p>
        </p:txBody>
      </p:sp>
    </p:spTree>
    <p:extLst>
      <p:ext uri="{BB962C8B-B14F-4D97-AF65-F5344CB8AC3E}">
        <p14:creationId xmlns:p14="http://schemas.microsoft.com/office/powerpoint/2010/main" val="75008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AD3FAA8-650A-4E1B-B561-D86BE9AFB0F0}"/>
              </a:ext>
            </a:extLst>
          </p:cNvPr>
          <p:cNvSpPr>
            <a:spLocks noGrp="1"/>
          </p:cNvSpPr>
          <p:nvPr>
            <p:ph type="title"/>
          </p:nvPr>
        </p:nvSpPr>
        <p:spPr/>
        <p:txBody>
          <a:bodyPr>
            <a:noAutofit/>
          </a:bodyPr>
          <a:lstStyle/>
          <a:p>
            <a:r>
              <a:rPr lang="en-IN" sz="4400" dirty="0" smtClean="0"/>
              <a:t>Memory Pool</a:t>
            </a:r>
            <a:endParaRPr lang="en-IN" sz="4400" dirty="0"/>
          </a:p>
        </p:txBody>
      </p:sp>
      <p:sp>
        <p:nvSpPr>
          <p:cNvPr id="5" name="Text Placeholder 4">
            <a:extLst>
              <a:ext uri="{FF2B5EF4-FFF2-40B4-BE49-F238E27FC236}">
                <a16:creationId xmlns:a16="http://schemas.microsoft.com/office/drawing/2014/main" xmlns="" id="{30D1BC81-B0CA-49DC-9E5F-F55AA790482A}"/>
              </a:ext>
            </a:extLst>
          </p:cNvPr>
          <p:cNvSpPr>
            <a:spLocks noGrp="1"/>
          </p:cNvSpPr>
          <p:nvPr>
            <p:ph type="body" sz="quarter" idx="4294967295"/>
          </p:nvPr>
        </p:nvSpPr>
        <p:spPr>
          <a:xfrm>
            <a:off x="758508" y="1700212"/>
            <a:ext cx="11250612" cy="5157788"/>
          </a:xfrm>
        </p:spPr>
        <p:txBody>
          <a:bodyPr/>
          <a:lstStyle/>
          <a:p>
            <a:pPr marL="457200" indent="-457200">
              <a:lnSpc>
                <a:spcPct val="100000"/>
              </a:lnSpc>
              <a:buClr>
                <a:schemeClr val="accent1">
                  <a:lumMod val="75000"/>
                </a:schemeClr>
              </a:buClr>
              <a:buFont typeface="Wingdings" panose="05000000000000000000" pitchFamily="2" charset="2"/>
              <a:buChar char="Ø"/>
            </a:pPr>
            <a:r>
              <a:rPr lang="en-US" sz="2800" dirty="0"/>
              <a:t>Memory pools are fixed-size blocks of memory that are thread-safe. </a:t>
            </a:r>
            <a:endParaRPr lang="en-US" sz="2800" dirty="0" smtClean="0"/>
          </a:p>
          <a:p>
            <a:pPr marL="457200" indent="-457200">
              <a:lnSpc>
                <a:spcPct val="100000"/>
              </a:lnSpc>
              <a:buClr>
                <a:schemeClr val="accent1">
                  <a:lumMod val="75000"/>
                </a:schemeClr>
              </a:buClr>
              <a:buFont typeface="Wingdings" panose="05000000000000000000" pitchFamily="2" charset="2"/>
              <a:buChar char="Ø"/>
            </a:pPr>
            <a:endParaRPr lang="en-US" sz="2800" dirty="0"/>
          </a:p>
          <a:p>
            <a:pPr marL="457200" indent="-457200">
              <a:lnSpc>
                <a:spcPct val="100000"/>
              </a:lnSpc>
              <a:buClr>
                <a:schemeClr val="accent1">
                  <a:lumMod val="75000"/>
                </a:schemeClr>
              </a:buClr>
              <a:buFont typeface="Wingdings" panose="05000000000000000000" pitchFamily="2" charset="2"/>
              <a:buChar char="Ø"/>
            </a:pPr>
            <a:r>
              <a:rPr lang="en-US" sz="2800" dirty="0"/>
              <a:t>They operate much faster than the dynamically allocated heap and do not suffer from fragmentation. </a:t>
            </a:r>
            <a:endParaRPr lang="en-US" sz="2800" dirty="0" smtClean="0"/>
          </a:p>
          <a:p>
            <a:pPr marL="457200" indent="-457200">
              <a:lnSpc>
                <a:spcPct val="100000"/>
              </a:lnSpc>
              <a:buClr>
                <a:schemeClr val="accent1">
                  <a:lumMod val="75000"/>
                </a:schemeClr>
              </a:buClr>
              <a:buFont typeface="Wingdings" panose="05000000000000000000" pitchFamily="2" charset="2"/>
              <a:buChar char="Ø"/>
            </a:pPr>
            <a:endParaRPr lang="en-US" sz="2800" dirty="0"/>
          </a:p>
          <a:p>
            <a:pPr marL="457200" indent="-457200">
              <a:lnSpc>
                <a:spcPct val="100000"/>
              </a:lnSpc>
              <a:buClr>
                <a:schemeClr val="accent1">
                  <a:lumMod val="75000"/>
                </a:schemeClr>
              </a:buClr>
              <a:buFont typeface="Wingdings" panose="05000000000000000000" pitchFamily="2" charset="2"/>
              <a:buChar char="Ø"/>
            </a:pPr>
            <a:r>
              <a:rPr lang="en-US" sz="2800" dirty="0"/>
              <a:t>The advantage of this is it reuse existing memory block so that reduce the times of system call. </a:t>
            </a:r>
          </a:p>
        </p:txBody>
      </p:sp>
    </p:spTree>
    <p:extLst>
      <p:ext uri="{BB962C8B-B14F-4D97-AF65-F5344CB8AC3E}">
        <p14:creationId xmlns:p14="http://schemas.microsoft.com/office/powerpoint/2010/main" val="417334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AD3FAA8-650A-4E1B-B561-D86BE9AFB0F0}"/>
              </a:ext>
            </a:extLst>
          </p:cNvPr>
          <p:cNvSpPr>
            <a:spLocks noGrp="1"/>
          </p:cNvSpPr>
          <p:nvPr>
            <p:ph type="title"/>
          </p:nvPr>
        </p:nvSpPr>
        <p:spPr/>
        <p:txBody>
          <a:bodyPr>
            <a:noAutofit/>
          </a:bodyPr>
          <a:lstStyle/>
          <a:p>
            <a:r>
              <a:rPr lang="en-IN" sz="4400" dirty="0"/>
              <a:t>Types of Memory Pool</a:t>
            </a:r>
          </a:p>
        </p:txBody>
      </p:sp>
      <p:sp>
        <p:nvSpPr>
          <p:cNvPr id="5" name="Text Placeholder 4">
            <a:extLst>
              <a:ext uri="{FF2B5EF4-FFF2-40B4-BE49-F238E27FC236}">
                <a16:creationId xmlns:a16="http://schemas.microsoft.com/office/drawing/2014/main" xmlns="" id="{30D1BC81-B0CA-49DC-9E5F-F55AA790482A}"/>
              </a:ext>
            </a:extLst>
          </p:cNvPr>
          <p:cNvSpPr>
            <a:spLocks noGrp="1"/>
          </p:cNvSpPr>
          <p:nvPr>
            <p:ph type="body" sz="quarter" idx="4294967295"/>
          </p:nvPr>
        </p:nvSpPr>
        <p:spPr>
          <a:xfrm>
            <a:off x="758508" y="1700212"/>
            <a:ext cx="11250612" cy="5157788"/>
          </a:xfrm>
        </p:spPr>
        <p:txBody>
          <a:bodyPr/>
          <a:lstStyle/>
          <a:p>
            <a:pPr marL="457200" indent="-457200">
              <a:lnSpc>
                <a:spcPct val="100000"/>
              </a:lnSpc>
              <a:buClr>
                <a:schemeClr val="accent1">
                  <a:lumMod val="75000"/>
                </a:schemeClr>
              </a:buClr>
              <a:buFont typeface="Wingdings" panose="05000000000000000000" pitchFamily="2" charset="2"/>
              <a:buChar char="Ø"/>
            </a:pPr>
            <a:r>
              <a:rPr lang="en-US" sz="2800" dirty="0"/>
              <a:t> </a:t>
            </a:r>
            <a:r>
              <a:rPr lang="en-US" sz="3600" b="1" dirty="0" smtClean="0"/>
              <a:t>PAGED POOL :</a:t>
            </a:r>
            <a:endParaRPr lang="en-US" sz="2800" b="1" dirty="0"/>
          </a:p>
          <a:p>
            <a:pPr lvl="1">
              <a:lnSpc>
                <a:spcPct val="100000"/>
              </a:lnSpc>
              <a:buClr>
                <a:schemeClr val="accent1">
                  <a:lumMod val="75000"/>
                </a:schemeClr>
              </a:buClr>
            </a:pPr>
            <a:r>
              <a:rPr lang="en-US" sz="2600" dirty="0"/>
              <a:t> It is the region of virtual memory that can be </a:t>
            </a:r>
            <a:r>
              <a:rPr lang="en-US" sz="2600" dirty="0" smtClean="0"/>
              <a:t>paged in </a:t>
            </a:r>
            <a:r>
              <a:rPr lang="en-US" sz="2600" dirty="0"/>
              <a:t>and out of the system.</a:t>
            </a:r>
          </a:p>
          <a:p>
            <a:pPr>
              <a:lnSpc>
                <a:spcPct val="100000"/>
              </a:lnSpc>
              <a:buClr>
                <a:schemeClr val="accent1">
                  <a:lumMod val="75000"/>
                </a:schemeClr>
              </a:buClr>
            </a:pPr>
            <a:r>
              <a:rPr lang="en-US" sz="2800" dirty="0"/>
              <a:t> Is accessible from any process context.</a:t>
            </a:r>
          </a:p>
          <a:p>
            <a:pPr marL="457200" indent="-457200">
              <a:lnSpc>
                <a:spcPct val="100000"/>
              </a:lnSpc>
              <a:buClr>
                <a:schemeClr val="accent1">
                  <a:lumMod val="75000"/>
                </a:schemeClr>
              </a:buClr>
              <a:buFont typeface="Wingdings" panose="05000000000000000000" pitchFamily="2" charset="2"/>
              <a:buChar char="Ø"/>
            </a:pPr>
            <a:endParaRPr lang="en-US" sz="2800" dirty="0"/>
          </a:p>
          <a:p>
            <a:pPr marL="457200" indent="-457200">
              <a:lnSpc>
                <a:spcPct val="100000"/>
              </a:lnSpc>
              <a:buClr>
                <a:schemeClr val="accent1">
                  <a:lumMod val="75000"/>
                </a:schemeClr>
              </a:buClr>
              <a:buFont typeface="Wingdings" panose="05000000000000000000" pitchFamily="2" charset="2"/>
              <a:buChar char="Ø"/>
            </a:pPr>
            <a:r>
              <a:rPr lang="en-US" sz="2800" b="1" dirty="0"/>
              <a:t> </a:t>
            </a:r>
            <a:r>
              <a:rPr lang="en-US" sz="3600" b="1" dirty="0" smtClean="0"/>
              <a:t>NONPAGED POOL :</a:t>
            </a:r>
            <a:endParaRPr lang="en-US" sz="2800" b="1" dirty="0"/>
          </a:p>
          <a:p>
            <a:pPr lvl="1">
              <a:lnSpc>
                <a:spcPct val="100000"/>
              </a:lnSpc>
              <a:buClr>
                <a:schemeClr val="accent1">
                  <a:lumMod val="75000"/>
                </a:schemeClr>
              </a:buClr>
            </a:pPr>
            <a:r>
              <a:rPr lang="en-US" sz="2600" dirty="0"/>
              <a:t> Consists of ranges of virtual address that reside </a:t>
            </a:r>
            <a:r>
              <a:rPr lang="en-US" sz="2600" dirty="0" smtClean="0"/>
              <a:t>in physical </a:t>
            </a:r>
            <a:r>
              <a:rPr lang="en-US" sz="2600" dirty="0"/>
              <a:t>memory all the time.</a:t>
            </a:r>
          </a:p>
          <a:p>
            <a:pPr lvl="1">
              <a:lnSpc>
                <a:spcPct val="100000"/>
              </a:lnSpc>
              <a:buClr>
                <a:schemeClr val="accent1">
                  <a:lumMod val="75000"/>
                </a:schemeClr>
              </a:buClr>
            </a:pPr>
            <a:r>
              <a:rPr lang="en-US" sz="2600" dirty="0"/>
              <a:t> Can be accessed any time.</a:t>
            </a:r>
          </a:p>
          <a:p>
            <a:pPr marL="457200" indent="-457200">
              <a:lnSpc>
                <a:spcPct val="100000"/>
              </a:lnSpc>
              <a:buClr>
                <a:schemeClr val="accent1">
                  <a:lumMod val="75000"/>
                </a:schemeClr>
              </a:buClr>
              <a:buFont typeface="Wingdings" panose="05000000000000000000" pitchFamily="2" charset="2"/>
              <a:buChar char="Ø"/>
            </a:pPr>
            <a:endParaRPr lang="en-US" sz="2800" dirty="0"/>
          </a:p>
        </p:txBody>
      </p:sp>
    </p:spTree>
    <p:extLst>
      <p:ext uri="{BB962C8B-B14F-4D97-AF65-F5344CB8AC3E}">
        <p14:creationId xmlns:p14="http://schemas.microsoft.com/office/powerpoint/2010/main" val="33647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4320" y="1717766"/>
            <a:ext cx="6972190" cy="2383972"/>
          </a:xfrm>
        </p:spPr>
        <p:txBody>
          <a:bodyPr>
            <a:noAutofit/>
          </a:bodyPr>
          <a:lstStyle/>
          <a:p>
            <a:r>
              <a:rPr lang="en-US" sz="9600" dirty="0" smtClean="0"/>
              <a:t>Process </a:t>
            </a:r>
            <a:br>
              <a:rPr lang="en-US" sz="9600" dirty="0" smtClean="0"/>
            </a:br>
            <a:r>
              <a:rPr lang="en-US" sz="9600" dirty="0" smtClean="0"/>
              <a:t>Management</a:t>
            </a:r>
            <a:endParaRPr lang="en-US" sz="9600" dirty="0"/>
          </a:p>
        </p:txBody>
      </p:sp>
    </p:spTree>
    <p:extLst>
      <p:ext uri="{BB962C8B-B14F-4D97-AF65-F5344CB8AC3E}">
        <p14:creationId xmlns:p14="http://schemas.microsoft.com/office/powerpoint/2010/main" val="821563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AD3FAA8-650A-4E1B-B561-D86BE9AFB0F0}"/>
              </a:ext>
            </a:extLst>
          </p:cNvPr>
          <p:cNvSpPr>
            <a:spLocks noGrp="1"/>
          </p:cNvSpPr>
          <p:nvPr>
            <p:ph type="title"/>
          </p:nvPr>
        </p:nvSpPr>
        <p:spPr/>
        <p:txBody>
          <a:bodyPr>
            <a:noAutofit/>
          </a:bodyPr>
          <a:lstStyle/>
          <a:p>
            <a:r>
              <a:rPr lang="en-IN" sz="4400" dirty="0" smtClean="0"/>
              <a:t>Virtual Memory</a:t>
            </a:r>
            <a:endParaRPr lang="en-IN" sz="4400" dirty="0"/>
          </a:p>
        </p:txBody>
      </p:sp>
      <p:sp>
        <p:nvSpPr>
          <p:cNvPr id="5" name="Text Placeholder 4">
            <a:extLst>
              <a:ext uri="{FF2B5EF4-FFF2-40B4-BE49-F238E27FC236}">
                <a16:creationId xmlns:a16="http://schemas.microsoft.com/office/drawing/2014/main" xmlns="" id="{30D1BC81-B0CA-49DC-9E5F-F55AA790482A}"/>
              </a:ext>
            </a:extLst>
          </p:cNvPr>
          <p:cNvSpPr>
            <a:spLocks noGrp="1"/>
          </p:cNvSpPr>
          <p:nvPr>
            <p:ph type="body" sz="quarter" idx="4294967295"/>
          </p:nvPr>
        </p:nvSpPr>
        <p:spPr>
          <a:xfrm>
            <a:off x="865188" y="1484313"/>
            <a:ext cx="11326812" cy="4968875"/>
          </a:xfrm>
        </p:spPr>
        <p:txBody>
          <a:bodyPr>
            <a:normAutofit/>
          </a:bodyPr>
          <a:lstStyle/>
          <a:p>
            <a:pPr marL="285750" indent="-285750">
              <a:lnSpc>
                <a:spcPct val="100000"/>
              </a:lnSpc>
              <a:buFont typeface="Arial" panose="020B0604020202020204" pitchFamily="34" charset="0"/>
              <a:buChar char="•"/>
            </a:pPr>
            <a:r>
              <a:rPr lang="en-IN" sz="2400" dirty="0"/>
              <a:t>Virtual memory is the alternate set of memory addresses.</a:t>
            </a:r>
          </a:p>
          <a:p>
            <a:pPr marL="285750" indent="-285750">
              <a:lnSpc>
                <a:spcPct val="100000"/>
              </a:lnSpc>
              <a:buFont typeface="Arial" panose="020B0604020202020204" pitchFamily="34" charset="0"/>
              <a:buChar char="•"/>
            </a:pPr>
            <a:r>
              <a:rPr lang="en-IN" sz="2400" dirty="0" smtClean="0"/>
              <a:t>When </a:t>
            </a:r>
            <a:r>
              <a:rPr lang="en-IN" sz="2400" dirty="0"/>
              <a:t>the program is actually executed, the virtual address are actually converted into real memory addresses.</a:t>
            </a:r>
          </a:p>
        </p:txBody>
      </p:sp>
      <p:pic>
        <p:nvPicPr>
          <p:cNvPr id="3" name="Picture 2">
            <a:extLst>
              <a:ext uri="{FF2B5EF4-FFF2-40B4-BE49-F238E27FC236}">
                <a16:creationId xmlns:a16="http://schemas.microsoft.com/office/drawing/2014/main" xmlns="" id="{287A48D3-D5C6-4ED3-8DE4-CEC1217A8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040" y="2815046"/>
            <a:ext cx="6336704" cy="3477543"/>
          </a:xfrm>
          <a:prstGeom prst="rect">
            <a:avLst/>
          </a:prstGeom>
        </p:spPr>
      </p:pic>
    </p:spTree>
    <p:extLst>
      <p:ext uri="{BB962C8B-B14F-4D97-AF65-F5344CB8AC3E}">
        <p14:creationId xmlns:p14="http://schemas.microsoft.com/office/powerpoint/2010/main" val="405070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AD3FAA8-650A-4E1B-B561-D86BE9AFB0F0}"/>
              </a:ext>
            </a:extLst>
          </p:cNvPr>
          <p:cNvSpPr>
            <a:spLocks noGrp="1"/>
          </p:cNvSpPr>
          <p:nvPr>
            <p:ph type="title"/>
          </p:nvPr>
        </p:nvSpPr>
        <p:spPr/>
        <p:txBody>
          <a:bodyPr>
            <a:noAutofit/>
          </a:bodyPr>
          <a:lstStyle/>
          <a:p>
            <a:r>
              <a:rPr lang="en-IN" sz="4400" dirty="0" smtClean="0"/>
              <a:t>Functions </a:t>
            </a:r>
            <a:r>
              <a:rPr lang="en-IN" sz="4400" dirty="0"/>
              <a:t>of virtual memory</a:t>
            </a:r>
          </a:p>
        </p:txBody>
      </p:sp>
      <p:sp>
        <p:nvSpPr>
          <p:cNvPr id="5" name="Text Placeholder 4">
            <a:extLst>
              <a:ext uri="{FF2B5EF4-FFF2-40B4-BE49-F238E27FC236}">
                <a16:creationId xmlns:a16="http://schemas.microsoft.com/office/drawing/2014/main" xmlns="" id="{30D1BC81-B0CA-49DC-9E5F-F55AA790482A}"/>
              </a:ext>
            </a:extLst>
          </p:cNvPr>
          <p:cNvSpPr>
            <a:spLocks noGrp="1"/>
          </p:cNvSpPr>
          <p:nvPr>
            <p:ph type="body" sz="quarter" idx="4294967295"/>
          </p:nvPr>
        </p:nvSpPr>
        <p:spPr>
          <a:xfrm>
            <a:off x="758508" y="1700212"/>
            <a:ext cx="11250612" cy="5157788"/>
          </a:xfrm>
        </p:spPr>
        <p:txBody>
          <a:bodyPr/>
          <a:lstStyle/>
          <a:p>
            <a:pPr marL="457200" indent="-457200">
              <a:lnSpc>
                <a:spcPct val="100000"/>
              </a:lnSpc>
              <a:buClr>
                <a:schemeClr val="accent1">
                  <a:lumMod val="75000"/>
                </a:schemeClr>
              </a:buClr>
              <a:buFont typeface="Wingdings" panose="05000000000000000000" pitchFamily="2" charset="2"/>
              <a:buChar char="Ø"/>
            </a:pPr>
            <a:r>
              <a:rPr lang="en-US" sz="2800" dirty="0"/>
              <a:t>Make the computer to share memory efficiently. </a:t>
            </a:r>
          </a:p>
          <a:p>
            <a:pPr marL="457200" indent="-457200">
              <a:lnSpc>
                <a:spcPct val="100000"/>
              </a:lnSpc>
              <a:buClr>
                <a:schemeClr val="accent1">
                  <a:lumMod val="75000"/>
                </a:schemeClr>
              </a:buClr>
              <a:buFont typeface="Wingdings" panose="05000000000000000000" pitchFamily="2" charset="2"/>
              <a:buChar char="Ø"/>
            </a:pPr>
            <a:endParaRPr lang="en-US" sz="2800" dirty="0"/>
          </a:p>
          <a:p>
            <a:pPr marL="457200" indent="-457200">
              <a:lnSpc>
                <a:spcPct val="100000"/>
              </a:lnSpc>
              <a:buClr>
                <a:schemeClr val="accent1">
                  <a:lumMod val="75000"/>
                </a:schemeClr>
              </a:buClr>
              <a:buFont typeface="Wingdings" panose="05000000000000000000" pitchFamily="2" charset="2"/>
              <a:buChar char="Ø"/>
            </a:pPr>
            <a:r>
              <a:rPr lang="en-US" sz="2800" dirty="0"/>
              <a:t>Eliminate a restriction that a computer works in memory which is small and be limited.</a:t>
            </a:r>
          </a:p>
          <a:p>
            <a:pPr marL="457200" indent="-457200">
              <a:lnSpc>
                <a:spcPct val="100000"/>
              </a:lnSpc>
              <a:buClr>
                <a:schemeClr val="accent1">
                  <a:lumMod val="75000"/>
                </a:schemeClr>
              </a:buClr>
              <a:buFont typeface="Wingdings" panose="05000000000000000000" pitchFamily="2" charset="2"/>
              <a:buChar char="Ø"/>
            </a:pPr>
            <a:endParaRPr lang="en-US" sz="2800" dirty="0"/>
          </a:p>
          <a:p>
            <a:pPr marL="457200" indent="-457200">
              <a:lnSpc>
                <a:spcPct val="100000"/>
              </a:lnSpc>
              <a:buClr>
                <a:schemeClr val="accent1">
                  <a:lumMod val="75000"/>
                </a:schemeClr>
              </a:buClr>
              <a:buFont typeface="Wingdings" panose="05000000000000000000" pitchFamily="2" charset="2"/>
              <a:buChar char="Ø"/>
            </a:pPr>
            <a:r>
              <a:rPr lang="en-US" sz="2800" dirty="0"/>
              <a:t>Protect programs to interfere each other in each memory area.</a:t>
            </a:r>
          </a:p>
          <a:p>
            <a:pPr marL="457200" indent="-457200">
              <a:lnSpc>
                <a:spcPct val="100000"/>
              </a:lnSpc>
              <a:buClr>
                <a:schemeClr val="accent1">
                  <a:lumMod val="75000"/>
                </a:schemeClr>
              </a:buClr>
              <a:buFont typeface="Wingdings" panose="05000000000000000000" pitchFamily="2" charset="2"/>
              <a:buChar char="Ø"/>
            </a:pPr>
            <a:endParaRPr lang="en-US" sz="2800" dirty="0"/>
          </a:p>
        </p:txBody>
      </p:sp>
    </p:spTree>
    <p:extLst>
      <p:ext uri="{BB962C8B-B14F-4D97-AF65-F5344CB8AC3E}">
        <p14:creationId xmlns:p14="http://schemas.microsoft.com/office/powerpoint/2010/main" val="269749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8398" y="584200"/>
            <a:ext cx="8376592" cy="863600"/>
          </a:xfrm>
        </p:spPr>
        <p:txBody>
          <a:bodyPr>
            <a:normAutofit fontScale="90000"/>
          </a:bodyPr>
          <a:lstStyle/>
          <a:p>
            <a:r>
              <a:rPr lang="pt-PT" dirty="0">
                <a:solidFill>
                  <a:srgbClr val="0070AD"/>
                </a:solidFill>
              </a:rPr>
              <a:t>PROCESS MANAGEMENT</a:t>
            </a:r>
            <a:r>
              <a:rPr lang="en-US" dirty="0">
                <a:solidFill>
                  <a:srgbClr val="0070AD"/>
                </a:solidFill>
              </a:rPr>
              <a:t/>
            </a:r>
            <a:br>
              <a:rPr lang="en-US" dirty="0">
                <a:solidFill>
                  <a:srgbClr val="0070AD"/>
                </a:solidFill>
              </a:rPr>
            </a:br>
            <a:endParaRPr lang="en-US" dirty="0"/>
          </a:p>
        </p:txBody>
      </p:sp>
      <p:sp>
        <p:nvSpPr>
          <p:cNvPr id="4" name="Text Placeholder 3"/>
          <p:cNvSpPr>
            <a:spLocks noGrp="1"/>
          </p:cNvSpPr>
          <p:nvPr>
            <p:ph type="body" sz="quarter" idx="4294967295"/>
          </p:nvPr>
        </p:nvSpPr>
        <p:spPr>
          <a:xfrm>
            <a:off x="5322780" y="1774371"/>
            <a:ext cx="7211372" cy="4343400"/>
          </a:xfrm>
        </p:spPr>
        <p:txBody>
          <a:bodyPr>
            <a:normAutofit fontScale="70000" lnSpcReduction="20000"/>
          </a:bodyPr>
          <a:lstStyle/>
          <a:p>
            <a:pPr marL="285750" indent="-285750" algn="just">
              <a:lnSpc>
                <a:spcPct val="150000"/>
              </a:lnSpc>
              <a:buClr>
                <a:srgbClr val="0070C0"/>
              </a:buClr>
              <a:buSzPct val="115000"/>
              <a:buFont typeface="Wingdings" panose="05000000000000000000" pitchFamily="2" charset="2"/>
              <a:buChar char="v"/>
            </a:pPr>
            <a:r>
              <a:rPr lang="en-US" sz="1800" dirty="0" smtClean="0">
                <a:solidFill>
                  <a:schemeClr val="tx1"/>
                </a:solidFill>
              </a:rPr>
              <a:t> </a:t>
            </a:r>
            <a:r>
              <a:rPr lang="en-US" sz="3400" b="1" dirty="0" smtClean="0">
                <a:solidFill>
                  <a:schemeClr val="tx1"/>
                </a:solidFill>
              </a:rPr>
              <a:t>PROCESSES</a:t>
            </a:r>
          </a:p>
          <a:p>
            <a:pPr lvl="2" algn="just">
              <a:lnSpc>
                <a:spcPct val="150000"/>
              </a:lnSpc>
              <a:buClr>
                <a:srgbClr val="0070C0"/>
              </a:buClr>
              <a:buFont typeface="Wingdings" panose="05000000000000000000" pitchFamily="2" charset="2"/>
              <a:buChar char="ü"/>
            </a:pPr>
            <a:r>
              <a:rPr lang="en-US" sz="2800" dirty="0" smtClean="0">
                <a:solidFill>
                  <a:schemeClr val="tx1"/>
                </a:solidFill>
              </a:rPr>
              <a:t> An application consists of one or more processes.</a:t>
            </a:r>
          </a:p>
          <a:p>
            <a:pPr lvl="2" algn="just">
              <a:lnSpc>
                <a:spcPct val="150000"/>
              </a:lnSpc>
              <a:buClr>
                <a:srgbClr val="0070C0"/>
              </a:buClr>
              <a:buFont typeface="Wingdings" panose="05000000000000000000" pitchFamily="2" charset="2"/>
              <a:buChar char="ü"/>
            </a:pPr>
            <a:r>
              <a:rPr lang="en-US" sz="2800" dirty="0" smtClean="0">
                <a:solidFill>
                  <a:schemeClr val="tx1"/>
                </a:solidFill>
              </a:rPr>
              <a:t> A </a:t>
            </a:r>
            <a:r>
              <a:rPr lang="en-US" sz="2800" i="1" dirty="0" smtClean="0">
                <a:solidFill>
                  <a:schemeClr val="tx1"/>
                </a:solidFill>
              </a:rPr>
              <a:t>process</a:t>
            </a:r>
            <a:r>
              <a:rPr lang="en-US" sz="2800" dirty="0" smtClean="0"/>
              <a:t> i</a:t>
            </a:r>
            <a:r>
              <a:rPr lang="en-US" sz="2800" dirty="0" smtClean="0">
                <a:solidFill>
                  <a:schemeClr val="tx1"/>
                </a:solidFill>
              </a:rPr>
              <a:t>n the simplest terms is an executing program.</a:t>
            </a:r>
            <a:endParaRPr lang="en-US" sz="2600" dirty="0" smtClean="0">
              <a:solidFill>
                <a:schemeClr val="tx1"/>
              </a:solidFill>
            </a:endParaRPr>
          </a:p>
          <a:p>
            <a:pPr marL="342900" indent="-342900" algn="just">
              <a:lnSpc>
                <a:spcPct val="150000"/>
              </a:lnSpc>
              <a:buClr>
                <a:srgbClr val="0070C0"/>
              </a:buClr>
              <a:buFont typeface="Wingdings" panose="05000000000000000000" pitchFamily="2" charset="2"/>
              <a:buChar char="v"/>
            </a:pPr>
            <a:r>
              <a:rPr lang="en-US" sz="2400" dirty="0" smtClean="0">
                <a:solidFill>
                  <a:schemeClr val="tx1"/>
                </a:solidFill>
              </a:rPr>
              <a:t> </a:t>
            </a:r>
            <a:r>
              <a:rPr lang="en-US" sz="3400" b="1" dirty="0" smtClean="0">
                <a:solidFill>
                  <a:schemeClr val="tx1"/>
                </a:solidFill>
              </a:rPr>
              <a:t>THREADS</a:t>
            </a:r>
          </a:p>
          <a:p>
            <a:pPr lvl="2" algn="just">
              <a:lnSpc>
                <a:spcPct val="150000"/>
              </a:lnSpc>
              <a:buClr>
                <a:srgbClr val="0070C0"/>
              </a:buClr>
              <a:buFont typeface="Wingdings" panose="05000000000000000000" pitchFamily="2" charset="2"/>
              <a:buChar char="ü"/>
            </a:pPr>
            <a:r>
              <a:rPr lang="en-US" sz="2800" dirty="0" smtClean="0">
                <a:solidFill>
                  <a:schemeClr val="tx1"/>
                </a:solidFill>
              </a:rPr>
              <a:t> A </a:t>
            </a:r>
            <a:r>
              <a:rPr lang="en-US" sz="2800" i="1" dirty="0" smtClean="0">
                <a:solidFill>
                  <a:schemeClr val="tx1"/>
                </a:solidFill>
              </a:rPr>
              <a:t>thread</a:t>
            </a:r>
            <a:r>
              <a:rPr lang="en-US" sz="2800" dirty="0" smtClean="0">
                <a:solidFill>
                  <a:schemeClr val="tx1"/>
                </a:solidFill>
              </a:rPr>
              <a:t> is the basic unit to which the operating</a:t>
            </a:r>
          </a:p>
          <a:p>
            <a:pPr lvl="2" algn="just">
              <a:lnSpc>
                <a:spcPct val="150000"/>
              </a:lnSpc>
              <a:buClr>
                <a:srgbClr val="0070C0"/>
              </a:buClr>
              <a:buFont typeface="Wingdings" panose="05000000000000000000" pitchFamily="2" charset="2"/>
              <a:buChar char="ü"/>
            </a:pPr>
            <a:r>
              <a:rPr lang="en-US" sz="2800" dirty="0" smtClean="0">
                <a:solidFill>
                  <a:schemeClr val="tx1"/>
                </a:solidFill>
              </a:rPr>
              <a:t>   system allocates processor time. </a:t>
            </a:r>
          </a:p>
          <a:p>
            <a:pPr lvl="2" algn="just">
              <a:lnSpc>
                <a:spcPct val="150000"/>
              </a:lnSpc>
              <a:buClr>
                <a:srgbClr val="0070C0"/>
              </a:buClr>
              <a:buFont typeface="Wingdings" panose="05000000000000000000" pitchFamily="2" charset="2"/>
              <a:buChar char="ü"/>
            </a:pPr>
            <a:r>
              <a:rPr lang="en-US" sz="2800" dirty="0" smtClean="0">
                <a:solidFill>
                  <a:schemeClr val="tx1"/>
                </a:solidFill>
              </a:rPr>
              <a:t> A thread can execute any part of the process code,</a:t>
            </a:r>
          </a:p>
          <a:p>
            <a:pPr lvl="2" algn="just">
              <a:lnSpc>
                <a:spcPct val="150000"/>
              </a:lnSpc>
              <a:buClr>
                <a:srgbClr val="0070C0"/>
              </a:buClr>
              <a:buFont typeface="Wingdings" panose="05000000000000000000" pitchFamily="2" charset="2"/>
              <a:buChar char="ü"/>
            </a:pPr>
            <a:r>
              <a:rPr lang="en-US" sz="2800" dirty="0" smtClean="0">
                <a:solidFill>
                  <a:schemeClr val="tx1"/>
                </a:solidFill>
              </a:rPr>
              <a:t>   including parts currently being executed by another thread</a:t>
            </a:r>
            <a:r>
              <a:rPr lang="en-US" sz="2600" dirty="0" smtClean="0">
                <a:solidFill>
                  <a:schemeClr val="tx1"/>
                </a:solidFill>
              </a:rPr>
              <a:t>.</a:t>
            </a:r>
            <a:endParaRPr lang="pt-PT" sz="1800" dirty="0" smtClean="0">
              <a:solidFill>
                <a:schemeClr val="tx1"/>
              </a:solidFill>
            </a:endParaRPr>
          </a:p>
          <a:p>
            <a:pPr marL="285750" indent="-285750">
              <a:buClr>
                <a:srgbClr val="0070C0"/>
              </a:buClr>
              <a:buFont typeface="Wingdings" panose="05000000000000000000" pitchFamily="2" charset="2"/>
              <a:buChar char="v"/>
            </a:pPr>
            <a:endParaRPr lang="en-US" sz="18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0432"/>
            <a:ext cx="5177307" cy="2912235"/>
          </a:xfrm>
          <a:prstGeom prst="rect">
            <a:avLst/>
          </a:prstGeom>
        </p:spPr>
      </p:pic>
    </p:spTree>
    <p:extLst>
      <p:ext uri="{BB962C8B-B14F-4D97-AF65-F5344CB8AC3E}">
        <p14:creationId xmlns:p14="http://schemas.microsoft.com/office/powerpoint/2010/main" val="1420779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pt-PT" dirty="0"/>
              <a:t>PROCESS </a:t>
            </a:r>
            <a:r>
              <a:rPr lang="pt-PT" dirty="0" smtClean="0"/>
              <a:t>STATES</a:t>
            </a:r>
            <a:endParaRPr lang="en-US" dirty="0"/>
          </a:p>
        </p:txBody>
      </p:sp>
      <p:sp>
        <p:nvSpPr>
          <p:cNvPr id="4" name="Text Placeholder 3"/>
          <p:cNvSpPr>
            <a:spLocks noGrp="1"/>
          </p:cNvSpPr>
          <p:nvPr>
            <p:ph type="body" sz="quarter" idx="4294967295"/>
          </p:nvPr>
        </p:nvSpPr>
        <p:spPr>
          <a:xfrm>
            <a:off x="610382" y="1358363"/>
            <a:ext cx="9807575" cy="3375025"/>
          </a:xfrm>
        </p:spPr>
        <p:txBody>
          <a:bodyPr>
            <a:normAutofit/>
          </a:bodyPr>
          <a:lstStyle/>
          <a:p>
            <a:r>
              <a:rPr lang="en-US" sz="2800" dirty="0" smtClean="0">
                <a:solidFill>
                  <a:schemeClr val="tx1"/>
                </a:solidFill>
              </a:rPr>
              <a:t> </a:t>
            </a:r>
          </a:p>
          <a:p>
            <a:r>
              <a:rPr lang="en-US" sz="2800" dirty="0" smtClean="0">
                <a:solidFill>
                  <a:schemeClr val="tx1"/>
                </a:solidFill>
              </a:rPr>
              <a:t>Processes can be in any one of the following states: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362" y="2368593"/>
            <a:ext cx="8604325" cy="4238269"/>
          </a:xfrm>
          <a:prstGeom prst="rect">
            <a:avLst/>
          </a:prstGeom>
        </p:spPr>
      </p:pic>
    </p:spTree>
    <p:extLst>
      <p:ext uri="{BB962C8B-B14F-4D97-AF65-F5344CB8AC3E}">
        <p14:creationId xmlns:p14="http://schemas.microsoft.com/office/powerpoint/2010/main" val="607106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895" y="161283"/>
            <a:ext cx="8376592" cy="494138"/>
          </a:xfrm>
        </p:spPr>
        <p:txBody>
          <a:bodyPr>
            <a:noAutofit/>
          </a:bodyPr>
          <a:lstStyle/>
          <a:p>
            <a:r>
              <a:rPr lang="pt-PT" dirty="0"/>
              <a:t>PROCESSING </a:t>
            </a:r>
            <a:r>
              <a:rPr lang="pt-PT" dirty="0" smtClean="0"/>
              <a:t>TYPES</a:t>
            </a:r>
            <a:endParaRPr lang="en-US" dirty="0"/>
          </a:p>
        </p:txBody>
      </p:sp>
      <p:sp>
        <p:nvSpPr>
          <p:cNvPr id="4" name="Text Placeholder 3"/>
          <p:cNvSpPr>
            <a:spLocks noGrp="1"/>
          </p:cNvSpPr>
          <p:nvPr>
            <p:ph type="body" sz="quarter" idx="4294967295"/>
          </p:nvPr>
        </p:nvSpPr>
        <p:spPr>
          <a:xfrm>
            <a:off x="305190" y="1263986"/>
            <a:ext cx="6696075" cy="3375025"/>
          </a:xfrm>
        </p:spPr>
        <p:txBody>
          <a:bodyPr>
            <a:normAutofit/>
          </a:bodyPr>
          <a:lstStyle/>
          <a:p>
            <a:pPr marL="457200" indent="-457200">
              <a:buFont typeface="+mj-lt"/>
              <a:buAutoNum type="arabicPeriod"/>
            </a:pPr>
            <a:r>
              <a:rPr lang="en-US" sz="3200" b="1" dirty="0" smtClean="0">
                <a:solidFill>
                  <a:schemeClr val="tx1"/>
                </a:solidFill>
              </a:rPr>
              <a:t> MULTIPROCESSING</a:t>
            </a:r>
            <a:endParaRPr lang="pt-PT" sz="3200" dirty="0" smtClean="0">
              <a:solidFill>
                <a:schemeClr val="tx1"/>
              </a:solidFill>
            </a:endParaRPr>
          </a:p>
          <a:p>
            <a:endParaRPr lang="en-US" sz="32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6664"/>
            <a:ext cx="7619047" cy="2857143"/>
          </a:xfrm>
          <a:prstGeom prst="rect">
            <a:avLst/>
          </a:prstGeom>
        </p:spPr>
      </p:pic>
      <p:pic>
        <p:nvPicPr>
          <p:cNvPr id="5" name="Picture 2" descr="C:\Users\DELL\Desktop\5.jpg"/>
          <p:cNvPicPr>
            <a:picLocks noChangeAspect="1" noChangeArrowheads="1"/>
          </p:cNvPicPr>
          <p:nvPr/>
        </p:nvPicPr>
        <p:blipFill rotWithShape="1">
          <a:blip r:embed="rId3" cstate="print"/>
          <a:srcRect l="11573" r="11198"/>
          <a:stretch/>
        </p:blipFill>
        <p:spPr bwMode="auto">
          <a:xfrm>
            <a:off x="6590108" y="981409"/>
            <a:ext cx="5328937" cy="3440466"/>
          </a:xfrm>
          <a:prstGeom prst="rect">
            <a:avLst/>
          </a:prstGeom>
          <a:noFill/>
        </p:spPr>
      </p:pic>
    </p:spTree>
    <p:extLst>
      <p:ext uri="{BB962C8B-B14F-4D97-AF65-F5344CB8AC3E}">
        <p14:creationId xmlns:p14="http://schemas.microsoft.com/office/powerpoint/2010/main" val="2367298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solidFill>
                  <a:schemeClr val="tx1"/>
                </a:solidFill>
              </a:rPr>
              <a:t>2</a:t>
            </a:r>
            <a:r>
              <a:rPr lang="en-US" sz="3200" dirty="0">
                <a:solidFill>
                  <a:schemeClr val="tx1"/>
                </a:solidFill>
              </a:rPr>
              <a:t>.  </a:t>
            </a:r>
            <a:r>
              <a:rPr lang="en-US" sz="3200" dirty="0" smtClean="0">
                <a:solidFill>
                  <a:schemeClr val="tx1"/>
                </a:solidFill>
              </a:rPr>
              <a:t>MULTITASKING</a:t>
            </a:r>
            <a:endParaRPr lang="en-US" sz="3200" dirty="0">
              <a:solidFill>
                <a:schemeClr val="tx1"/>
              </a:solidFill>
            </a:endParaRPr>
          </a:p>
        </p:txBody>
      </p:sp>
      <p:pic>
        <p:nvPicPr>
          <p:cNvPr id="7" name="Picture 3" descr="C:\Users\DELL\Desktop\6.jpg"/>
          <p:cNvPicPr>
            <a:picLocks noChangeAspect="1" noChangeArrowheads="1"/>
          </p:cNvPicPr>
          <p:nvPr/>
        </p:nvPicPr>
        <p:blipFill>
          <a:blip r:embed="rId2" cstate="print"/>
          <a:srcRect/>
          <a:stretch>
            <a:fillRect/>
          </a:stretch>
        </p:blipFill>
        <p:spPr bwMode="auto">
          <a:xfrm>
            <a:off x="4476465" y="679926"/>
            <a:ext cx="7519918" cy="4229954"/>
          </a:xfrm>
          <a:prstGeom prst="rect">
            <a:avLst/>
          </a:prstGeom>
          <a:noFill/>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39151"/>
            <a:ext cx="6984127" cy="3174603"/>
          </a:xfrm>
          <a:prstGeom prst="rect">
            <a:avLst/>
          </a:prstGeom>
        </p:spPr>
      </p:pic>
    </p:spTree>
    <p:extLst>
      <p:ext uri="{BB962C8B-B14F-4D97-AF65-F5344CB8AC3E}">
        <p14:creationId xmlns:p14="http://schemas.microsoft.com/office/powerpoint/2010/main" val="304158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3272246" y="694509"/>
            <a:ext cx="5475288" cy="635000"/>
          </a:xfrm>
          <a:prstGeom prst="rect">
            <a:avLst/>
          </a:prstGeom>
        </p:spPr>
        <p:txBody>
          <a:bodyPr vert="horz" lIns="0" tIns="0" rIns="0" bIns="0" rtlCol="0">
            <a:norm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endParaRPr lang="en-US" sz="3200" b="1" dirty="0">
              <a:solidFill>
                <a:srgbClr val="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2157" y="1124277"/>
            <a:ext cx="4343400" cy="4516669"/>
          </a:xfrm>
          <a:prstGeom prst="rect">
            <a:avLst/>
          </a:prstGeom>
        </p:spPr>
      </p:pic>
      <p:sp>
        <p:nvSpPr>
          <p:cNvPr id="10" name="Title 3"/>
          <p:cNvSpPr>
            <a:spLocks noGrp="1"/>
          </p:cNvSpPr>
          <p:nvPr>
            <p:ph type="title"/>
          </p:nvPr>
        </p:nvSpPr>
        <p:spPr>
          <a:xfrm>
            <a:off x="515545" y="264741"/>
            <a:ext cx="10044635" cy="859536"/>
          </a:xfrm>
        </p:spPr>
        <p:txBody>
          <a:bodyPr>
            <a:normAutofit/>
          </a:bodyPr>
          <a:lstStyle/>
          <a:p>
            <a:r>
              <a:rPr lang="en-US" sz="4000" dirty="0" smtClean="0">
                <a:solidFill>
                  <a:schemeClr val="tx1"/>
                </a:solidFill>
              </a:rPr>
              <a:t>2</a:t>
            </a:r>
            <a:r>
              <a:rPr lang="en-US" sz="4000" dirty="0">
                <a:solidFill>
                  <a:schemeClr val="tx1"/>
                </a:solidFill>
              </a:rPr>
              <a:t>.  </a:t>
            </a:r>
            <a:r>
              <a:rPr lang="en-US" sz="4000" dirty="0" smtClean="0">
                <a:solidFill>
                  <a:schemeClr val="tx1"/>
                </a:solidFill>
              </a:rPr>
              <a:t>MULTITHREADING</a:t>
            </a:r>
            <a:endParaRPr lang="en-US" sz="40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890" y="1124277"/>
            <a:ext cx="6790250" cy="4787126"/>
          </a:xfrm>
          <a:prstGeom prst="rect">
            <a:avLst/>
          </a:prstGeom>
        </p:spPr>
      </p:pic>
    </p:spTree>
    <p:extLst>
      <p:ext uri="{BB962C8B-B14F-4D97-AF65-F5344CB8AC3E}">
        <p14:creationId xmlns:p14="http://schemas.microsoft.com/office/powerpoint/2010/main" val="3279805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528424" y="0"/>
            <a:ext cx="10044635" cy="859536"/>
          </a:xfrm>
        </p:spPr>
        <p:txBody>
          <a:bodyPr>
            <a:normAutofit fontScale="90000"/>
          </a:bodyPr>
          <a:lstStyle/>
          <a:p>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2</a:t>
            </a:r>
            <a:r>
              <a:rPr lang="en-US" dirty="0">
                <a:solidFill>
                  <a:schemeClr val="tx1"/>
                </a:solidFill>
              </a:rPr>
              <a:t>.  </a:t>
            </a:r>
            <a:r>
              <a:rPr lang="en-US" dirty="0" smtClean="0">
                <a:solidFill>
                  <a:schemeClr val="tx1"/>
                </a:solidFill>
              </a:rPr>
              <a:t>HYPERTHREADING</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979" y="859536"/>
            <a:ext cx="9208004" cy="5697453"/>
          </a:xfrm>
          <a:prstGeom prst="rect">
            <a:avLst/>
          </a:prstGeom>
        </p:spPr>
      </p:pic>
    </p:spTree>
    <p:extLst>
      <p:ext uri="{BB962C8B-B14F-4D97-AF65-F5344CB8AC3E}">
        <p14:creationId xmlns:p14="http://schemas.microsoft.com/office/powerpoint/2010/main" val="1210151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8045" y="3200399"/>
            <a:ext cx="6858972" cy="3213463"/>
          </a:xfrm>
        </p:spPr>
        <p:txBody>
          <a:bodyPr>
            <a:noAutofit/>
          </a:bodyPr>
          <a:lstStyle/>
          <a:p>
            <a:r>
              <a:rPr lang="en-US" sz="9600" dirty="0" smtClean="0"/>
              <a:t>Memory</a:t>
            </a:r>
            <a:br>
              <a:rPr lang="en-US" sz="9600" dirty="0" smtClean="0"/>
            </a:br>
            <a:r>
              <a:rPr lang="en-US" sz="9600" dirty="0" smtClean="0"/>
              <a:t>Management</a:t>
            </a:r>
            <a:endParaRPr lang="en-US" sz="9600" dirty="0"/>
          </a:p>
        </p:txBody>
      </p:sp>
    </p:spTree>
    <p:extLst>
      <p:ext uri="{BB962C8B-B14F-4D97-AF65-F5344CB8AC3E}">
        <p14:creationId xmlns:p14="http://schemas.microsoft.com/office/powerpoint/2010/main" val="2144653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968</Words>
  <Application>Microsoft Office PowerPoint</Application>
  <PresentationFormat>Widescreen</PresentationFormat>
  <Paragraphs>135</Paragraphs>
  <Slides>21</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Calibri Light</vt:lpstr>
      <vt:lpstr>Georgia</vt:lpstr>
      <vt:lpstr>Mangal</vt:lpstr>
      <vt:lpstr>Verdana</vt:lpstr>
      <vt:lpstr>Wingdings</vt:lpstr>
      <vt:lpstr>Office Theme</vt:lpstr>
      <vt:lpstr>Content Layouts</vt:lpstr>
      <vt:lpstr>PowerPoint Presentation</vt:lpstr>
      <vt:lpstr>Process  Management</vt:lpstr>
      <vt:lpstr>PROCESS MANAGEMENT </vt:lpstr>
      <vt:lpstr>PROCESS STATES</vt:lpstr>
      <vt:lpstr>PROCESSING TYPES</vt:lpstr>
      <vt:lpstr>2.  MULTITASKING</vt:lpstr>
      <vt:lpstr>2.  MULTITHREADING</vt:lpstr>
      <vt:lpstr>  2.  HYPERTHREADING</vt:lpstr>
      <vt:lpstr>Memory Management</vt:lpstr>
      <vt:lpstr>Virtual Address Space and Physical storage</vt:lpstr>
      <vt:lpstr>Working Set</vt:lpstr>
      <vt:lpstr> Data Execution Prevention</vt:lpstr>
      <vt:lpstr> Paging</vt:lpstr>
      <vt:lpstr>Paging Example</vt:lpstr>
      <vt:lpstr>Types of Paging</vt:lpstr>
      <vt:lpstr>Thrashing</vt:lpstr>
      <vt:lpstr>Fragmentation</vt:lpstr>
      <vt:lpstr>Memory Pool</vt:lpstr>
      <vt:lpstr>Types of Memory Pool</vt:lpstr>
      <vt:lpstr>Virtual Memory</vt:lpstr>
      <vt:lpstr>Functions of virtual memory</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Aastha</dc:creator>
  <cp:lastModifiedBy>Verma, Aastha</cp:lastModifiedBy>
  <cp:revision>1</cp:revision>
  <dcterms:created xsi:type="dcterms:W3CDTF">2018-07-26T04:43:25Z</dcterms:created>
  <dcterms:modified xsi:type="dcterms:W3CDTF">2018-07-26T04:43:36Z</dcterms:modified>
</cp:coreProperties>
</file>