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19.xml" ContentType="application/vnd.openxmlformats-officedocument.presentationml.slideLayout+xml"/>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66" r:id="rId2"/>
    <p:sldId id="267"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2" d="100"/>
          <a:sy n="52" d="100"/>
        </p:scale>
        <p:origin x="-744"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hyperlink" Target="https://www.capgemini.com/optimize-your-business-and-it-operations" TargetMode="External"/><Relationship Id="rId5" Type="http://schemas.openxmlformats.org/officeDocument/2006/relationships/image" Target="../media/image4.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www.capgemini.com/optimize-your-business-and-it-operations" TargetMode="Externa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hyperlink" Target="https://www.capgemini.com/optimize-your-business-and-it-operations" TargetMode="External"/><Relationship Id="rId5" Type="http://schemas.openxmlformats.org/officeDocument/2006/relationships/image" Target="../media/image4.svg"/><Relationship Id="rId4"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hyperlink" Target="https://www.capgemini.com/optimize-your-business-and-it-operations" TargetMode="Externa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hyperlink" Target="https://www.capgemini.com/optimize-your-business-and-it-operations" TargetMode="Externa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hyperlink" Target="https://www.capgemini.com/optimize-your-business-and-it-operations" TargetMode="Externa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24.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hyperlink" Target="https://www.capgemini.com/optimize-your-business-and-it-operations" TargetMode="External"/></Relationships>
</file>

<file path=ppt/slideLayouts/_rels/slideLayout2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31.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10.png"/><Relationship Id="rId7" Type="http://schemas.openxmlformats.org/officeDocument/2006/relationships/image" Target="../media/image12.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14.png"/><Relationship Id="rId5" Type="http://schemas.openxmlformats.org/officeDocument/2006/relationships/image" Target="../media/image11.png"/><Relationship Id="rId15" Type="http://schemas.openxmlformats.org/officeDocument/2006/relationships/image" Target="../media/image1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13.png"/><Relationship Id="rId14" Type="http://schemas.openxmlformats.org/officeDocument/2006/relationships/hyperlink" Target="http://www.capgemini.com/" TargetMode="Externa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hyperlink" Target="https://www.capgemini.com/optimize-your-business-and-it-operations" TargetMode="Externa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with Shapes - Layout1">
    <p:bg>
      <p:bgRef idx="1001">
        <a:schemeClr val="bg1"/>
      </p:bgRef>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xmlns="" id="{E94103CC-22C5-4F38-9B77-3524E8A553F9}"/>
              </a:ext>
            </a:extLst>
          </p:cNvPr>
          <p:cNvPicPr>
            <a:picLocks noChangeAspect="1"/>
          </p:cNvPicPr>
          <p:nvPr userDrawn="1"/>
        </p:nvPicPr>
        <p:blipFill rotWithShape="1">
          <a:blip r:embed="rId2" cstate="print">
            <a:extLst>
              <a:ext uri="{96DAC541-7B7A-43D3-8B79-37D633B846F1}">
                <asvg:svgBlip xmlns="" xmlns:asvg="http://schemas.microsoft.com/office/drawing/2016/SVG/main" r:embed="rId3"/>
              </a:ext>
            </a:extLst>
          </a:blip>
          <a:srcRect r="23077" b="19676"/>
          <a:stretch/>
        </p:blipFill>
        <p:spPr>
          <a:xfrm rot="16200000">
            <a:off x="5413032" y="79029"/>
            <a:ext cx="6857997" cy="6699938"/>
          </a:xfrm>
          <a:prstGeom prst="rect">
            <a:avLst/>
          </a:prstGeom>
        </p:spPr>
      </p:pic>
      <p:sp>
        <p:nvSpPr>
          <p:cNvPr id="50" name="Text Placeholder 7">
            <a:extLst>
              <a:ext uri="{FF2B5EF4-FFF2-40B4-BE49-F238E27FC236}">
                <a16:creationId xmlns:a16="http://schemas.microsoft.com/office/drawing/2014/main" xmlns="" id="{4E956B68-B273-4648-AC4B-C9A05A745160}"/>
              </a:ext>
            </a:extLst>
          </p:cNvPr>
          <p:cNvSpPr>
            <a:spLocks noGrp="1"/>
          </p:cNvSpPr>
          <p:nvPr>
            <p:ph type="body" sz="quarter" idx="32" hasCustomPrompt="1"/>
          </p:nvPr>
        </p:nvSpPr>
        <p:spPr>
          <a:xfrm>
            <a:off x="1847528" y="2708920"/>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51" name="Text Placeholder 7">
            <a:extLst>
              <a:ext uri="{FF2B5EF4-FFF2-40B4-BE49-F238E27FC236}">
                <a16:creationId xmlns:a16="http://schemas.microsoft.com/office/drawing/2014/main" xmlns="" id="{F12D7C74-E8A0-4A7D-95DA-A14111669514}"/>
              </a:ext>
            </a:extLst>
          </p:cNvPr>
          <p:cNvSpPr>
            <a:spLocks noGrp="1"/>
          </p:cNvSpPr>
          <p:nvPr>
            <p:ph type="body" sz="quarter" idx="33" hasCustomPrompt="1"/>
          </p:nvPr>
        </p:nvSpPr>
        <p:spPr>
          <a:xfrm>
            <a:off x="1847528" y="3645024"/>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49" name="Picture Placeholder 48">
            <a:extLst>
              <a:ext uri="{FF2B5EF4-FFF2-40B4-BE49-F238E27FC236}">
                <a16:creationId xmlns:a16="http://schemas.microsoft.com/office/drawing/2014/main" xmlns="" id="{4212BD44-DEDF-4B08-8824-204652F9616E}"/>
              </a:ext>
            </a:extLst>
          </p:cNvPr>
          <p:cNvSpPr>
            <a:spLocks noGrp="1"/>
          </p:cNvSpPr>
          <p:nvPr>
            <p:ph type="pic" sz="quarter" idx="10"/>
          </p:nvPr>
        </p:nvSpPr>
        <p:spPr>
          <a:xfrm>
            <a:off x="6553200" y="2060575"/>
            <a:ext cx="4910138" cy="2722563"/>
          </a:xfrm>
          <a:prstGeom prst="rect">
            <a:avLst/>
          </a:prstGeom>
        </p:spPr>
        <p:txBody>
          <a:bodyPr anchor="ctr"/>
          <a:lstStyle>
            <a:lvl1pPr algn="ctr">
              <a:defRPr/>
            </a:lvl1pPr>
          </a:lstStyle>
          <a:p>
            <a:endParaRPr lang="pt-PT"/>
          </a:p>
        </p:txBody>
      </p:sp>
      <p:sp>
        <p:nvSpPr>
          <p:cNvPr id="52" name="Text Placeholder 7">
            <a:extLst>
              <a:ext uri="{FF2B5EF4-FFF2-40B4-BE49-F238E27FC236}">
                <a16:creationId xmlns:a16="http://schemas.microsoft.com/office/drawing/2014/main" xmlns="" id="{92D6AE9D-467E-46C0-B32B-79A9B07CDD13}"/>
              </a:ext>
            </a:extLst>
          </p:cNvPr>
          <p:cNvSpPr>
            <a:spLocks noGrp="1"/>
          </p:cNvSpPr>
          <p:nvPr>
            <p:ph type="body" sz="quarter" idx="34" hasCustomPrompt="1"/>
          </p:nvPr>
        </p:nvSpPr>
        <p:spPr>
          <a:xfrm>
            <a:off x="1847528" y="4630276"/>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7"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pic>
        <p:nvPicPr>
          <p:cNvPr id="9" name="Graphic 4">
            <a:extLst>
              <a:ext uri="{FF2B5EF4-FFF2-40B4-BE49-F238E27FC236}">
                <a16:creationId xmlns:a16="http://schemas.microsoft.com/office/drawing/2014/main" xmlns="" id="{D67A1EFD-D78D-4138-B2FE-E0A098B59C34}"/>
              </a:ext>
            </a:extLst>
          </p:cNvPr>
          <p:cNvPicPr>
            <a:picLocks noChangeAspect="1"/>
          </p:cNvPicPr>
          <p:nvPr userDrawn="1"/>
        </p:nvPicPr>
        <p:blipFill rotWithShape="1">
          <a:blip r:embed="rId4" cstate="print">
            <a:extLst>
              <a:ext uri="{96DAC541-7B7A-43D3-8B79-37D633B846F1}">
                <asvg:svgBlip xmlns="" xmlns:asvg="http://schemas.microsoft.com/office/drawing/2016/SVG/main" r:embed="rId5"/>
              </a:ext>
            </a:extLst>
          </a:blip>
          <a:srcRect l="81836" t="-4713" b="16530"/>
          <a:stretch/>
        </p:blipFill>
        <p:spPr>
          <a:xfrm>
            <a:off x="11491419" y="164829"/>
            <a:ext cx="424356" cy="459624"/>
          </a:xfrm>
          <a:prstGeom prst="rect">
            <a:avLst/>
          </a:prstGeom>
        </p:spPr>
      </p:pic>
      <p:cxnSp>
        <p:nvCxnSpPr>
          <p:cNvPr id="11"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2" name="Rectangle 27">
            <a:hlinkClick r:id="rId6"/>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3"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dirty="0">
              <a:solidFill>
                <a:schemeClr val="bg1"/>
              </a:solidFill>
              <a:cs typeface="Arial" panose="020B0604020202020204" pitchFamily="34" charset="0"/>
            </a:endParaRPr>
          </a:p>
        </p:txBody>
      </p:sp>
      <p:sp>
        <p:nvSpPr>
          <p:cNvPr id="14"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xmlns="" val="407119512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userDrawn="1"/>
        </p:nvSpPr>
        <p:spPr>
          <a:xfrm>
            <a:off x="-3313" y="2728131"/>
            <a:ext cx="6262141" cy="4159686"/>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FFC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4"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6"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7"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chemeClr val="tx2"/>
                </a:solidFill>
                <a:latin typeface="+mj-lt"/>
                <a:cs typeface="Arial" panose="020B0604020202020204" pitchFamily="34" charset="0"/>
              </a:rPr>
              <a:t>Presentation Title | Author | Date</a:t>
            </a:r>
          </a:p>
        </p:txBody>
      </p:sp>
      <p:sp>
        <p:nvSpPr>
          <p:cNvPr id="19"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152400" y="152400"/>
            <a:ext cx="1838255" cy="1616746"/>
          </a:xfrm>
          <a:prstGeom prst="rect">
            <a:avLst/>
          </a:prstGeom>
        </p:spPr>
      </p:pic>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2070532" y="762000"/>
            <a:ext cx="8376592" cy="863600"/>
          </a:xfrm>
          <a:prstGeom prst="rect">
            <a:avLst/>
          </a:prstGeom>
        </p:spPr>
        <p:txBody>
          <a:bodyPr vert="horz" lIns="0" tIns="0" rIns="0" bIns="0" rtlCol="0" anchor="t">
            <a:normAutofit/>
          </a:bodyPr>
          <a:lstStyle>
            <a:lvl1pPr>
              <a:defRPr lang="pt-PT" sz="5400" b="1" dirty="0">
                <a:latin typeface="+mj-lt"/>
              </a:defRPr>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xmlns="" val="1550232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userDrawn="1"/>
        </p:nvSpPr>
        <p:spPr>
          <a:xfrm>
            <a:off x="-3313" y="2728131"/>
            <a:ext cx="6262141" cy="4159686"/>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91C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4"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6"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7"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chemeClr val="tx2"/>
                </a:solidFill>
                <a:latin typeface="+mj-lt"/>
                <a:cs typeface="Arial" panose="020B0604020202020204" pitchFamily="34" charset="0"/>
              </a:rPr>
              <a:t>Presentation Title | Author | Date</a:t>
            </a:r>
          </a:p>
        </p:txBody>
      </p:sp>
      <p:sp>
        <p:nvSpPr>
          <p:cNvPr id="19"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152400" y="152400"/>
            <a:ext cx="1838255" cy="1616746"/>
          </a:xfrm>
          <a:prstGeom prst="rect">
            <a:avLst/>
          </a:prstGeom>
        </p:spPr>
      </p:pic>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2070532" y="762000"/>
            <a:ext cx="8376592" cy="863600"/>
          </a:xfrm>
          <a:prstGeom prst="rect">
            <a:avLst/>
          </a:prstGeom>
        </p:spPr>
        <p:txBody>
          <a:bodyPr vert="horz" lIns="0" tIns="0" rIns="0" bIns="0" rtlCol="0" anchor="t">
            <a:normAutofit/>
          </a:bodyPr>
          <a:lstStyle>
            <a:lvl1pPr>
              <a:defRPr lang="pt-PT" sz="5400" b="1" dirty="0">
                <a:latin typeface="+mj-lt"/>
              </a:defRPr>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xmlns="" val="1083098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with Filled Background">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443981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10">
            <a:extLst>
              <a:ext uri="{FF2B5EF4-FFF2-40B4-BE49-F238E27FC236}">
                <a16:creationId xmlns:a16="http://schemas.microsoft.com/office/drawing/2014/main" xmlns="" id="{709E13E3-3323-4A67-80E2-F91981229839}"/>
              </a:ext>
            </a:extLst>
          </p:cNvPr>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l="2839" r="32420"/>
          <a:stretch/>
        </p:blipFill>
        <p:spPr>
          <a:xfrm>
            <a:off x="4253790" y="-2148"/>
            <a:ext cx="7938210" cy="6898276"/>
          </a:xfrm>
          <a:prstGeom prst="rect">
            <a:avLst/>
          </a:prstGeom>
        </p:spPr>
      </p:pic>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hasCustomPrompt="1"/>
          </p:nvPr>
        </p:nvSpPr>
        <p:spPr>
          <a:xfrm>
            <a:off x="407988" y="3068960"/>
            <a:ext cx="6696124" cy="3375382"/>
          </a:xfrm>
          <a:prstGeom prst="rect">
            <a:avLst/>
          </a:prstGeom>
        </p:spPr>
        <p:txBody>
          <a:bodyPr>
            <a:noAutofit/>
          </a:bodyPr>
          <a:lstStyle>
            <a:lvl1pPr>
              <a:lnSpc>
                <a:spcPts val="2000"/>
              </a:lnSpc>
              <a:spcAft>
                <a:spcPts val="1800"/>
              </a:spcAft>
              <a:defRPr sz="1600">
                <a:solidFill>
                  <a:schemeClr val="bg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endParaRPr lang="pt-PT" dirty="0"/>
          </a:p>
        </p:txBody>
      </p:sp>
      <p:sp>
        <p:nvSpPr>
          <p:cNvPr id="10" name="Title Placeholder 1">
            <a:extLst>
              <a:ext uri="{FF2B5EF4-FFF2-40B4-BE49-F238E27FC236}">
                <a16:creationId xmlns:a16="http://schemas.microsoft.com/office/drawing/2014/main" xmlns="" id="{57798370-07F4-412F-86CE-30C026EA6825}"/>
              </a:ext>
            </a:extLst>
          </p:cNvPr>
          <p:cNvSpPr>
            <a:spLocks noGrp="1"/>
          </p:cNvSpPr>
          <p:nvPr>
            <p:ph type="title" hasCustomPrompt="1"/>
          </p:nvPr>
        </p:nvSpPr>
        <p:spPr>
          <a:xfrm>
            <a:off x="407988" y="2002973"/>
            <a:ext cx="10044635" cy="859536"/>
          </a:xfrm>
          <a:prstGeom prst="rect">
            <a:avLst/>
          </a:prstGeom>
        </p:spPr>
        <p:txBody>
          <a:bodyPr vert="horz" lIns="0" tIns="0" rIns="0" bIns="0" rtlCol="0" anchor="b">
            <a:normAutofit/>
          </a:bodyPr>
          <a:lstStyle>
            <a:lvl1pPr>
              <a:defRPr lang="pt-PT" dirty="0">
                <a:solidFill>
                  <a:schemeClr val="bg1"/>
                </a:solidFill>
              </a:defRPr>
            </a:lvl1pPr>
          </a:lstStyle>
          <a:p>
            <a:pPr lvl="0">
              <a:lnSpc>
                <a:spcPts val="3000"/>
              </a:lnSpc>
            </a:pPr>
            <a:r>
              <a:rPr lang="en-US" dirty="0"/>
              <a:t>Click to insert title</a:t>
            </a:r>
            <a:endParaRPr lang="pt-PT" dirty="0"/>
          </a:p>
        </p:txBody>
      </p:sp>
      <p:sp>
        <p:nvSpPr>
          <p:cNvPr id="6"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dirty="0">
              <a:solidFill>
                <a:schemeClr val="bg1"/>
              </a:solidFill>
              <a:cs typeface="Arial" panose="020B0604020202020204" pitchFamily="34" charset="0"/>
            </a:endParaRPr>
          </a:p>
        </p:txBody>
      </p:sp>
      <p:sp>
        <p:nvSpPr>
          <p:cNvPr id="7"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cxnSp>
        <p:nvCxnSpPr>
          <p:cNvPr id="9"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1" name="Rectangle 27">
            <a:hlinkClick r:id="rId3"/>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chemeClr val="bg1"/>
                </a:solidFill>
                <a:latin typeface="+mj-lt"/>
                <a:cs typeface="Arial" panose="020B0604020202020204" pitchFamily="34" charset="0"/>
              </a:rPr>
              <a:t>Presentation Title | Author | Date</a:t>
            </a:r>
          </a:p>
        </p:txBody>
      </p:sp>
    </p:spTree>
    <p:extLst>
      <p:ext uri="{BB962C8B-B14F-4D97-AF65-F5344CB8AC3E}">
        <p14:creationId xmlns:p14="http://schemas.microsoft.com/office/powerpoint/2010/main" xmlns="" val="1110397495"/>
      </p:ext>
    </p:extLst>
  </p:cSld>
  <p:clrMapOvr>
    <a:masterClrMapping/>
  </p:clrMapOvr>
  <p:extLst mod="1">
    <p:ext uri="{DCECCB84-F9BA-43D5-87BE-67443E8EF086}">
      <p15:sldGuideLst xmlns:p15="http://schemas.microsoft.com/office/powerpoint/2012/main" xmlns="">
        <p15:guide id="1" orient="horz" pos="255">
          <p15:clr>
            <a:srgbClr val="FBAE40"/>
          </p15:clr>
        </p15:guide>
        <p15:guide id="2" pos="257">
          <p15:clr>
            <a:srgbClr val="FBAE40"/>
          </p15:clr>
        </p15:guide>
        <p15:guide id="3" pos="687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xmlns=""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xmlns=""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xmlns="" val="39828754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279F1DAD-5BB1-4142-B838-01DB99370135}"/>
              </a:ext>
            </a:extLst>
          </p:cNvPr>
          <p:cNvSpPr/>
          <p:nvPr userDrawn="1"/>
        </p:nvSpPr>
        <p:spPr>
          <a:xfrm>
            <a:off x="0" y="4077072"/>
            <a:ext cx="12192000" cy="2780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9" name="Text Placeholder 4">
            <a:extLst>
              <a:ext uri="{FF2B5EF4-FFF2-40B4-BE49-F238E27FC236}">
                <a16:creationId xmlns:a16="http://schemas.microsoft.com/office/drawing/2014/main" xmlns="" id="{04C1CAD0-39C3-4CE2-A9E9-8CA99EFF5357}"/>
              </a:ext>
            </a:extLst>
          </p:cNvPr>
          <p:cNvSpPr>
            <a:spLocks noGrp="1"/>
          </p:cNvSpPr>
          <p:nvPr>
            <p:ph type="body" sz="quarter" idx="13" hasCustomPrompt="1"/>
          </p:nvPr>
        </p:nvSpPr>
        <p:spPr>
          <a:xfrm>
            <a:off x="426488"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4">
            <a:extLst>
              <a:ext uri="{FF2B5EF4-FFF2-40B4-BE49-F238E27FC236}">
                <a16:creationId xmlns:a16="http://schemas.microsoft.com/office/drawing/2014/main" xmlns=""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4">
            <a:extLst>
              <a:ext uri="{FF2B5EF4-FFF2-40B4-BE49-F238E27FC236}">
                <a16:creationId xmlns:a16="http://schemas.microsoft.com/office/drawing/2014/main" xmlns=""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41" name="Text Placeholder 4">
            <a:extLst>
              <a:ext uri="{FF2B5EF4-FFF2-40B4-BE49-F238E27FC236}">
                <a16:creationId xmlns:a16="http://schemas.microsoft.com/office/drawing/2014/main" xmlns="" id="{6012FFDA-311F-429E-998E-F6E6B0A7186E}"/>
              </a:ext>
            </a:extLst>
          </p:cNvPr>
          <p:cNvSpPr>
            <a:spLocks noGrp="1"/>
          </p:cNvSpPr>
          <p:nvPr>
            <p:ph type="body" sz="quarter" idx="31" hasCustomPrompt="1"/>
          </p:nvPr>
        </p:nvSpPr>
        <p:spPr>
          <a:xfrm>
            <a:off x="407987" y="4231996"/>
            <a:ext cx="11376025"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dirty="0"/>
              <a:t>Click to insert section title</a:t>
            </a:r>
          </a:p>
        </p:txBody>
      </p:sp>
      <p:sp>
        <p:nvSpPr>
          <p:cNvPr id="42" name="Text Placeholder 7">
            <a:extLst>
              <a:ext uri="{FF2B5EF4-FFF2-40B4-BE49-F238E27FC236}">
                <a16:creationId xmlns:a16="http://schemas.microsoft.com/office/drawing/2014/main" xmlns="" id="{9228FC83-C11D-47F2-8BDE-B10D125E5E87}"/>
              </a:ext>
            </a:extLst>
          </p:cNvPr>
          <p:cNvSpPr>
            <a:spLocks noGrp="1"/>
          </p:cNvSpPr>
          <p:nvPr>
            <p:ph type="body" sz="quarter" idx="32" hasCustomPrompt="1"/>
          </p:nvPr>
        </p:nvSpPr>
        <p:spPr>
          <a:xfrm>
            <a:off x="426488"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9"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0"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1"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23"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4" name="Text Placeholder 7">
            <a:extLst>
              <a:ext uri="{FF2B5EF4-FFF2-40B4-BE49-F238E27FC236}">
                <a16:creationId xmlns:a16="http://schemas.microsoft.com/office/drawing/2014/main" xmlns="" id="{9228FC83-C11D-47F2-8BDE-B10D125E5E87}"/>
              </a:ext>
            </a:extLst>
          </p:cNvPr>
          <p:cNvSpPr>
            <a:spLocks noGrp="1"/>
          </p:cNvSpPr>
          <p:nvPr>
            <p:ph type="body" sz="quarter" idx="33" hasCustomPrompt="1"/>
          </p:nvPr>
        </p:nvSpPr>
        <p:spPr>
          <a:xfrm>
            <a:off x="4322171"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Text Placeholder 7">
            <a:extLst>
              <a:ext uri="{FF2B5EF4-FFF2-40B4-BE49-F238E27FC236}">
                <a16:creationId xmlns:a16="http://schemas.microsoft.com/office/drawing/2014/main" xmlns="" id="{9228FC83-C11D-47F2-8BDE-B10D125E5E87}"/>
              </a:ext>
            </a:extLst>
          </p:cNvPr>
          <p:cNvSpPr>
            <a:spLocks noGrp="1"/>
          </p:cNvSpPr>
          <p:nvPr>
            <p:ph type="body" sz="quarter" idx="34" hasCustomPrompt="1"/>
          </p:nvPr>
        </p:nvSpPr>
        <p:spPr>
          <a:xfrm>
            <a:off x="8217853"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6"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426487" y="4674187"/>
            <a:ext cx="11357525" cy="1799211"/>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xmlns="" val="1008577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Topics with icons">
    <p:bg>
      <p:bgPr>
        <a:solidFill>
          <a:schemeClr val="bg1"/>
        </a:solidFill>
        <a:effectLst/>
      </p:bgPr>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0"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1992760" y="1556793"/>
            <a:ext cx="9791253" cy="1368152"/>
          </a:xfrm>
          <a:prstGeom prst="rect">
            <a:avLst/>
          </a:prstGeom>
        </p:spPr>
        <p:txBody>
          <a:bodyPr anchor="ct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1"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1992760" y="3320915"/>
            <a:ext cx="9791253" cy="1368152"/>
          </a:xfrm>
          <a:prstGeom prst="rect">
            <a:avLst/>
          </a:prstGeom>
        </p:spPr>
        <p:txBody>
          <a:bodyPr anchor="ct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2"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1992760" y="5085036"/>
            <a:ext cx="9791253" cy="1368152"/>
          </a:xfrm>
          <a:prstGeom prst="rect">
            <a:avLst/>
          </a:prstGeom>
        </p:spPr>
        <p:txBody>
          <a:bodyPr anchor="ct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4"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6"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grpSp>
        <p:nvGrpSpPr>
          <p:cNvPr id="17" name="Group 4">
            <a:extLst>
              <a:ext uri="{FF2B5EF4-FFF2-40B4-BE49-F238E27FC236}">
                <a16:creationId xmlns:a16="http://schemas.microsoft.com/office/drawing/2014/main" xmlns="" id="{F55AA728-28C9-4E2C-9F9C-ED1CE98A5CDA}"/>
              </a:ext>
            </a:extLst>
          </p:cNvPr>
          <p:cNvGrpSpPr>
            <a:grpSpLocks noChangeAspect="1"/>
          </p:cNvGrpSpPr>
          <p:nvPr userDrawn="1"/>
        </p:nvGrpSpPr>
        <p:grpSpPr bwMode="auto">
          <a:xfrm>
            <a:off x="376729" y="3487371"/>
            <a:ext cx="1285954" cy="1201696"/>
            <a:chOff x="-163" y="-158"/>
            <a:chExt cx="2854" cy="2667"/>
          </a:xfrm>
        </p:grpSpPr>
        <p:sp>
          <p:nvSpPr>
            <p:cNvPr id="18" name="Freeform 5">
              <a:extLst>
                <a:ext uri="{FF2B5EF4-FFF2-40B4-BE49-F238E27FC236}">
                  <a16:creationId xmlns:a16="http://schemas.microsoft.com/office/drawing/2014/main" xmlns="" id="{C00D10BF-495F-4321-9BCA-1A6DC376E34A}"/>
                </a:ext>
              </a:extLst>
            </p:cNvPr>
            <p:cNvSpPr>
              <a:spLocks/>
            </p:cNvSpPr>
            <p:nvPr/>
          </p:nvSpPr>
          <p:spPr bwMode="auto">
            <a:xfrm>
              <a:off x="-163" y="-158"/>
              <a:ext cx="2854" cy="2667"/>
            </a:xfrm>
            <a:custGeom>
              <a:avLst/>
              <a:gdLst>
                <a:gd name="T0" fmla="*/ 153 w 1067"/>
                <a:gd name="T1" fmla="*/ 780 h 997"/>
                <a:gd name="T2" fmla="*/ 256 w 1067"/>
                <a:gd name="T3" fmla="*/ 149 h 997"/>
                <a:gd name="T4" fmla="*/ 914 w 1067"/>
                <a:gd name="T5" fmla="*/ 241 h 997"/>
                <a:gd name="T6" fmla="*/ 794 w 1067"/>
                <a:gd name="T7" fmla="*/ 848 h 997"/>
                <a:gd name="T8" fmla="*/ 153 w 1067"/>
                <a:gd name="T9" fmla="*/ 780 h 997"/>
              </a:gdLst>
              <a:ahLst/>
              <a:cxnLst>
                <a:cxn ang="0">
                  <a:pos x="T0" y="T1"/>
                </a:cxn>
                <a:cxn ang="0">
                  <a:pos x="T2" y="T3"/>
                </a:cxn>
                <a:cxn ang="0">
                  <a:pos x="T4" y="T5"/>
                </a:cxn>
                <a:cxn ang="0">
                  <a:pos x="T6" y="T7"/>
                </a:cxn>
                <a:cxn ang="0">
                  <a:pos x="T8" y="T9"/>
                </a:cxn>
              </a:cxnLst>
              <a:rect l="0" t="0" r="r" b="b"/>
              <a:pathLst>
                <a:path w="1067" h="997">
                  <a:moveTo>
                    <a:pt x="153" y="780"/>
                  </a:moveTo>
                  <a:cubicBezTo>
                    <a:pt x="0" y="580"/>
                    <a:pt x="46" y="297"/>
                    <a:pt x="256" y="149"/>
                  </a:cubicBezTo>
                  <a:cubicBezTo>
                    <a:pt x="466" y="0"/>
                    <a:pt x="760" y="42"/>
                    <a:pt x="914" y="241"/>
                  </a:cubicBezTo>
                  <a:cubicBezTo>
                    <a:pt x="1067" y="441"/>
                    <a:pt x="1004" y="700"/>
                    <a:pt x="794" y="848"/>
                  </a:cubicBezTo>
                  <a:cubicBezTo>
                    <a:pt x="584" y="997"/>
                    <a:pt x="307" y="979"/>
                    <a:pt x="153" y="780"/>
                  </a:cubicBezTo>
                </a:path>
              </a:pathLst>
            </a:custGeom>
            <a:solidFill>
              <a:srgbClr val="87086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9" name="Freeform 6">
              <a:extLst>
                <a:ext uri="{FF2B5EF4-FFF2-40B4-BE49-F238E27FC236}">
                  <a16:creationId xmlns:a16="http://schemas.microsoft.com/office/drawing/2014/main" xmlns="" id="{FC345721-3D86-455D-A3E5-6A031E9161FE}"/>
                </a:ext>
              </a:extLst>
            </p:cNvPr>
            <p:cNvSpPr>
              <a:spLocks/>
            </p:cNvSpPr>
            <p:nvPr/>
          </p:nvSpPr>
          <p:spPr bwMode="auto">
            <a:xfrm>
              <a:off x="677" y="535"/>
              <a:ext cx="465" cy="500"/>
            </a:xfrm>
            <a:custGeom>
              <a:avLst/>
              <a:gdLst>
                <a:gd name="T0" fmla="*/ 71 w 174"/>
                <a:gd name="T1" fmla="*/ 178 h 187"/>
                <a:gd name="T2" fmla="*/ 8 w 174"/>
                <a:gd name="T3" fmla="*/ 78 h 187"/>
                <a:gd name="T4" fmla="*/ 98 w 174"/>
                <a:gd name="T5" fmla="*/ 9 h 187"/>
                <a:gd name="T6" fmla="*/ 167 w 174"/>
                <a:gd name="T7" fmla="*/ 110 h 187"/>
                <a:gd name="T8" fmla="*/ 71 w 174"/>
                <a:gd name="T9" fmla="*/ 178 h 187"/>
              </a:gdLst>
              <a:ahLst/>
              <a:cxnLst>
                <a:cxn ang="0">
                  <a:pos x="T0" y="T1"/>
                </a:cxn>
                <a:cxn ang="0">
                  <a:pos x="T2" y="T3"/>
                </a:cxn>
                <a:cxn ang="0">
                  <a:pos x="T4" y="T5"/>
                </a:cxn>
                <a:cxn ang="0">
                  <a:pos x="T6" y="T7"/>
                </a:cxn>
                <a:cxn ang="0">
                  <a:pos x="T8" y="T9"/>
                </a:cxn>
              </a:cxnLst>
              <a:rect l="0" t="0" r="r" b="b"/>
              <a:pathLst>
                <a:path w="174" h="187">
                  <a:moveTo>
                    <a:pt x="71" y="178"/>
                  </a:moveTo>
                  <a:cubicBezTo>
                    <a:pt x="26" y="169"/>
                    <a:pt x="0" y="125"/>
                    <a:pt x="8" y="78"/>
                  </a:cubicBezTo>
                  <a:cubicBezTo>
                    <a:pt x="15" y="31"/>
                    <a:pt x="53" y="0"/>
                    <a:pt x="98" y="9"/>
                  </a:cubicBezTo>
                  <a:cubicBezTo>
                    <a:pt x="144" y="18"/>
                    <a:pt x="174" y="63"/>
                    <a:pt x="167" y="110"/>
                  </a:cubicBezTo>
                  <a:cubicBezTo>
                    <a:pt x="159" y="157"/>
                    <a:pt x="116" y="187"/>
                    <a:pt x="71" y="178"/>
                  </a:cubicBezTo>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0" name="Freeform 7">
              <a:extLst>
                <a:ext uri="{FF2B5EF4-FFF2-40B4-BE49-F238E27FC236}">
                  <a16:creationId xmlns:a16="http://schemas.microsoft.com/office/drawing/2014/main" xmlns="" id="{88996DE1-792D-4B62-9A86-687AFAF8E76E}"/>
                </a:ext>
              </a:extLst>
            </p:cNvPr>
            <p:cNvSpPr>
              <a:spLocks/>
            </p:cNvSpPr>
            <p:nvPr/>
          </p:nvSpPr>
          <p:spPr bwMode="auto">
            <a:xfrm>
              <a:off x="500" y="1075"/>
              <a:ext cx="821" cy="543"/>
            </a:xfrm>
            <a:custGeom>
              <a:avLst/>
              <a:gdLst>
                <a:gd name="T0" fmla="*/ 49 w 307"/>
                <a:gd name="T1" fmla="*/ 182 h 203"/>
                <a:gd name="T2" fmla="*/ 8 w 307"/>
                <a:gd name="T3" fmla="*/ 118 h 203"/>
                <a:gd name="T4" fmla="*/ 192 w 307"/>
                <a:gd name="T5" fmla="*/ 23 h 203"/>
                <a:gd name="T6" fmla="*/ 303 w 307"/>
                <a:gd name="T7" fmla="*/ 135 h 203"/>
                <a:gd name="T8" fmla="*/ 307 w 307"/>
                <a:gd name="T9" fmla="*/ 172 h 203"/>
                <a:gd name="T10" fmla="*/ 49 w 307"/>
                <a:gd name="T11" fmla="*/ 182 h 203"/>
              </a:gdLst>
              <a:ahLst/>
              <a:cxnLst>
                <a:cxn ang="0">
                  <a:pos x="T0" y="T1"/>
                </a:cxn>
                <a:cxn ang="0">
                  <a:pos x="T2" y="T3"/>
                </a:cxn>
                <a:cxn ang="0">
                  <a:pos x="T4" y="T5"/>
                </a:cxn>
                <a:cxn ang="0">
                  <a:pos x="T6" y="T7"/>
                </a:cxn>
                <a:cxn ang="0">
                  <a:pos x="T8" y="T9"/>
                </a:cxn>
                <a:cxn ang="0">
                  <a:pos x="T10" y="T11"/>
                </a:cxn>
              </a:cxnLst>
              <a:rect l="0" t="0" r="r" b="b"/>
              <a:pathLst>
                <a:path w="307" h="203">
                  <a:moveTo>
                    <a:pt x="49" y="182"/>
                  </a:moveTo>
                  <a:cubicBezTo>
                    <a:pt x="19" y="177"/>
                    <a:pt x="0" y="148"/>
                    <a:pt x="8" y="118"/>
                  </a:cubicBezTo>
                  <a:cubicBezTo>
                    <a:pt x="24" y="58"/>
                    <a:pt x="85" y="0"/>
                    <a:pt x="192" y="23"/>
                  </a:cubicBezTo>
                  <a:cubicBezTo>
                    <a:pt x="246" y="35"/>
                    <a:pt x="291" y="79"/>
                    <a:pt x="303" y="135"/>
                  </a:cubicBezTo>
                  <a:cubicBezTo>
                    <a:pt x="306" y="148"/>
                    <a:pt x="307" y="160"/>
                    <a:pt x="307" y="172"/>
                  </a:cubicBezTo>
                  <a:cubicBezTo>
                    <a:pt x="236" y="169"/>
                    <a:pt x="168" y="203"/>
                    <a:pt x="49" y="182"/>
                  </a:cubicBezTo>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1" name="Freeform 8">
              <a:extLst>
                <a:ext uri="{FF2B5EF4-FFF2-40B4-BE49-F238E27FC236}">
                  <a16:creationId xmlns:a16="http://schemas.microsoft.com/office/drawing/2014/main" xmlns="" id="{99A3E024-557A-4737-A486-DB81CBFED8D8}"/>
                </a:ext>
              </a:extLst>
            </p:cNvPr>
            <p:cNvSpPr>
              <a:spLocks/>
            </p:cNvSpPr>
            <p:nvPr/>
          </p:nvSpPr>
          <p:spPr bwMode="auto">
            <a:xfrm>
              <a:off x="1249" y="575"/>
              <a:ext cx="527" cy="570"/>
            </a:xfrm>
            <a:custGeom>
              <a:avLst/>
              <a:gdLst>
                <a:gd name="T0" fmla="*/ 105 w 197"/>
                <a:gd name="T1" fmla="*/ 209 h 213"/>
                <a:gd name="T2" fmla="*/ 196 w 197"/>
                <a:gd name="T3" fmla="*/ 100 h 213"/>
                <a:gd name="T4" fmla="*/ 99 w 197"/>
                <a:gd name="T5" fmla="*/ 4 h 213"/>
                <a:gd name="T6" fmla="*/ 2 w 197"/>
                <a:gd name="T7" fmla="*/ 113 h 213"/>
                <a:gd name="T8" fmla="*/ 105 w 197"/>
                <a:gd name="T9" fmla="*/ 209 h 213"/>
              </a:gdLst>
              <a:ahLst/>
              <a:cxnLst>
                <a:cxn ang="0">
                  <a:pos x="T0" y="T1"/>
                </a:cxn>
                <a:cxn ang="0">
                  <a:pos x="T2" y="T3"/>
                </a:cxn>
                <a:cxn ang="0">
                  <a:pos x="T4" y="T5"/>
                </a:cxn>
                <a:cxn ang="0">
                  <a:pos x="T6" y="T7"/>
                </a:cxn>
                <a:cxn ang="0">
                  <a:pos x="T8" y="T9"/>
                </a:cxn>
              </a:cxnLst>
              <a:rect l="0" t="0" r="r" b="b"/>
              <a:pathLst>
                <a:path w="197" h="213">
                  <a:moveTo>
                    <a:pt x="105" y="209"/>
                  </a:moveTo>
                  <a:cubicBezTo>
                    <a:pt x="160" y="205"/>
                    <a:pt x="197" y="156"/>
                    <a:pt x="196" y="100"/>
                  </a:cubicBezTo>
                  <a:cubicBezTo>
                    <a:pt x="194" y="43"/>
                    <a:pt x="154" y="0"/>
                    <a:pt x="99" y="4"/>
                  </a:cubicBezTo>
                  <a:cubicBezTo>
                    <a:pt x="44" y="8"/>
                    <a:pt x="0" y="57"/>
                    <a:pt x="2" y="113"/>
                  </a:cubicBezTo>
                  <a:cubicBezTo>
                    <a:pt x="3" y="170"/>
                    <a:pt x="50" y="213"/>
                    <a:pt x="105" y="209"/>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2" name="Freeform 9">
              <a:extLst>
                <a:ext uri="{FF2B5EF4-FFF2-40B4-BE49-F238E27FC236}">
                  <a16:creationId xmlns:a16="http://schemas.microsoft.com/office/drawing/2014/main" xmlns="" id="{B91EABC1-BAA9-4368-93ED-01B2A8854188}"/>
                </a:ext>
              </a:extLst>
            </p:cNvPr>
            <p:cNvSpPr>
              <a:spLocks/>
            </p:cNvSpPr>
            <p:nvPr/>
          </p:nvSpPr>
          <p:spPr bwMode="auto">
            <a:xfrm>
              <a:off x="1017" y="1209"/>
              <a:ext cx="986" cy="647"/>
            </a:xfrm>
            <a:custGeom>
              <a:avLst/>
              <a:gdLst>
                <a:gd name="T0" fmla="*/ 1 w 369"/>
                <a:gd name="T1" fmla="*/ 207 h 242"/>
                <a:gd name="T2" fmla="*/ 5 w 369"/>
                <a:gd name="T3" fmla="*/ 162 h 242"/>
                <a:gd name="T4" fmla="*/ 137 w 369"/>
                <a:gd name="T5" fmla="*/ 28 h 242"/>
                <a:gd name="T6" fmla="*/ 356 w 369"/>
                <a:gd name="T7" fmla="*/ 131 h 242"/>
                <a:gd name="T8" fmla="*/ 304 w 369"/>
                <a:gd name="T9" fmla="*/ 218 h 242"/>
                <a:gd name="T10" fmla="*/ 1 w 369"/>
                <a:gd name="T11" fmla="*/ 207 h 242"/>
              </a:gdLst>
              <a:ahLst/>
              <a:cxnLst>
                <a:cxn ang="0">
                  <a:pos x="T0" y="T1"/>
                </a:cxn>
                <a:cxn ang="0">
                  <a:pos x="T2" y="T3"/>
                </a:cxn>
                <a:cxn ang="0">
                  <a:pos x="T4" y="T5"/>
                </a:cxn>
                <a:cxn ang="0">
                  <a:pos x="T6" y="T7"/>
                </a:cxn>
                <a:cxn ang="0">
                  <a:pos x="T8" y="T9"/>
                </a:cxn>
                <a:cxn ang="0">
                  <a:pos x="T10" y="T11"/>
                </a:cxn>
              </a:cxnLst>
              <a:rect l="0" t="0" r="r" b="b"/>
              <a:pathLst>
                <a:path w="369" h="242">
                  <a:moveTo>
                    <a:pt x="1" y="207"/>
                  </a:moveTo>
                  <a:cubicBezTo>
                    <a:pt x="0" y="193"/>
                    <a:pt x="2" y="178"/>
                    <a:pt x="5" y="162"/>
                  </a:cubicBezTo>
                  <a:cubicBezTo>
                    <a:pt x="20" y="95"/>
                    <a:pt x="72" y="42"/>
                    <a:pt x="137" y="28"/>
                  </a:cubicBezTo>
                  <a:cubicBezTo>
                    <a:pt x="260" y="0"/>
                    <a:pt x="333" y="62"/>
                    <a:pt x="356" y="131"/>
                  </a:cubicBezTo>
                  <a:cubicBezTo>
                    <a:pt x="369" y="170"/>
                    <a:pt x="344" y="212"/>
                    <a:pt x="304" y="218"/>
                  </a:cubicBezTo>
                  <a:cubicBezTo>
                    <a:pt x="165" y="242"/>
                    <a:pt x="85" y="203"/>
                    <a:pt x="1" y="207"/>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23" name="Group 30">
            <a:extLst>
              <a:ext uri="{FF2B5EF4-FFF2-40B4-BE49-F238E27FC236}">
                <a16:creationId xmlns:a16="http://schemas.microsoft.com/office/drawing/2014/main" xmlns="" id="{A10900A1-B639-4F4D-B2A8-3302F49771BD}"/>
              </a:ext>
            </a:extLst>
          </p:cNvPr>
          <p:cNvGrpSpPr>
            <a:grpSpLocks noChangeAspect="1"/>
          </p:cNvGrpSpPr>
          <p:nvPr userDrawn="1"/>
        </p:nvGrpSpPr>
        <p:grpSpPr bwMode="auto">
          <a:xfrm>
            <a:off x="376729" y="1642923"/>
            <a:ext cx="1279250" cy="1195892"/>
            <a:chOff x="-223" y="-210"/>
            <a:chExt cx="3852" cy="3601"/>
          </a:xfrm>
        </p:grpSpPr>
        <p:sp>
          <p:nvSpPr>
            <p:cNvPr id="24" name="Freeform 31">
              <a:extLst>
                <a:ext uri="{FF2B5EF4-FFF2-40B4-BE49-F238E27FC236}">
                  <a16:creationId xmlns:a16="http://schemas.microsoft.com/office/drawing/2014/main" xmlns="" id="{63E2A064-7520-4F5E-83E0-1D9A7E442B39}"/>
                </a:ext>
              </a:extLst>
            </p:cNvPr>
            <p:cNvSpPr>
              <a:spLocks/>
            </p:cNvSpPr>
            <p:nvPr/>
          </p:nvSpPr>
          <p:spPr bwMode="auto">
            <a:xfrm>
              <a:off x="-223" y="-210"/>
              <a:ext cx="3852" cy="3601"/>
            </a:xfrm>
            <a:custGeom>
              <a:avLst/>
              <a:gdLst>
                <a:gd name="T0" fmla="*/ 207 w 1442"/>
                <a:gd name="T1" fmla="*/ 1053 h 1347"/>
                <a:gd name="T2" fmla="*/ 346 w 1442"/>
                <a:gd name="T3" fmla="*/ 201 h 1347"/>
                <a:gd name="T4" fmla="*/ 1235 w 1442"/>
                <a:gd name="T5" fmla="*/ 326 h 1347"/>
                <a:gd name="T6" fmla="*/ 1073 w 1442"/>
                <a:gd name="T7" fmla="*/ 1147 h 1347"/>
                <a:gd name="T8" fmla="*/ 207 w 1442"/>
                <a:gd name="T9" fmla="*/ 1053 h 1347"/>
              </a:gdLst>
              <a:ahLst/>
              <a:cxnLst>
                <a:cxn ang="0">
                  <a:pos x="T0" y="T1"/>
                </a:cxn>
                <a:cxn ang="0">
                  <a:pos x="T2" y="T3"/>
                </a:cxn>
                <a:cxn ang="0">
                  <a:pos x="T4" y="T5"/>
                </a:cxn>
                <a:cxn ang="0">
                  <a:pos x="T6" y="T7"/>
                </a:cxn>
                <a:cxn ang="0">
                  <a:pos x="T8" y="T9"/>
                </a:cxn>
              </a:cxnLst>
              <a:rect l="0" t="0" r="r" b="b"/>
              <a:pathLst>
                <a:path w="1442" h="1347">
                  <a:moveTo>
                    <a:pt x="207" y="1053"/>
                  </a:moveTo>
                  <a:cubicBezTo>
                    <a:pt x="0" y="783"/>
                    <a:pt x="62" y="401"/>
                    <a:pt x="346" y="201"/>
                  </a:cubicBezTo>
                  <a:cubicBezTo>
                    <a:pt x="629" y="0"/>
                    <a:pt x="1028" y="56"/>
                    <a:pt x="1235" y="326"/>
                  </a:cubicBezTo>
                  <a:cubicBezTo>
                    <a:pt x="1442" y="596"/>
                    <a:pt x="1357" y="946"/>
                    <a:pt x="1073" y="1147"/>
                  </a:cubicBezTo>
                  <a:cubicBezTo>
                    <a:pt x="790" y="1347"/>
                    <a:pt x="415" y="1324"/>
                    <a:pt x="207" y="1053"/>
                  </a:cubicBezTo>
                </a:path>
              </a:pathLst>
            </a:custGeom>
            <a:solidFill>
              <a:srgbClr val="0070A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5" name="Freeform 32">
              <a:extLst>
                <a:ext uri="{FF2B5EF4-FFF2-40B4-BE49-F238E27FC236}">
                  <a16:creationId xmlns:a16="http://schemas.microsoft.com/office/drawing/2014/main" xmlns="" id="{E00548ED-7E30-4648-88C9-25FEB9790230}"/>
                </a:ext>
              </a:extLst>
            </p:cNvPr>
            <p:cNvSpPr>
              <a:spLocks/>
            </p:cNvSpPr>
            <p:nvPr/>
          </p:nvSpPr>
          <p:spPr bwMode="auto">
            <a:xfrm>
              <a:off x="1284" y="672"/>
              <a:ext cx="870" cy="1045"/>
            </a:xfrm>
            <a:custGeom>
              <a:avLst/>
              <a:gdLst>
                <a:gd name="T0" fmla="*/ 71 w 326"/>
                <a:gd name="T1" fmla="*/ 391 h 391"/>
                <a:gd name="T2" fmla="*/ 1 w 326"/>
                <a:gd name="T3" fmla="*/ 390 h 391"/>
                <a:gd name="T4" fmla="*/ 0 w 326"/>
                <a:gd name="T5" fmla="*/ 172 h 391"/>
                <a:gd name="T6" fmla="*/ 95 w 326"/>
                <a:gd name="T7" fmla="*/ 13 h 391"/>
                <a:gd name="T8" fmla="*/ 223 w 326"/>
                <a:gd name="T9" fmla="*/ 8 h 391"/>
                <a:gd name="T10" fmla="*/ 326 w 326"/>
                <a:gd name="T11" fmla="*/ 164 h 391"/>
                <a:gd name="T12" fmla="*/ 326 w 326"/>
                <a:gd name="T13" fmla="*/ 385 h 391"/>
                <a:gd name="T14" fmla="*/ 263 w 326"/>
                <a:gd name="T15" fmla="*/ 385 h 391"/>
                <a:gd name="T16" fmla="*/ 263 w 326"/>
                <a:gd name="T17" fmla="*/ 164 h 391"/>
                <a:gd name="T18" fmla="*/ 210 w 326"/>
                <a:gd name="T19" fmla="*/ 78 h 391"/>
                <a:gd name="T20" fmla="*/ 117 w 326"/>
                <a:gd name="T21" fmla="*/ 80 h 391"/>
                <a:gd name="T22" fmla="*/ 71 w 326"/>
                <a:gd name="T23" fmla="*/ 172 h 391"/>
                <a:gd name="T24" fmla="*/ 71 w 326"/>
                <a:gd name="T25"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6" h="391">
                  <a:moveTo>
                    <a:pt x="71" y="391"/>
                  </a:moveTo>
                  <a:cubicBezTo>
                    <a:pt x="1" y="390"/>
                    <a:pt x="1" y="390"/>
                    <a:pt x="1" y="390"/>
                  </a:cubicBezTo>
                  <a:cubicBezTo>
                    <a:pt x="2" y="324"/>
                    <a:pt x="0" y="174"/>
                    <a:pt x="0" y="172"/>
                  </a:cubicBezTo>
                  <a:cubicBezTo>
                    <a:pt x="0" y="140"/>
                    <a:pt x="0" y="43"/>
                    <a:pt x="95" y="13"/>
                  </a:cubicBezTo>
                  <a:cubicBezTo>
                    <a:pt x="132" y="1"/>
                    <a:pt x="176" y="0"/>
                    <a:pt x="223" y="8"/>
                  </a:cubicBezTo>
                  <a:cubicBezTo>
                    <a:pt x="289" y="20"/>
                    <a:pt x="326" y="77"/>
                    <a:pt x="326" y="164"/>
                  </a:cubicBezTo>
                  <a:cubicBezTo>
                    <a:pt x="326" y="385"/>
                    <a:pt x="326" y="385"/>
                    <a:pt x="326" y="385"/>
                  </a:cubicBezTo>
                  <a:cubicBezTo>
                    <a:pt x="263" y="385"/>
                    <a:pt x="263" y="385"/>
                    <a:pt x="263" y="385"/>
                  </a:cubicBezTo>
                  <a:cubicBezTo>
                    <a:pt x="263" y="164"/>
                    <a:pt x="263" y="164"/>
                    <a:pt x="263" y="164"/>
                  </a:cubicBezTo>
                  <a:cubicBezTo>
                    <a:pt x="263" y="112"/>
                    <a:pt x="240" y="86"/>
                    <a:pt x="210" y="78"/>
                  </a:cubicBezTo>
                  <a:cubicBezTo>
                    <a:pt x="176" y="69"/>
                    <a:pt x="142" y="73"/>
                    <a:pt x="117" y="80"/>
                  </a:cubicBezTo>
                  <a:cubicBezTo>
                    <a:pt x="89" y="89"/>
                    <a:pt x="71" y="108"/>
                    <a:pt x="71" y="172"/>
                  </a:cubicBezTo>
                  <a:cubicBezTo>
                    <a:pt x="71" y="178"/>
                    <a:pt x="73" y="325"/>
                    <a:pt x="71" y="391"/>
                  </a:cubicBezTo>
                </a:path>
              </a:pathLst>
            </a:custGeom>
            <a:solidFill>
              <a:srgbClr val="12ABD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6" name="Freeform 33">
              <a:extLst>
                <a:ext uri="{FF2B5EF4-FFF2-40B4-BE49-F238E27FC236}">
                  <a16:creationId xmlns:a16="http://schemas.microsoft.com/office/drawing/2014/main" xmlns="" id="{7DF3B566-6491-43A9-B36C-C70A3959006F}"/>
                </a:ext>
              </a:extLst>
            </p:cNvPr>
            <p:cNvSpPr>
              <a:spLocks/>
            </p:cNvSpPr>
            <p:nvPr/>
          </p:nvSpPr>
          <p:spPr bwMode="auto">
            <a:xfrm>
              <a:off x="992" y="1429"/>
              <a:ext cx="1408" cy="927"/>
            </a:xfrm>
            <a:custGeom>
              <a:avLst/>
              <a:gdLst>
                <a:gd name="T0" fmla="*/ 98 w 527"/>
                <a:gd name="T1" fmla="*/ 344 h 347"/>
                <a:gd name="T2" fmla="*/ 433 w 527"/>
                <a:gd name="T3" fmla="*/ 344 h 347"/>
                <a:gd name="T4" fmla="*/ 524 w 527"/>
                <a:gd name="T5" fmla="*/ 231 h 347"/>
                <a:gd name="T6" fmla="*/ 524 w 527"/>
                <a:gd name="T7" fmla="*/ 12 h 347"/>
                <a:gd name="T8" fmla="*/ 97 w 527"/>
                <a:gd name="T9" fmla="*/ 7 h 347"/>
                <a:gd name="T10" fmla="*/ 0 w 527"/>
                <a:gd name="T11" fmla="*/ 121 h 347"/>
                <a:gd name="T12" fmla="*/ 1 w 527"/>
                <a:gd name="T13" fmla="*/ 258 h 347"/>
                <a:gd name="T14" fmla="*/ 98 w 527"/>
                <a:gd name="T15" fmla="*/ 344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7" h="347">
                  <a:moveTo>
                    <a:pt x="98" y="344"/>
                  </a:moveTo>
                  <a:cubicBezTo>
                    <a:pt x="154" y="347"/>
                    <a:pt x="392" y="347"/>
                    <a:pt x="433" y="344"/>
                  </a:cubicBezTo>
                  <a:cubicBezTo>
                    <a:pt x="507" y="337"/>
                    <a:pt x="527" y="325"/>
                    <a:pt x="524" y="231"/>
                  </a:cubicBezTo>
                  <a:cubicBezTo>
                    <a:pt x="524" y="231"/>
                    <a:pt x="524" y="98"/>
                    <a:pt x="524" y="12"/>
                  </a:cubicBezTo>
                  <a:cubicBezTo>
                    <a:pt x="399" y="5"/>
                    <a:pt x="172" y="0"/>
                    <a:pt x="97" y="7"/>
                  </a:cubicBezTo>
                  <a:cubicBezTo>
                    <a:pt x="29" y="13"/>
                    <a:pt x="0" y="31"/>
                    <a:pt x="0" y="121"/>
                  </a:cubicBezTo>
                  <a:cubicBezTo>
                    <a:pt x="1" y="258"/>
                    <a:pt x="1" y="258"/>
                    <a:pt x="1" y="258"/>
                  </a:cubicBezTo>
                  <a:cubicBezTo>
                    <a:pt x="1" y="326"/>
                    <a:pt x="23" y="341"/>
                    <a:pt x="98" y="344"/>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0" name="Freeform 34">
              <a:extLst>
                <a:ext uri="{FF2B5EF4-FFF2-40B4-BE49-F238E27FC236}">
                  <a16:creationId xmlns:a16="http://schemas.microsoft.com/office/drawing/2014/main" xmlns="" id="{88320A64-FAD9-4C64-9B53-156412CFAE13}"/>
                </a:ext>
              </a:extLst>
            </p:cNvPr>
            <p:cNvSpPr>
              <a:spLocks/>
            </p:cNvSpPr>
            <p:nvPr/>
          </p:nvSpPr>
          <p:spPr bwMode="auto">
            <a:xfrm>
              <a:off x="1599" y="1621"/>
              <a:ext cx="270" cy="292"/>
            </a:xfrm>
            <a:custGeom>
              <a:avLst/>
              <a:gdLst>
                <a:gd name="T0" fmla="*/ 54 w 101"/>
                <a:gd name="T1" fmla="*/ 107 h 109"/>
                <a:gd name="T2" fmla="*/ 101 w 101"/>
                <a:gd name="T3" fmla="*/ 51 h 109"/>
                <a:gd name="T4" fmla="*/ 51 w 101"/>
                <a:gd name="T5" fmla="*/ 2 h 109"/>
                <a:gd name="T6" fmla="*/ 1 w 101"/>
                <a:gd name="T7" fmla="*/ 58 h 109"/>
                <a:gd name="T8" fmla="*/ 54 w 101"/>
                <a:gd name="T9" fmla="*/ 107 h 109"/>
              </a:gdLst>
              <a:ahLst/>
              <a:cxnLst>
                <a:cxn ang="0">
                  <a:pos x="T0" y="T1"/>
                </a:cxn>
                <a:cxn ang="0">
                  <a:pos x="T2" y="T3"/>
                </a:cxn>
                <a:cxn ang="0">
                  <a:pos x="T4" y="T5"/>
                </a:cxn>
                <a:cxn ang="0">
                  <a:pos x="T6" y="T7"/>
                </a:cxn>
                <a:cxn ang="0">
                  <a:pos x="T8" y="T9"/>
                </a:cxn>
              </a:cxnLst>
              <a:rect l="0" t="0" r="r" b="b"/>
              <a:pathLst>
                <a:path w="101" h="109">
                  <a:moveTo>
                    <a:pt x="54" y="107"/>
                  </a:moveTo>
                  <a:cubicBezTo>
                    <a:pt x="82" y="105"/>
                    <a:pt x="101" y="80"/>
                    <a:pt x="101" y="51"/>
                  </a:cubicBezTo>
                  <a:cubicBezTo>
                    <a:pt x="100" y="22"/>
                    <a:pt x="79" y="0"/>
                    <a:pt x="51" y="2"/>
                  </a:cubicBezTo>
                  <a:cubicBezTo>
                    <a:pt x="22" y="3"/>
                    <a:pt x="0" y="29"/>
                    <a:pt x="1" y="58"/>
                  </a:cubicBezTo>
                  <a:cubicBezTo>
                    <a:pt x="2" y="87"/>
                    <a:pt x="25" y="109"/>
                    <a:pt x="54" y="107"/>
                  </a:cubicBezTo>
                </a:path>
              </a:pathLst>
            </a:custGeom>
            <a:solidFill>
              <a:srgbClr val="95E6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1" name="Freeform 35">
              <a:extLst>
                <a:ext uri="{FF2B5EF4-FFF2-40B4-BE49-F238E27FC236}">
                  <a16:creationId xmlns:a16="http://schemas.microsoft.com/office/drawing/2014/main" xmlns="" id="{6F95B647-B7B5-433E-A77A-04C22AF5DCBF}"/>
                </a:ext>
              </a:extLst>
            </p:cNvPr>
            <p:cNvSpPr>
              <a:spLocks/>
            </p:cNvSpPr>
            <p:nvPr/>
          </p:nvSpPr>
          <p:spPr bwMode="auto">
            <a:xfrm>
              <a:off x="1615" y="1878"/>
              <a:ext cx="238" cy="273"/>
            </a:xfrm>
            <a:custGeom>
              <a:avLst/>
              <a:gdLst>
                <a:gd name="T0" fmla="*/ 67 w 238"/>
                <a:gd name="T1" fmla="*/ 0 h 273"/>
                <a:gd name="T2" fmla="*/ 0 w 238"/>
                <a:gd name="T3" fmla="*/ 273 h 273"/>
                <a:gd name="T4" fmla="*/ 238 w 238"/>
                <a:gd name="T5" fmla="*/ 273 h 273"/>
                <a:gd name="T6" fmla="*/ 165 w 238"/>
                <a:gd name="T7" fmla="*/ 0 h 273"/>
                <a:gd name="T8" fmla="*/ 67 w 238"/>
                <a:gd name="T9" fmla="*/ 0 h 273"/>
              </a:gdLst>
              <a:ahLst/>
              <a:cxnLst>
                <a:cxn ang="0">
                  <a:pos x="T0" y="T1"/>
                </a:cxn>
                <a:cxn ang="0">
                  <a:pos x="T2" y="T3"/>
                </a:cxn>
                <a:cxn ang="0">
                  <a:pos x="T4" y="T5"/>
                </a:cxn>
                <a:cxn ang="0">
                  <a:pos x="T6" y="T7"/>
                </a:cxn>
                <a:cxn ang="0">
                  <a:pos x="T8" y="T9"/>
                </a:cxn>
              </a:cxnLst>
              <a:rect l="0" t="0" r="r" b="b"/>
              <a:pathLst>
                <a:path w="238" h="273">
                  <a:moveTo>
                    <a:pt x="67" y="0"/>
                  </a:moveTo>
                  <a:lnTo>
                    <a:pt x="0" y="273"/>
                  </a:lnTo>
                  <a:lnTo>
                    <a:pt x="238" y="273"/>
                  </a:lnTo>
                  <a:lnTo>
                    <a:pt x="165" y="0"/>
                  </a:lnTo>
                  <a:lnTo>
                    <a:pt x="67" y="0"/>
                  </a:lnTo>
                  <a:close/>
                </a:path>
              </a:pathLst>
            </a:custGeom>
            <a:solidFill>
              <a:srgbClr val="95E6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32" name="Group 12">
            <a:extLst>
              <a:ext uri="{FF2B5EF4-FFF2-40B4-BE49-F238E27FC236}">
                <a16:creationId xmlns:a16="http://schemas.microsoft.com/office/drawing/2014/main" xmlns="" id="{B03705AC-ADA5-4143-92DC-8EE15523316C}"/>
              </a:ext>
            </a:extLst>
          </p:cNvPr>
          <p:cNvGrpSpPr>
            <a:grpSpLocks noChangeAspect="1"/>
          </p:cNvGrpSpPr>
          <p:nvPr userDrawn="1"/>
        </p:nvGrpSpPr>
        <p:grpSpPr bwMode="auto">
          <a:xfrm>
            <a:off x="376729" y="5168264"/>
            <a:ext cx="1288364" cy="1201696"/>
            <a:chOff x="-60" y="-50"/>
            <a:chExt cx="996" cy="929"/>
          </a:xfrm>
        </p:grpSpPr>
        <p:sp>
          <p:nvSpPr>
            <p:cNvPr id="33" name="Freeform 13">
              <a:extLst>
                <a:ext uri="{FF2B5EF4-FFF2-40B4-BE49-F238E27FC236}">
                  <a16:creationId xmlns:a16="http://schemas.microsoft.com/office/drawing/2014/main" xmlns="" id="{9AE3823F-4D56-4BE9-8E66-6870A028182F}"/>
                </a:ext>
              </a:extLst>
            </p:cNvPr>
            <p:cNvSpPr>
              <a:spLocks/>
            </p:cNvSpPr>
            <p:nvPr/>
          </p:nvSpPr>
          <p:spPr bwMode="auto">
            <a:xfrm>
              <a:off x="-60" y="-50"/>
              <a:ext cx="996" cy="929"/>
            </a:xfrm>
            <a:custGeom>
              <a:avLst/>
              <a:gdLst>
                <a:gd name="T0" fmla="*/ 54 w 370"/>
                <a:gd name="T1" fmla="*/ 269 h 345"/>
                <a:gd name="T2" fmla="*/ 89 w 370"/>
                <a:gd name="T3" fmla="*/ 51 h 345"/>
                <a:gd name="T4" fmla="*/ 317 w 370"/>
                <a:gd name="T5" fmla="*/ 83 h 345"/>
                <a:gd name="T6" fmla="*/ 275 w 370"/>
                <a:gd name="T7" fmla="*/ 293 h 345"/>
                <a:gd name="T8" fmla="*/ 54 w 370"/>
                <a:gd name="T9" fmla="*/ 269 h 345"/>
              </a:gdLst>
              <a:ahLst/>
              <a:cxnLst>
                <a:cxn ang="0">
                  <a:pos x="T0" y="T1"/>
                </a:cxn>
                <a:cxn ang="0">
                  <a:pos x="T2" y="T3"/>
                </a:cxn>
                <a:cxn ang="0">
                  <a:pos x="T4" y="T5"/>
                </a:cxn>
                <a:cxn ang="0">
                  <a:pos x="T6" y="T7"/>
                </a:cxn>
                <a:cxn ang="0">
                  <a:pos x="T8" y="T9"/>
                </a:cxn>
              </a:cxnLst>
              <a:rect l="0" t="0" r="r" b="b"/>
              <a:pathLst>
                <a:path w="370" h="345">
                  <a:moveTo>
                    <a:pt x="54" y="269"/>
                  </a:moveTo>
                  <a:cubicBezTo>
                    <a:pt x="0" y="200"/>
                    <a:pt x="16" y="103"/>
                    <a:pt x="89" y="51"/>
                  </a:cubicBezTo>
                  <a:cubicBezTo>
                    <a:pt x="162" y="0"/>
                    <a:pt x="264" y="14"/>
                    <a:pt x="317" y="83"/>
                  </a:cubicBezTo>
                  <a:cubicBezTo>
                    <a:pt x="370" y="152"/>
                    <a:pt x="348" y="242"/>
                    <a:pt x="275" y="293"/>
                  </a:cubicBezTo>
                  <a:cubicBezTo>
                    <a:pt x="203" y="345"/>
                    <a:pt x="107" y="339"/>
                    <a:pt x="54" y="269"/>
                  </a:cubicBezTo>
                </a:path>
              </a:pathLst>
            </a:custGeom>
            <a:solidFill>
              <a:srgbClr val="14596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4" name="Freeform 14">
              <a:extLst>
                <a:ext uri="{FF2B5EF4-FFF2-40B4-BE49-F238E27FC236}">
                  <a16:creationId xmlns:a16="http://schemas.microsoft.com/office/drawing/2014/main" xmlns="" id="{DAD44F77-C4A1-47A4-B417-D607A66BF50D}"/>
                </a:ext>
              </a:extLst>
            </p:cNvPr>
            <p:cNvSpPr>
              <a:spLocks/>
            </p:cNvSpPr>
            <p:nvPr/>
          </p:nvSpPr>
          <p:spPr bwMode="auto">
            <a:xfrm>
              <a:off x="287" y="152"/>
              <a:ext cx="296" cy="533"/>
            </a:xfrm>
            <a:custGeom>
              <a:avLst/>
              <a:gdLst>
                <a:gd name="T0" fmla="*/ 78 w 110"/>
                <a:gd name="T1" fmla="*/ 1 h 198"/>
                <a:gd name="T2" fmla="*/ 31 w 110"/>
                <a:gd name="T3" fmla="*/ 2 h 198"/>
                <a:gd name="T4" fmla="*/ 0 w 110"/>
                <a:gd name="T5" fmla="*/ 38 h 198"/>
                <a:gd name="T6" fmla="*/ 0 w 110"/>
                <a:gd name="T7" fmla="*/ 53 h 198"/>
                <a:gd name="T8" fmla="*/ 2 w 110"/>
                <a:gd name="T9" fmla="*/ 193 h 198"/>
                <a:gd name="T10" fmla="*/ 78 w 110"/>
                <a:gd name="T11" fmla="*/ 196 h 198"/>
                <a:gd name="T12" fmla="*/ 110 w 110"/>
                <a:gd name="T13" fmla="*/ 161 h 198"/>
                <a:gd name="T14" fmla="*/ 110 w 110"/>
                <a:gd name="T15" fmla="*/ 29 h 198"/>
                <a:gd name="T16" fmla="*/ 78 w 110"/>
                <a:gd name="T17" fmla="*/ 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98">
                  <a:moveTo>
                    <a:pt x="78" y="1"/>
                  </a:moveTo>
                  <a:cubicBezTo>
                    <a:pt x="60" y="0"/>
                    <a:pt x="44" y="1"/>
                    <a:pt x="31" y="2"/>
                  </a:cubicBezTo>
                  <a:cubicBezTo>
                    <a:pt x="6" y="4"/>
                    <a:pt x="0" y="14"/>
                    <a:pt x="0" y="38"/>
                  </a:cubicBezTo>
                  <a:cubicBezTo>
                    <a:pt x="0" y="53"/>
                    <a:pt x="0" y="53"/>
                    <a:pt x="0" y="53"/>
                  </a:cubicBezTo>
                  <a:cubicBezTo>
                    <a:pt x="1" y="77"/>
                    <a:pt x="4" y="166"/>
                    <a:pt x="2" y="193"/>
                  </a:cubicBezTo>
                  <a:cubicBezTo>
                    <a:pt x="9" y="195"/>
                    <a:pt x="54" y="198"/>
                    <a:pt x="78" y="196"/>
                  </a:cubicBezTo>
                  <a:cubicBezTo>
                    <a:pt x="101" y="194"/>
                    <a:pt x="110" y="190"/>
                    <a:pt x="110" y="161"/>
                  </a:cubicBezTo>
                  <a:cubicBezTo>
                    <a:pt x="110" y="29"/>
                    <a:pt x="110" y="29"/>
                    <a:pt x="110" y="29"/>
                  </a:cubicBezTo>
                  <a:cubicBezTo>
                    <a:pt x="110" y="7"/>
                    <a:pt x="103" y="2"/>
                    <a:pt x="78" y="1"/>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5" name="Freeform 15">
              <a:extLst>
                <a:ext uri="{FF2B5EF4-FFF2-40B4-BE49-F238E27FC236}">
                  <a16:creationId xmlns:a16="http://schemas.microsoft.com/office/drawing/2014/main" xmlns="" id="{1AE40BDF-76B3-472C-A714-97A9C9834ABE}"/>
                </a:ext>
              </a:extLst>
            </p:cNvPr>
            <p:cNvSpPr>
              <a:spLocks/>
            </p:cNvSpPr>
            <p:nvPr/>
          </p:nvSpPr>
          <p:spPr bwMode="auto">
            <a:xfrm>
              <a:off x="312" y="203"/>
              <a:ext cx="247" cy="369"/>
            </a:xfrm>
            <a:custGeom>
              <a:avLst/>
              <a:gdLst>
                <a:gd name="T0" fmla="*/ 90 w 92"/>
                <a:gd name="T1" fmla="*/ 137 h 137"/>
                <a:gd name="T2" fmla="*/ 3 w 92"/>
                <a:gd name="T3" fmla="*/ 135 h 137"/>
                <a:gd name="T4" fmla="*/ 2 w 92"/>
                <a:gd name="T5" fmla="*/ 4 h 137"/>
                <a:gd name="T6" fmla="*/ 91 w 92"/>
                <a:gd name="T7" fmla="*/ 2 h 137"/>
                <a:gd name="T8" fmla="*/ 90 w 92"/>
                <a:gd name="T9" fmla="*/ 137 h 137"/>
              </a:gdLst>
              <a:ahLst/>
              <a:cxnLst>
                <a:cxn ang="0">
                  <a:pos x="T0" y="T1"/>
                </a:cxn>
                <a:cxn ang="0">
                  <a:pos x="T2" y="T3"/>
                </a:cxn>
                <a:cxn ang="0">
                  <a:pos x="T4" y="T5"/>
                </a:cxn>
                <a:cxn ang="0">
                  <a:pos x="T6" y="T7"/>
                </a:cxn>
                <a:cxn ang="0">
                  <a:pos x="T8" y="T9"/>
                </a:cxn>
              </a:cxnLst>
              <a:rect l="0" t="0" r="r" b="b"/>
              <a:pathLst>
                <a:path w="92" h="137">
                  <a:moveTo>
                    <a:pt x="90" y="137"/>
                  </a:moveTo>
                  <a:cubicBezTo>
                    <a:pt x="3" y="135"/>
                    <a:pt x="3" y="135"/>
                    <a:pt x="3" y="135"/>
                  </a:cubicBezTo>
                  <a:cubicBezTo>
                    <a:pt x="3" y="135"/>
                    <a:pt x="0" y="49"/>
                    <a:pt x="2" y="4"/>
                  </a:cubicBezTo>
                  <a:cubicBezTo>
                    <a:pt x="29" y="1"/>
                    <a:pt x="65" y="0"/>
                    <a:pt x="91" y="2"/>
                  </a:cubicBezTo>
                  <a:cubicBezTo>
                    <a:pt x="92" y="64"/>
                    <a:pt x="90" y="137"/>
                    <a:pt x="90" y="137"/>
                  </a:cubicBezTo>
                </a:path>
              </a:pathLst>
            </a:custGeom>
            <a:solidFill>
              <a:srgbClr val="00C2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6" name="Freeform 16">
              <a:extLst>
                <a:ext uri="{FF2B5EF4-FFF2-40B4-BE49-F238E27FC236}">
                  <a16:creationId xmlns:a16="http://schemas.microsoft.com/office/drawing/2014/main" xmlns="" id="{C9E568C6-E9E9-409D-8041-D5C9C44E705F}"/>
                </a:ext>
              </a:extLst>
            </p:cNvPr>
            <p:cNvSpPr>
              <a:spLocks/>
            </p:cNvSpPr>
            <p:nvPr/>
          </p:nvSpPr>
          <p:spPr bwMode="auto">
            <a:xfrm>
              <a:off x="411" y="596"/>
              <a:ext cx="49" cy="54"/>
            </a:xfrm>
            <a:custGeom>
              <a:avLst/>
              <a:gdLst>
                <a:gd name="T0" fmla="*/ 10 w 18"/>
                <a:gd name="T1" fmla="*/ 19 h 20"/>
                <a:gd name="T2" fmla="*/ 18 w 18"/>
                <a:gd name="T3" fmla="*/ 9 h 20"/>
                <a:gd name="T4" fmla="*/ 9 w 18"/>
                <a:gd name="T5" fmla="*/ 0 h 20"/>
                <a:gd name="T6" fmla="*/ 0 w 18"/>
                <a:gd name="T7" fmla="*/ 10 h 20"/>
                <a:gd name="T8" fmla="*/ 10 w 18"/>
                <a:gd name="T9" fmla="*/ 19 h 20"/>
              </a:gdLst>
              <a:ahLst/>
              <a:cxnLst>
                <a:cxn ang="0">
                  <a:pos x="T0" y="T1"/>
                </a:cxn>
                <a:cxn ang="0">
                  <a:pos x="T2" y="T3"/>
                </a:cxn>
                <a:cxn ang="0">
                  <a:pos x="T4" y="T5"/>
                </a:cxn>
                <a:cxn ang="0">
                  <a:pos x="T6" y="T7"/>
                </a:cxn>
                <a:cxn ang="0">
                  <a:pos x="T8" y="T9"/>
                </a:cxn>
              </a:cxnLst>
              <a:rect l="0" t="0" r="r" b="b"/>
              <a:pathLst>
                <a:path w="18" h="20">
                  <a:moveTo>
                    <a:pt x="10" y="19"/>
                  </a:moveTo>
                  <a:cubicBezTo>
                    <a:pt x="15" y="19"/>
                    <a:pt x="18" y="14"/>
                    <a:pt x="18" y="9"/>
                  </a:cubicBezTo>
                  <a:cubicBezTo>
                    <a:pt x="18" y="4"/>
                    <a:pt x="14" y="0"/>
                    <a:pt x="9" y="0"/>
                  </a:cubicBezTo>
                  <a:cubicBezTo>
                    <a:pt x="4" y="1"/>
                    <a:pt x="0" y="5"/>
                    <a:pt x="0" y="10"/>
                  </a:cubicBezTo>
                  <a:cubicBezTo>
                    <a:pt x="0" y="16"/>
                    <a:pt x="4" y="20"/>
                    <a:pt x="10" y="19"/>
                  </a:cubicBezTo>
                </a:path>
              </a:pathLst>
            </a:custGeom>
            <a:solidFill>
              <a:srgbClr val="95E6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Tree>
    <p:extLst>
      <p:ext uri="{BB962C8B-B14F-4D97-AF65-F5344CB8AC3E}">
        <p14:creationId xmlns:p14="http://schemas.microsoft.com/office/powerpoint/2010/main" xmlns="" val="3511677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Pie Charts ">
    <p:bg>
      <p:bgRef idx="1001">
        <a:schemeClr val="bg1"/>
      </p:bgRef>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xmlns="" id="{55C88D47-86DF-4336-A768-786DBD0060C8}"/>
              </a:ext>
            </a:extLst>
          </p:cNvPr>
          <p:cNvSpPr/>
          <p:nvPr userDrawn="1"/>
        </p:nvSpPr>
        <p:spPr>
          <a:xfrm>
            <a:off x="0" y="1773238"/>
            <a:ext cx="12192000" cy="3023914"/>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8" name="Chart Placeholder 29">
            <a:extLst>
              <a:ext uri="{FF2B5EF4-FFF2-40B4-BE49-F238E27FC236}">
                <a16:creationId xmlns:a16="http://schemas.microsoft.com/office/drawing/2014/main" xmlns="" id="{6F232C89-BD5F-4CA7-A3AA-F6F1576CFE6E}"/>
              </a:ext>
            </a:extLst>
          </p:cNvPr>
          <p:cNvSpPr>
            <a:spLocks noGrp="1"/>
          </p:cNvSpPr>
          <p:nvPr>
            <p:ph type="chart" sz="quarter" idx="39"/>
          </p:nvPr>
        </p:nvSpPr>
        <p:spPr>
          <a:xfrm>
            <a:off x="6601524" y="2032333"/>
            <a:ext cx="1728192" cy="1617453"/>
          </a:xfrm>
          <a:prstGeom prst="rect">
            <a:avLst/>
          </a:prstGeom>
        </p:spPr>
        <p:txBody>
          <a:bodyPr anchor="ctr"/>
          <a:lstStyle>
            <a:lvl1pPr algn="ctr">
              <a:defRPr/>
            </a:lvl1pPr>
          </a:lstStyle>
          <a:p>
            <a:endParaRPr lang="pt-PT" dirty="0"/>
          </a:p>
        </p:txBody>
      </p:sp>
      <p:sp>
        <p:nvSpPr>
          <p:cNvPr id="33" name="Text Placeholder 7">
            <a:extLst>
              <a:ext uri="{FF2B5EF4-FFF2-40B4-BE49-F238E27FC236}">
                <a16:creationId xmlns:a16="http://schemas.microsoft.com/office/drawing/2014/main" xmlns="" id="{D9223961-F190-4765-ADD3-748B8A88C5A4}"/>
              </a:ext>
            </a:extLst>
          </p:cNvPr>
          <p:cNvSpPr>
            <a:spLocks noGrp="1"/>
          </p:cNvSpPr>
          <p:nvPr>
            <p:ph type="body" sz="quarter" idx="34" hasCustomPrompt="1"/>
          </p:nvPr>
        </p:nvSpPr>
        <p:spPr>
          <a:xfrm>
            <a:off x="911424"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30" name="Chart Placeholder 29">
            <a:extLst>
              <a:ext uri="{FF2B5EF4-FFF2-40B4-BE49-F238E27FC236}">
                <a16:creationId xmlns:a16="http://schemas.microsoft.com/office/drawing/2014/main" xmlns="" id="{667CB86F-C1D1-4D9A-BBD9-57EF8C95B524}"/>
              </a:ext>
            </a:extLst>
          </p:cNvPr>
          <p:cNvSpPr>
            <a:spLocks noGrp="1"/>
          </p:cNvSpPr>
          <p:nvPr userDrawn="1">
            <p:ph type="chart" sz="quarter" idx="10"/>
          </p:nvPr>
        </p:nvSpPr>
        <p:spPr>
          <a:xfrm>
            <a:off x="1235460" y="2027570"/>
            <a:ext cx="1728192" cy="1617453"/>
          </a:xfrm>
          <a:prstGeom prst="rect">
            <a:avLst/>
          </a:prstGeom>
        </p:spPr>
        <p:txBody>
          <a:bodyPr anchor="ctr"/>
          <a:lstStyle>
            <a:lvl1pPr algn="ctr">
              <a:defRPr/>
            </a:lvl1pPr>
          </a:lstStyle>
          <a:p>
            <a:endParaRPr lang="pt-PT" dirty="0"/>
          </a:p>
        </p:txBody>
      </p:sp>
      <p:sp>
        <p:nvSpPr>
          <p:cNvPr id="32" name="Text Placeholder 31">
            <a:extLst>
              <a:ext uri="{FF2B5EF4-FFF2-40B4-BE49-F238E27FC236}">
                <a16:creationId xmlns:a16="http://schemas.microsoft.com/office/drawing/2014/main" xmlns="" id="{B1204F05-191D-4ACA-AADF-FB43F1F07D83}"/>
              </a:ext>
            </a:extLst>
          </p:cNvPr>
          <p:cNvSpPr>
            <a:spLocks noGrp="1"/>
          </p:cNvSpPr>
          <p:nvPr userDrawn="1">
            <p:ph type="body" sz="quarter" idx="11" hasCustomPrompt="1"/>
          </p:nvPr>
        </p:nvSpPr>
        <p:spPr>
          <a:xfrm>
            <a:off x="1702767" y="2708275"/>
            <a:ext cx="864842" cy="314325"/>
          </a:xfrm>
          <a:prstGeom prst="rect">
            <a:avLst/>
          </a:prstGeom>
        </p:spPr>
        <p:txBody>
          <a:bodyPr anchor="ctr">
            <a:noAutofit/>
          </a:bodyPr>
          <a:lstStyle>
            <a:lvl1pPr algn="ctr">
              <a:defRPr sz="1600" b="1"/>
            </a:lvl1pPr>
          </a:lstStyle>
          <a:p>
            <a:pPr lvl="0"/>
            <a:r>
              <a:rPr lang="pt-PT" dirty="0"/>
              <a:t>XX%</a:t>
            </a:r>
          </a:p>
        </p:txBody>
      </p:sp>
      <p:sp>
        <p:nvSpPr>
          <p:cNvPr id="34" name="Text Placeholder 7">
            <a:extLst>
              <a:ext uri="{FF2B5EF4-FFF2-40B4-BE49-F238E27FC236}">
                <a16:creationId xmlns:a16="http://schemas.microsoft.com/office/drawing/2014/main" xmlns="" id="{3F48228B-C831-497E-A26D-61A81F63E42B}"/>
              </a:ext>
            </a:extLst>
          </p:cNvPr>
          <p:cNvSpPr>
            <a:spLocks noGrp="1"/>
          </p:cNvSpPr>
          <p:nvPr userDrawn="1">
            <p:ph type="body" sz="quarter" idx="35" hasCustomPrompt="1"/>
          </p:nvPr>
        </p:nvSpPr>
        <p:spPr>
          <a:xfrm>
            <a:off x="3594456"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35" name="Chart Placeholder 29">
            <a:extLst>
              <a:ext uri="{FF2B5EF4-FFF2-40B4-BE49-F238E27FC236}">
                <a16:creationId xmlns:a16="http://schemas.microsoft.com/office/drawing/2014/main" xmlns="" id="{D061EF55-20AF-4182-B722-C227F72A880B}"/>
              </a:ext>
            </a:extLst>
          </p:cNvPr>
          <p:cNvSpPr>
            <a:spLocks noGrp="1"/>
          </p:cNvSpPr>
          <p:nvPr userDrawn="1">
            <p:ph type="chart" sz="quarter" idx="36"/>
          </p:nvPr>
        </p:nvSpPr>
        <p:spPr>
          <a:xfrm>
            <a:off x="3918492" y="2027570"/>
            <a:ext cx="1728192" cy="1617453"/>
          </a:xfrm>
          <a:prstGeom prst="rect">
            <a:avLst/>
          </a:prstGeom>
        </p:spPr>
        <p:txBody>
          <a:bodyPr anchor="ctr"/>
          <a:lstStyle>
            <a:lvl1pPr algn="ctr">
              <a:defRPr/>
            </a:lvl1pPr>
          </a:lstStyle>
          <a:p>
            <a:endParaRPr lang="pt-PT" dirty="0"/>
          </a:p>
        </p:txBody>
      </p:sp>
      <p:sp>
        <p:nvSpPr>
          <p:cNvPr id="36" name="Text Placeholder 31">
            <a:extLst>
              <a:ext uri="{FF2B5EF4-FFF2-40B4-BE49-F238E27FC236}">
                <a16:creationId xmlns:a16="http://schemas.microsoft.com/office/drawing/2014/main" xmlns="" id="{E682B04D-D1A2-4B73-BDB4-D4FBD2A9BEF1}"/>
              </a:ext>
            </a:extLst>
          </p:cNvPr>
          <p:cNvSpPr>
            <a:spLocks noGrp="1"/>
          </p:cNvSpPr>
          <p:nvPr userDrawn="1">
            <p:ph type="body" sz="quarter" idx="37" hasCustomPrompt="1"/>
          </p:nvPr>
        </p:nvSpPr>
        <p:spPr>
          <a:xfrm>
            <a:off x="4379763" y="2708275"/>
            <a:ext cx="864842" cy="314325"/>
          </a:xfrm>
          <a:prstGeom prst="rect">
            <a:avLst/>
          </a:prstGeom>
        </p:spPr>
        <p:txBody>
          <a:bodyPr anchor="ctr">
            <a:noAutofit/>
          </a:bodyPr>
          <a:lstStyle>
            <a:lvl1pPr algn="ctr">
              <a:defRPr sz="1600" b="1"/>
            </a:lvl1pPr>
          </a:lstStyle>
          <a:p>
            <a:pPr lvl="0"/>
            <a:r>
              <a:rPr lang="pt-PT" dirty="0"/>
              <a:t>XX%</a:t>
            </a:r>
          </a:p>
        </p:txBody>
      </p:sp>
      <p:sp>
        <p:nvSpPr>
          <p:cNvPr id="37" name="Text Placeholder 7">
            <a:extLst>
              <a:ext uri="{FF2B5EF4-FFF2-40B4-BE49-F238E27FC236}">
                <a16:creationId xmlns:a16="http://schemas.microsoft.com/office/drawing/2014/main" xmlns="" id="{3C81FA68-C8C6-4011-8666-EF35E85DCC96}"/>
              </a:ext>
            </a:extLst>
          </p:cNvPr>
          <p:cNvSpPr>
            <a:spLocks noGrp="1"/>
          </p:cNvSpPr>
          <p:nvPr userDrawn="1">
            <p:ph type="body" sz="quarter" idx="38" hasCustomPrompt="1"/>
          </p:nvPr>
        </p:nvSpPr>
        <p:spPr>
          <a:xfrm>
            <a:off x="6277488"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39" name="Text Placeholder 31">
            <a:extLst>
              <a:ext uri="{FF2B5EF4-FFF2-40B4-BE49-F238E27FC236}">
                <a16:creationId xmlns:a16="http://schemas.microsoft.com/office/drawing/2014/main" xmlns="" id="{9EF5179D-59B1-44D7-BC86-E8A77DCFF84C}"/>
              </a:ext>
            </a:extLst>
          </p:cNvPr>
          <p:cNvSpPr>
            <a:spLocks noGrp="1"/>
          </p:cNvSpPr>
          <p:nvPr userDrawn="1">
            <p:ph type="body" sz="quarter" idx="40" hasCustomPrompt="1"/>
          </p:nvPr>
        </p:nvSpPr>
        <p:spPr>
          <a:xfrm>
            <a:off x="7046763" y="2708275"/>
            <a:ext cx="864842" cy="314325"/>
          </a:xfrm>
          <a:prstGeom prst="rect">
            <a:avLst/>
          </a:prstGeom>
        </p:spPr>
        <p:txBody>
          <a:bodyPr anchor="ctr">
            <a:noAutofit/>
          </a:bodyPr>
          <a:lstStyle>
            <a:lvl1pPr algn="ctr">
              <a:defRPr sz="1600" b="1"/>
            </a:lvl1pPr>
          </a:lstStyle>
          <a:p>
            <a:pPr lvl="0"/>
            <a:r>
              <a:rPr lang="pt-PT" dirty="0"/>
              <a:t>XX%</a:t>
            </a:r>
          </a:p>
        </p:txBody>
      </p:sp>
      <p:sp>
        <p:nvSpPr>
          <p:cNvPr id="40" name="Chart Placeholder 29">
            <a:extLst>
              <a:ext uri="{FF2B5EF4-FFF2-40B4-BE49-F238E27FC236}">
                <a16:creationId xmlns:a16="http://schemas.microsoft.com/office/drawing/2014/main" xmlns="" id="{D076F0C2-9B62-4C55-88BD-5D8F3A4066E8}"/>
              </a:ext>
            </a:extLst>
          </p:cNvPr>
          <p:cNvSpPr>
            <a:spLocks noGrp="1"/>
          </p:cNvSpPr>
          <p:nvPr userDrawn="1">
            <p:ph type="chart" sz="quarter" idx="41"/>
          </p:nvPr>
        </p:nvSpPr>
        <p:spPr>
          <a:xfrm>
            <a:off x="9284556" y="2032333"/>
            <a:ext cx="1728192" cy="1617453"/>
          </a:xfrm>
          <a:prstGeom prst="rect">
            <a:avLst/>
          </a:prstGeom>
        </p:spPr>
        <p:txBody>
          <a:bodyPr anchor="ctr"/>
          <a:lstStyle>
            <a:lvl1pPr algn="ctr">
              <a:defRPr/>
            </a:lvl1pPr>
          </a:lstStyle>
          <a:p>
            <a:endParaRPr lang="pt-PT" dirty="0"/>
          </a:p>
        </p:txBody>
      </p:sp>
      <p:sp>
        <p:nvSpPr>
          <p:cNvPr id="41" name="Text Placeholder 7">
            <a:extLst>
              <a:ext uri="{FF2B5EF4-FFF2-40B4-BE49-F238E27FC236}">
                <a16:creationId xmlns:a16="http://schemas.microsoft.com/office/drawing/2014/main" xmlns="" id="{E7590D3D-14BD-4608-AB95-0952261EAA1C}"/>
              </a:ext>
            </a:extLst>
          </p:cNvPr>
          <p:cNvSpPr>
            <a:spLocks noGrp="1"/>
          </p:cNvSpPr>
          <p:nvPr userDrawn="1">
            <p:ph type="body" sz="quarter" idx="42" hasCustomPrompt="1"/>
          </p:nvPr>
        </p:nvSpPr>
        <p:spPr>
          <a:xfrm>
            <a:off x="8960520"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42" name="Text Placeholder 31">
            <a:extLst>
              <a:ext uri="{FF2B5EF4-FFF2-40B4-BE49-F238E27FC236}">
                <a16:creationId xmlns:a16="http://schemas.microsoft.com/office/drawing/2014/main" xmlns="" id="{93DCB675-62E7-4926-98A4-F120ABA92EBF}"/>
              </a:ext>
            </a:extLst>
          </p:cNvPr>
          <p:cNvSpPr>
            <a:spLocks noGrp="1"/>
          </p:cNvSpPr>
          <p:nvPr userDrawn="1">
            <p:ph type="body" sz="quarter" idx="43" hasCustomPrompt="1"/>
          </p:nvPr>
        </p:nvSpPr>
        <p:spPr>
          <a:xfrm>
            <a:off x="9751863" y="2708275"/>
            <a:ext cx="864842" cy="314325"/>
          </a:xfrm>
          <a:prstGeom prst="rect">
            <a:avLst/>
          </a:prstGeom>
        </p:spPr>
        <p:txBody>
          <a:bodyPr anchor="ctr">
            <a:noAutofit/>
          </a:bodyPr>
          <a:lstStyle>
            <a:lvl1pPr algn="ctr">
              <a:defRPr sz="1600" b="1"/>
            </a:lvl1pPr>
          </a:lstStyle>
          <a:p>
            <a:pPr lvl="0"/>
            <a:r>
              <a:rPr lang="pt-PT" dirty="0"/>
              <a:t>XX%</a:t>
            </a:r>
          </a:p>
        </p:txBody>
      </p:sp>
      <p:sp>
        <p:nvSpPr>
          <p:cNvPr id="43" name="Text Placeholder 7">
            <a:extLst>
              <a:ext uri="{FF2B5EF4-FFF2-40B4-BE49-F238E27FC236}">
                <a16:creationId xmlns:a16="http://schemas.microsoft.com/office/drawing/2014/main" xmlns="" id="{C70FC002-22B1-4B43-A640-05B3543D2B31}"/>
              </a:ext>
            </a:extLst>
          </p:cNvPr>
          <p:cNvSpPr>
            <a:spLocks noGrp="1"/>
          </p:cNvSpPr>
          <p:nvPr userDrawn="1">
            <p:ph type="body" sz="quarter" idx="44" hasCustomPrompt="1"/>
          </p:nvPr>
        </p:nvSpPr>
        <p:spPr>
          <a:xfrm>
            <a:off x="1127448" y="5308653"/>
            <a:ext cx="1656184" cy="576064"/>
          </a:xfrm>
          <a:prstGeom prst="rect">
            <a:avLst/>
          </a:prstGeom>
        </p:spPr>
        <p:txBody>
          <a:bodyPr anchor="ctr">
            <a:noAutofit/>
          </a:bodyPr>
          <a:lstStyle>
            <a:lvl1pPr algn="ctr">
              <a:lnSpc>
                <a:spcPts val="3200"/>
              </a:lnSpc>
              <a:defRPr sz="2800" b="1">
                <a:solidFill>
                  <a:srgbClr val="2B0A3D"/>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xx%</a:t>
            </a:r>
          </a:p>
        </p:txBody>
      </p:sp>
      <p:sp>
        <p:nvSpPr>
          <p:cNvPr id="44" name="Text Placeholder 7">
            <a:extLst>
              <a:ext uri="{FF2B5EF4-FFF2-40B4-BE49-F238E27FC236}">
                <a16:creationId xmlns:a16="http://schemas.microsoft.com/office/drawing/2014/main" xmlns="" id="{8E1CE648-2FAE-4439-A1A4-5BE3863514F4}"/>
              </a:ext>
            </a:extLst>
          </p:cNvPr>
          <p:cNvSpPr>
            <a:spLocks noGrp="1"/>
          </p:cNvSpPr>
          <p:nvPr>
            <p:ph type="body" sz="quarter" idx="45" hasCustomPrompt="1"/>
          </p:nvPr>
        </p:nvSpPr>
        <p:spPr>
          <a:xfrm>
            <a:off x="2883395" y="5163112"/>
            <a:ext cx="8399412" cy="867147"/>
          </a:xfrm>
          <a:prstGeom prst="rect">
            <a:avLst/>
          </a:prstGeom>
        </p:spPr>
        <p:txBody>
          <a:bodyPr anchor="ctr">
            <a:noAutofit/>
          </a:bodyPr>
          <a:lstStyle>
            <a:lvl1pPr algn="l">
              <a:lnSpc>
                <a:spcPts val="1800"/>
              </a:lnSpc>
              <a:spcBef>
                <a:spcPts val="600"/>
              </a:spcBef>
              <a:defRPr sz="16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1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0"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21"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2"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3"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xmlns="" val="328538375"/>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lumns">
    <p:bg>
      <p:bgRef idx="1001">
        <a:schemeClr val="bg1"/>
      </p:bgRef>
    </p:bg>
    <p:spTree>
      <p:nvGrpSpPr>
        <p:cNvPr id="1" name=""/>
        <p:cNvGrpSpPr/>
        <p:nvPr/>
      </p:nvGrpSpPr>
      <p:grpSpPr>
        <a:xfrm>
          <a:off x="0" y="0"/>
          <a:ext cx="0" cy="0"/>
          <a:chOff x="0" y="0"/>
          <a:chExt cx="0" cy="0"/>
        </a:xfrm>
      </p:grpSpPr>
      <p:pic>
        <p:nvPicPr>
          <p:cNvPr id="20" name="Graphic 19">
            <a:extLst>
              <a:ext uri="{FF2B5EF4-FFF2-40B4-BE49-F238E27FC236}">
                <a16:creationId xmlns:a16="http://schemas.microsoft.com/office/drawing/2014/main" xmlns="" id="{F28BC1D5-366F-454F-B964-C24C14979142}"/>
              </a:ext>
            </a:extLst>
          </p:cNvPr>
          <p:cNvPicPr>
            <a:picLocks noChangeAspect="1"/>
          </p:cNvPicPr>
          <p:nvPr userDrawn="1"/>
        </p:nvPicPr>
        <p:blipFill>
          <a:blip r:embed="rId2" cstate="print">
            <a:extLst>
              <a:ext uri="{96DAC541-7B7A-43D3-8B79-37D633B846F1}">
                <asvg:svgBlip xmlns="" xmlns:asvg="http://schemas.microsoft.com/office/drawing/2016/SVG/main" r:embed="rId3"/>
              </a:ext>
            </a:extLst>
          </a:blip>
          <a:stretch>
            <a:fillRect/>
          </a:stretch>
        </p:blipFill>
        <p:spPr>
          <a:xfrm rot="16200000">
            <a:off x="8823521" y="-1667562"/>
            <a:ext cx="1706401" cy="5030555"/>
          </a:xfrm>
          <a:prstGeom prst="rect">
            <a:avLst/>
          </a:prstGeom>
        </p:spPr>
      </p:pic>
      <p:pic>
        <p:nvPicPr>
          <p:cNvPr id="15" name="Graphic 14">
            <a:extLst>
              <a:ext uri="{FF2B5EF4-FFF2-40B4-BE49-F238E27FC236}">
                <a16:creationId xmlns:a16="http://schemas.microsoft.com/office/drawing/2014/main" xmlns="" id="{CA70D5E4-F0EE-4368-A09C-60021E85A04E}"/>
              </a:ext>
            </a:extLst>
          </p:cNvPr>
          <p:cNvPicPr>
            <a:picLocks noChangeAspect="1"/>
          </p:cNvPicPr>
          <p:nvPr userDrawn="1"/>
        </p:nvPicPr>
        <p:blipFill rotWithShape="1">
          <a:blip r:embed="rId4" cstate="print">
            <a:extLst>
              <a:ext uri="{96DAC541-7B7A-43D3-8B79-37D633B846F1}">
                <asvg:svgBlip xmlns="" xmlns:asvg="http://schemas.microsoft.com/office/drawing/2016/SVG/main" r:embed="rId5"/>
              </a:ext>
            </a:extLst>
          </a:blip>
          <a:srcRect l="81836" t="-4713" b="16530"/>
          <a:stretch/>
        </p:blipFill>
        <p:spPr>
          <a:xfrm>
            <a:off x="11491419" y="164829"/>
            <a:ext cx="424356" cy="459624"/>
          </a:xfrm>
          <a:prstGeom prst="rect">
            <a:avLst/>
          </a:prstGeom>
        </p:spPr>
      </p:pic>
      <p:sp>
        <p:nvSpPr>
          <p:cNvPr id="2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4675" y="441645"/>
            <a:ext cx="6477232" cy="863600"/>
          </a:xfrm>
          <a:prstGeom prst="rect">
            <a:avLst/>
          </a:prstGeom>
        </p:spPr>
        <p:txBody>
          <a:bodyPr vert="horz" lIns="0" tIns="0" rIns="0" bIns="0" rtlCol="0" anchor="t">
            <a:normAutofit/>
          </a:bodyPr>
          <a:lstStyle>
            <a:lvl1pPr>
              <a:defRPr lang="pt-PT" sz="4800" b="1" dirty="0">
                <a:latin typeface="+mn-lt"/>
              </a:defRPr>
            </a:lvl1pPr>
          </a:lstStyle>
          <a:p>
            <a:pPr lvl="0">
              <a:lnSpc>
                <a:spcPts val="3000"/>
              </a:lnSpc>
            </a:pPr>
            <a:r>
              <a:rPr lang="en-US" dirty="0"/>
              <a:t>Click to add title</a:t>
            </a:r>
            <a:endParaRPr lang="pt-PT" dirty="0"/>
          </a:p>
        </p:txBody>
      </p:sp>
      <p:sp>
        <p:nvSpPr>
          <p:cNvPr id="27"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28"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9" name="Rectangle 27">
            <a:hlinkClick r:id="rId6"/>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38"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xmlns="" val="3740525825"/>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bullets with highlights">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4" name="Graphic 41">
            <a:extLst>
              <a:ext uri="{FF2B5EF4-FFF2-40B4-BE49-F238E27FC236}">
                <a16:creationId xmlns:a16="http://schemas.microsoft.com/office/drawing/2014/main" xmlns="" id="{39882BC4-7320-49FC-B1BE-AEB377EFC01A}"/>
              </a:ext>
            </a:extLst>
          </p:cNvPr>
          <p:cNvPicPr>
            <a:picLocks noChangeAspect="1"/>
          </p:cNvPicPr>
          <p:nvPr userDrawn="1"/>
        </p:nvPicPr>
        <p:blipFill>
          <a:blip r:embed="rId2" cstate="print">
            <a:extLst>
              <a:ext uri="{96DAC541-7B7A-43D3-8B79-37D633B846F1}">
                <asvg:svgBlip xmlns="" xmlns:asvg="http://schemas.microsoft.com/office/drawing/2016/SVG/main" r:embed="rId3"/>
              </a:ext>
            </a:extLst>
          </a:blip>
          <a:srcRect t="7669"/>
          <a:stretch>
            <a:fillRect/>
          </a:stretch>
        </p:blipFill>
        <p:spPr>
          <a:xfrm rot="7221508" flipH="1" flipV="1">
            <a:off x="-510401" y="-999749"/>
            <a:ext cx="4694967" cy="4418573"/>
          </a:xfrm>
          <a:custGeom>
            <a:avLst/>
            <a:gdLst>
              <a:gd name="connsiteX0" fmla="*/ 0 w 6728158"/>
              <a:gd name="connsiteY0" fmla="*/ 6332069 h 6332069"/>
              <a:gd name="connsiteX1" fmla="*/ 6728158 w 6728158"/>
              <a:gd name="connsiteY1" fmla="*/ 6332069 h 6332069"/>
              <a:gd name="connsiteX2" fmla="*/ 6728158 w 6728158"/>
              <a:gd name="connsiteY2" fmla="*/ 5480387 h 6332069"/>
              <a:gd name="connsiteX3" fmla="*/ 3518172 w 6728158"/>
              <a:gd name="connsiteY3" fmla="*/ 0 h 6332069"/>
              <a:gd name="connsiteX4" fmla="*/ 0 w 6728158"/>
              <a:gd name="connsiteY4" fmla="*/ 2060673 h 6332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158" h="6332069">
                <a:moveTo>
                  <a:pt x="0" y="6332069"/>
                </a:moveTo>
                <a:lnTo>
                  <a:pt x="6728158" y="6332069"/>
                </a:lnTo>
                <a:lnTo>
                  <a:pt x="6728158" y="5480387"/>
                </a:lnTo>
                <a:lnTo>
                  <a:pt x="3518172" y="0"/>
                </a:lnTo>
                <a:lnTo>
                  <a:pt x="0" y="2060673"/>
                </a:lnTo>
                <a:close/>
              </a:path>
            </a:pathLst>
          </a:custGeom>
        </p:spPr>
      </p:pic>
      <p:sp>
        <p:nvSpPr>
          <p:cNvPr id="15"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2"/>
            <a:ext cx="2663676" cy="1584027"/>
          </a:xfrm>
          <a:prstGeom prst="rect">
            <a:avLst/>
          </a:prstGeom>
        </p:spPr>
        <p:txBody>
          <a:bodyPr vert="horz" lIns="0" tIns="0" rIns="0" bIns="0" rtlCol="0" anchor="t">
            <a:normAutofit/>
          </a:bodyPr>
          <a:lstStyle>
            <a:lvl1pPr>
              <a:defRPr lang="pt-PT" sz="3600" b="1" dirty="0">
                <a:solidFill>
                  <a:schemeClr val="bg1"/>
                </a:solidFill>
                <a:latin typeface="+mn-lt"/>
              </a:defRPr>
            </a:lvl1pPr>
          </a:lstStyle>
          <a:p>
            <a:pPr lvl="0">
              <a:lnSpc>
                <a:spcPts val="3000"/>
              </a:lnSpc>
            </a:pPr>
            <a:r>
              <a:rPr lang="en-US" dirty="0"/>
              <a:t>Click to add title</a:t>
            </a:r>
            <a:endParaRPr lang="pt-PT" dirty="0"/>
          </a:p>
        </p:txBody>
      </p:sp>
      <p:sp>
        <p:nvSpPr>
          <p:cNvPr id="37"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39" name="Rectangle 27">
            <a:hlinkClick r:id="rId4"/>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40" name="Retângulo 43">
            <a:extLst>
              <a:ext uri="{FF2B5EF4-FFF2-40B4-BE49-F238E27FC236}">
                <a16:creationId xmlns:a16="http://schemas.microsoft.com/office/drawing/2014/main" xmlns="" id="{834ADCB4-BFB1-450D-8F6D-64217F4CD92C}"/>
              </a:ext>
            </a:extLst>
          </p:cNvPr>
          <p:cNvSpPr/>
          <p:nvPr userDrawn="1"/>
        </p:nvSpPr>
        <p:spPr>
          <a:xfrm>
            <a:off x="9560327"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xmlns="" val="1203988062"/>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3 bullets with highlights">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4" name="Graphic 41">
            <a:extLst>
              <a:ext uri="{FF2B5EF4-FFF2-40B4-BE49-F238E27FC236}">
                <a16:creationId xmlns:a16="http://schemas.microsoft.com/office/drawing/2014/main" xmlns="" id="{39882BC4-7320-49FC-B1BE-AEB377EFC01A}"/>
              </a:ext>
            </a:extLst>
          </p:cNvPr>
          <p:cNvPicPr>
            <a:picLocks noChangeAspect="1"/>
          </p:cNvPicPr>
          <p:nvPr userDrawn="1"/>
        </p:nvPicPr>
        <p:blipFill>
          <a:blip r:embed="rId2" cstate="print">
            <a:duotone>
              <a:schemeClr val="accent4">
                <a:shade val="45000"/>
                <a:satMod val="135000"/>
              </a:schemeClr>
              <a:prstClr val="white"/>
            </a:duotone>
            <a:extLst>
              <a:ext uri="{96DAC541-7B7A-43D3-8B79-37D633B846F1}">
                <asvg:svgBlip xmlns="" xmlns:asvg="http://schemas.microsoft.com/office/drawing/2016/SVG/main" r:embed="rId3"/>
              </a:ext>
            </a:extLst>
          </a:blip>
          <a:srcRect t="7669"/>
          <a:stretch>
            <a:fillRect/>
          </a:stretch>
        </p:blipFill>
        <p:spPr>
          <a:xfrm rot="7221508" flipH="1" flipV="1">
            <a:off x="-510401" y="-999749"/>
            <a:ext cx="4694967" cy="4418573"/>
          </a:xfrm>
          <a:custGeom>
            <a:avLst/>
            <a:gdLst>
              <a:gd name="connsiteX0" fmla="*/ 0 w 6728158"/>
              <a:gd name="connsiteY0" fmla="*/ 6332069 h 6332069"/>
              <a:gd name="connsiteX1" fmla="*/ 6728158 w 6728158"/>
              <a:gd name="connsiteY1" fmla="*/ 6332069 h 6332069"/>
              <a:gd name="connsiteX2" fmla="*/ 6728158 w 6728158"/>
              <a:gd name="connsiteY2" fmla="*/ 5480387 h 6332069"/>
              <a:gd name="connsiteX3" fmla="*/ 3518172 w 6728158"/>
              <a:gd name="connsiteY3" fmla="*/ 0 h 6332069"/>
              <a:gd name="connsiteX4" fmla="*/ 0 w 6728158"/>
              <a:gd name="connsiteY4" fmla="*/ 2060673 h 6332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158" h="6332069">
                <a:moveTo>
                  <a:pt x="0" y="6332069"/>
                </a:moveTo>
                <a:lnTo>
                  <a:pt x="6728158" y="6332069"/>
                </a:lnTo>
                <a:lnTo>
                  <a:pt x="6728158" y="5480387"/>
                </a:lnTo>
                <a:lnTo>
                  <a:pt x="3518172" y="0"/>
                </a:lnTo>
                <a:lnTo>
                  <a:pt x="0" y="2060673"/>
                </a:lnTo>
                <a:close/>
              </a:path>
            </a:pathLst>
          </a:custGeom>
        </p:spPr>
      </p:pic>
      <p:sp>
        <p:nvSpPr>
          <p:cNvPr id="15"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2"/>
            <a:ext cx="2663676" cy="1584027"/>
          </a:xfrm>
          <a:prstGeom prst="rect">
            <a:avLst/>
          </a:prstGeom>
        </p:spPr>
        <p:txBody>
          <a:bodyPr vert="horz" lIns="0" tIns="0" rIns="0" bIns="0" rtlCol="0" anchor="t">
            <a:normAutofit/>
          </a:bodyPr>
          <a:lstStyle>
            <a:lvl1pPr>
              <a:defRPr lang="pt-PT" sz="3600" b="1" dirty="0">
                <a:solidFill>
                  <a:schemeClr val="bg1"/>
                </a:solidFill>
                <a:latin typeface="+mn-lt"/>
              </a:defRPr>
            </a:lvl1pPr>
          </a:lstStyle>
          <a:p>
            <a:pPr lvl="0">
              <a:lnSpc>
                <a:spcPts val="3000"/>
              </a:lnSpc>
            </a:pPr>
            <a:r>
              <a:rPr lang="en-US" dirty="0"/>
              <a:t>Click to add title</a:t>
            </a:r>
            <a:endParaRPr lang="pt-PT" dirty="0"/>
          </a:p>
        </p:txBody>
      </p:sp>
      <p:sp>
        <p:nvSpPr>
          <p:cNvPr id="37"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39" name="Rectangle 27">
            <a:hlinkClick r:id="rId4"/>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40" name="Retângulo 43">
            <a:extLst>
              <a:ext uri="{FF2B5EF4-FFF2-40B4-BE49-F238E27FC236}">
                <a16:creationId xmlns:a16="http://schemas.microsoft.com/office/drawing/2014/main" xmlns="" id="{834ADCB4-BFB1-450D-8F6D-64217F4CD92C}"/>
              </a:ext>
            </a:extLst>
          </p:cNvPr>
          <p:cNvSpPr/>
          <p:nvPr userDrawn="1"/>
        </p:nvSpPr>
        <p:spPr>
          <a:xfrm>
            <a:off x="9560327"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xmlns="" val="208500793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with Shapes - Layout2">
    <p:bg>
      <p:bgPr>
        <a:solidFill>
          <a:srgbClr val="E6E7E7"/>
        </a:solidFill>
        <a:effectLst/>
      </p:bgPr>
    </p:bg>
    <p:spTree>
      <p:nvGrpSpPr>
        <p:cNvPr id="1" name=""/>
        <p:cNvGrpSpPr/>
        <p:nvPr/>
      </p:nvGrpSpPr>
      <p:grpSpPr>
        <a:xfrm>
          <a:off x="0" y="0"/>
          <a:ext cx="0" cy="0"/>
          <a:chOff x="0" y="0"/>
          <a:chExt cx="0" cy="0"/>
        </a:xfrm>
      </p:grpSpPr>
      <p:sp>
        <p:nvSpPr>
          <p:cNvPr id="10" name="Text Placeholder 13">
            <a:extLst>
              <a:ext uri="{FF2B5EF4-FFF2-40B4-BE49-F238E27FC236}">
                <a16:creationId xmlns:a16="http://schemas.microsoft.com/office/drawing/2014/main" xmlns="" id="{7D1DC75A-C7A4-44A4-B19C-D445335545B0}"/>
              </a:ext>
            </a:extLst>
          </p:cNvPr>
          <p:cNvSpPr>
            <a:spLocks noGrp="1"/>
          </p:cNvSpPr>
          <p:nvPr>
            <p:ph type="body" sz="quarter" idx="11" hasCustomPrompt="1"/>
          </p:nvPr>
        </p:nvSpPr>
        <p:spPr>
          <a:xfrm>
            <a:off x="407988" y="2204864"/>
            <a:ext cx="3618859" cy="2924629"/>
          </a:xfrm>
          <a:prstGeom prst="rect">
            <a:avLst/>
          </a:prstGeom>
        </p:spPr>
        <p:txBody>
          <a:bodyPr lIns="0" tIns="0" rIns="0" bIns="0" anchor="b">
            <a:normAutofit/>
          </a:bodyPr>
          <a:lstStyle>
            <a:lvl1pPr>
              <a:lnSpc>
                <a:spcPts val="6200"/>
              </a:lnSpc>
              <a:defRPr sz="5400">
                <a:solidFill>
                  <a:srgbClr val="2C004B"/>
                </a:solidFill>
              </a:defRPr>
            </a:lvl1pPr>
            <a:lvl2pPr marL="457200" indent="0">
              <a:lnSpc>
                <a:spcPts val="6200"/>
              </a:lnSpc>
              <a:buNone/>
              <a:defRPr sz="5400">
                <a:solidFill>
                  <a:srgbClr val="2C004B"/>
                </a:solidFill>
              </a:defRPr>
            </a:lvl2pPr>
          </a:lstStyle>
          <a:p>
            <a:pPr lvl="0"/>
            <a:r>
              <a:rPr lang="en-US" dirty="0"/>
              <a:t>Edit text styles</a:t>
            </a:r>
          </a:p>
        </p:txBody>
      </p:sp>
      <p:sp>
        <p:nvSpPr>
          <p:cNvPr id="11" name="Text Placeholder 13">
            <a:extLst>
              <a:ext uri="{FF2B5EF4-FFF2-40B4-BE49-F238E27FC236}">
                <a16:creationId xmlns:a16="http://schemas.microsoft.com/office/drawing/2014/main" xmlns="" id="{563879A0-0979-491A-8758-371BB7AD935B}"/>
              </a:ext>
            </a:extLst>
          </p:cNvPr>
          <p:cNvSpPr>
            <a:spLocks noGrp="1"/>
          </p:cNvSpPr>
          <p:nvPr>
            <p:ph type="body" sz="quarter" idx="12" hasCustomPrompt="1"/>
          </p:nvPr>
        </p:nvSpPr>
        <p:spPr>
          <a:xfrm>
            <a:off x="407988" y="5273460"/>
            <a:ext cx="3618859" cy="675820"/>
          </a:xfrm>
          <a:prstGeom prst="rect">
            <a:avLst/>
          </a:prstGeom>
        </p:spPr>
        <p:txBody>
          <a:bodyPr lIns="0" tIns="0" rIns="0" bIns="0">
            <a:normAutofit/>
          </a:bodyPr>
          <a:lstStyle>
            <a:lvl1pPr>
              <a:lnSpc>
                <a:spcPts val="1800"/>
              </a:lnSpc>
              <a:defRPr sz="1600">
                <a:solidFill>
                  <a:srgbClr val="2C004B"/>
                </a:solidFill>
              </a:defRPr>
            </a:lvl1pPr>
            <a:lvl2pPr marL="457200" indent="0">
              <a:buNone/>
              <a:defRPr sz="1800">
                <a:solidFill>
                  <a:srgbClr val="2C004B"/>
                </a:solidFill>
              </a:defRPr>
            </a:lvl2pPr>
          </a:lstStyle>
          <a:p>
            <a:pPr lvl="0"/>
            <a:r>
              <a:rPr lang="en-US" dirty="0"/>
              <a:t>Edit text styles</a:t>
            </a:r>
          </a:p>
        </p:txBody>
      </p:sp>
      <p:grpSp>
        <p:nvGrpSpPr>
          <p:cNvPr id="9" name="Group 8">
            <a:extLst>
              <a:ext uri="{FF2B5EF4-FFF2-40B4-BE49-F238E27FC236}">
                <a16:creationId xmlns:a16="http://schemas.microsoft.com/office/drawing/2014/main" xmlns="" id="{A76958A6-8FB1-445D-BB17-D619DC39E089}"/>
              </a:ext>
            </a:extLst>
          </p:cNvPr>
          <p:cNvGrpSpPr/>
          <p:nvPr userDrawn="1"/>
        </p:nvGrpSpPr>
        <p:grpSpPr>
          <a:xfrm>
            <a:off x="3461852" y="0"/>
            <a:ext cx="8730148" cy="6858000"/>
            <a:chOff x="3461852" y="0"/>
            <a:chExt cx="8730148" cy="6858000"/>
          </a:xfrm>
        </p:grpSpPr>
        <p:sp>
          <p:nvSpPr>
            <p:cNvPr id="12" name="Freeform: Shape 11">
              <a:extLst>
                <a:ext uri="{FF2B5EF4-FFF2-40B4-BE49-F238E27FC236}">
                  <a16:creationId xmlns:a16="http://schemas.microsoft.com/office/drawing/2014/main" xmlns=""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Freeform 10">
              <a:extLst>
                <a:ext uri="{FF2B5EF4-FFF2-40B4-BE49-F238E27FC236}">
                  <a16:creationId xmlns:a16="http://schemas.microsoft.com/office/drawing/2014/main" xmlns=""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4" name="Freeform 11">
              <a:extLst>
                <a:ext uri="{FF2B5EF4-FFF2-40B4-BE49-F238E27FC236}">
                  <a16:creationId xmlns:a16="http://schemas.microsoft.com/office/drawing/2014/main" xmlns=""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
        <p:nvSpPr>
          <p:cNvPr id="8" name="Retângulo 43">
            <a:extLst>
              <a:ext uri="{FF2B5EF4-FFF2-40B4-BE49-F238E27FC236}">
                <a16:creationId xmlns:a16="http://schemas.microsoft.com/office/drawing/2014/main" xmlns="" id="{834ADCB4-BFB1-450D-8F6D-64217F4CD92C}"/>
              </a:ext>
            </a:extLst>
          </p:cNvPr>
          <p:cNvSpPr/>
          <p:nvPr userDrawn="1"/>
        </p:nvSpPr>
        <p:spPr>
          <a:xfrm>
            <a:off x="949665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
        <p:nvSpPr>
          <p:cNvPr id="15"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dirty="0">
              <a:solidFill>
                <a:schemeClr val="bg1"/>
              </a:solidFill>
              <a:cs typeface="Arial" panose="020B0604020202020204" pitchFamily="34" charset="0"/>
            </a:endParaRPr>
          </a:p>
        </p:txBody>
      </p:sp>
      <p:sp>
        <p:nvSpPr>
          <p:cNvPr id="20"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Tree>
    <p:extLst>
      <p:ext uri="{BB962C8B-B14F-4D97-AF65-F5344CB8AC3E}">
        <p14:creationId xmlns:p14="http://schemas.microsoft.com/office/powerpoint/2010/main" xmlns="" val="11970630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3 bullets with highlights">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4" name="Graphic 41">
            <a:extLst>
              <a:ext uri="{FF2B5EF4-FFF2-40B4-BE49-F238E27FC236}">
                <a16:creationId xmlns:a16="http://schemas.microsoft.com/office/drawing/2014/main" xmlns="" id="{39882BC4-7320-49FC-B1BE-AEB377EFC01A}"/>
              </a:ext>
            </a:extLst>
          </p:cNvPr>
          <p:cNvPicPr>
            <a:picLocks noChangeAspect="1"/>
          </p:cNvPicPr>
          <p:nvPr userDrawn="1"/>
        </p:nvPicPr>
        <p:blipFill>
          <a:blip r:embed="rId2" cstate="print">
            <a:duotone>
              <a:schemeClr val="accent5">
                <a:shade val="45000"/>
                <a:satMod val="135000"/>
              </a:schemeClr>
              <a:prstClr val="white"/>
            </a:duotone>
            <a:extLst>
              <a:ext uri="{96DAC541-7B7A-43D3-8B79-37D633B846F1}">
                <asvg:svgBlip xmlns="" xmlns:asvg="http://schemas.microsoft.com/office/drawing/2016/SVG/main" r:embed="rId3"/>
              </a:ext>
            </a:extLst>
          </a:blip>
          <a:srcRect t="7669"/>
          <a:stretch>
            <a:fillRect/>
          </a:stretch>
        </p:blipFill>
        <p:spPr>
          <a:xfrm rot="7221508" flipH="1" flipV="1">
            <a:off x="-510401" y="-999749"/>
            <a:ext cx="4694967" cy="4418573"/>
          </a:xfrm>
          <a:custGeom>
            <a:avLst/>
            <a:gdLst>
              <a:gd name="connsiteX0" fmla="*/ 0 w 6728158"/>
              <a:gd name="connsiteY0" fmla="*/ 6332069 h 6332069"/>
              <a:gd name="connsiteX1" fmla="*/ 6728158 w 6728158"/>
              <a:gd name="connsiteY1" fmla="*/ 6332069 h 6332069"/>
              <a:gd name="connsiteX2" fmla="*/ 6728158 w 6728158"/>
              <a:gd name="connsiteY2" fmla="*/ 5480387 h 6332069"/>
              <a:gd name="connsiteX3" fmla="*/ 3518172 w 6728158"/>
              <a:gd name="connsiteY3" fmla="*/ 0 h 6332069"/>
              <a:gd name="connsiteX4" fmla="*/ 0 w 6728158"/>
              <a:gd name="connsiteY4" fmla="*/ 2060673 h 6332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158" h="6332069">
                <a:moveTo>
                  <a:pt x="0" y="6332069"/>
                </a:moveTo>
                <a:lnTo>
                  <a:pt x="6728158" y="6332069"/>
                </a:lnTo>
                <a:lnTo>
                  <a:pt x="6728158" y="5480387"/>
                </a:lnTo>
                <a:lnTo>
                  <a:pt x="3518172" y="0"/>
                </a:lnTo>
                <a:lnTo>
                  <a:pt x="0" y="2060673"/>
                </a:lnTo>
                <a:close/>
              </a:path>
            </a:pathLst>
          </a:custGeom>
        </p:spPr>
      </p:pic>
      <p:sp>
        <p:nvSpPr>
          <p:cNvPr id="15"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2"/>
            <a:ext cx="2663676" cy="1584027"/>
          </a:xfrm>
          <a:prstGeom prst="rect">
            <a:avLst/>
          </a:prstGeom>
        </p:spPr>
        <p:txBody>
          <a:bodyPr vert="horz" lIns="0" tIns="0" rIns="0" bIns="0" rtlCol="0" anchor="t">
            <a:normAutofit/>
          </a:bodyPr>
          <a:lstStyle>
            <a:lvl1pPr>
              <a:defRPr lang="pt-PT" sz="3600" b="1" dirty="0">
                <a:solidFill>
                  <a:schemeClr val="bg1"/>
                </a:solidFill>
                <a:latin typeface="+mn-lt"/>
              </a:defRPr>
            </a:lvl1pPr>
          </a:lstStyle>
          <a:p>
            <a:pPr lvl="0">
              <a:lnSpc>
                <a:spcPts val="3000"/>
              </a:lnSpc>
            </a:pPr>
            <a:r>
              <a:rPr lang="en-US" dirty="0"/>
              <a:t>Click to add title</a:t>
            </a:r>
            <a:endParaRPr lang="pt-PT" dirty="0"/>
          </a:p>
        </p:txBody>
      </p:sp>
      <p:sp>
        <p:nvSpPr>
          <p:cNvPr id="37"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39" name="Rectangle 27">
            <a:hlinkClick r:id="rId4"/>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40" name="Retângulo 43">
            <a:extLst>
              <a:ext uri="{FF2B5EF4-FFF2-40B4-BE49-F238E27FC236}">
                <a16:creationId xmlns:a16="http://schemas.microsoft.com/office/drawing/2014/main" xmlns="" id="{834ADCB4-BFB1-450D-8F6D-64217F4CD92C}"/>
              </a:ext>
            </a:extLst>
          </p:cNvPr>
          <p:cNvSpPr/>
          <p:nvPr userDrawn="1"/>
        </p:nvSpPr>
        <p:spPr>
          <a:xfrm>
            <a:off x="9560327"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xmlns="" val="353528398"/>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ext with Shapes - Layout5">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C50C01FB-E2BF-4470-A153-6F7BF3CCF3F9}"/>
              </a:ext>
            </a:extLst>
          </p:cNvPr>
          <p:cNvSpPr/>
          <p:nvPr userDrawn="1"/>
        </p:nvSpPr>
        <p:spPr>
          <a:xfrm>
            <a:off x="0" y="4437112"/>
            <a:ext cx="12192000" cy="2420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4" name="Graphic 13">
            <a:extLst>
              <a:ext uri="{FF2B5EF4-FFF2-40B4-BE49-F238E27FC236}">
                <a16:creationId xmlns:a16="http://schemas.microsoft.com/office/drawing/2014/main" xmlns="" id="{CBFCF213-9AB8-422B-8F8D-9F6A01ED15F1}"/>
              </a:ext>
            </a:extLst>
          </p:cNvPr>
          <p:cNvPicPr>
            <a:picLocks noChangeAspect="1"/>
          </p:cNvPicPr>
          <p:nvPr userDrawn="1"/>
        </p:nvPicPr>
        <p:blipFill>
          <a:blip r:embed="rId2" cstate="print">
            <a:extLst>
              <a:ext uri="{96DAC541-7B7A-43D3-8B79-37D633B846F1}">
                <asvg:svgBlip xmlns="" xmlns:asvg="http://schemas.microsoft.com/office/drawing/2016/SVG/main" r:embed="rId3"/>
              </a:ext>
            </a:extLst>
          </a:blip>
          <a:srcRect r="13305" b="8553"/>
          <a:stretch>
            <a:fillRect/>
          </a:stretch>
        </p:blipFill>
        <p:spPr>
          <a:xfrm rot="19314106">
            <a:off x="10091405" y="-166653"/>
            <a:ext cx="3522628" cy="5177025"/>
          </a:xfrm>
          <a:custGeom>
            <a:avLst/>
            <a:gdLst>
              <a:gd name="connsiteX0" fmla="*/ 3522628 w 3522628"/>
              <a:gd name="connsiteY0" fmla="*/ 891962 h 5177025"/>
              <a:gd name="connsiteX1" fmla="*/ 162923 w 3522628"/>
              <a:gd name="connsiteY1" fmla="*/ 5177025 h 5177025"/>
              <a:gd name="connsiteX2" fmla="*/ 0 w 3522628"/>
              <a:gd name="connsiteY2" fmla="*/ 5049285 h 5177025"/>
              <a:gd name="connsiteX3" fmla="*/ 0 w 3522628"/>
              <a:gd name="connsiteY3" fmla="*/ 1923687 h 5177025"/>
              <a:gd name="connsiteX4" fmla="*/ 1508267 w 3522628"/>
              <a:gd name="connsiteY4" fmla="*/ 0 h 5177025"/>
              <a:gd name="connsiteX5" fmla="*/ 2384994 w 3522628"/>
              <a:gd name="connsiteY5" fmla="*/ 0 h 51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2628" h="5177025">
                <a:moveTo>
                  <a:pt x="3522628" y="891962"/>
                </a:moveTo>
                <a:lnTo>
                  <a:pt x="162923" y="5177025"/>
                </a:lnTo>
                <a:lnTo>
                  <a:pt x="0" y="5049285"/>
                </a:lnTo>
                <a:lnTo>
                  <a:pt x="0" y="1923687"/>
                </a:lnTo>
                <a:lnTo>
                  <a:pt x="1508267" y="0"/>
                </a:lnTo>
                <a:lnTo>
                  <a:pt x="2384994" y="0"/>
                </a:lnTo>
                <a:close/>
              </a:path>
            </a:pathLst>
          </a:custGeom>
        </p:spPr>
      </p:pic>
      <p:sp>
        <p:nvSpPr>
          <p:cNvPr id="15"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sz="4800" b="1" dirty="0">
                <a:latin typeface="+mn-lt"/>
              </a:defRPr>
            </a:lvl1pPr>
          </a:lstStyle>
          <a:p>
            <a:pPr lvl="0">
              <a:lnSpc>
                <a:spcPts val="3000"/>
              </a:lnSpc>
            </a:pPr>
            <a:r>
              <a:rPr lang="en-US" dirty="0"/>
              <a:t>Click to add title</a:t>
            </a:r>
            <a:endParaRPr lang="pt-PT" dirty="0"/>
          </a:p>
        </p:txBody>
      </p:sp>
      <p:sp>
        <p:nvSpPr>
          <p:cNvPr id="16"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7"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8" name="Rectangle 27">
            <a:hlinkClick r:id="rId4"/>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9"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5" cstate="print">
            <a:extLst>
              <a:ext uri="{96DAC541-7B7A-43D3-8B79-37D633B846F1}">
                <asvg:svgBlip xmlns="" xmlns:asvg="http://schemas.microsoft.com/office/drawing/2016/SVG/main" r:embed="rId6"/>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xmlns="" val="2219750039"/>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ext with Shapes - Layout5">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C50C01FB-E2BF-4470-A153-6F7BF3CCF3F9}"/>
              </a:ext>
            </a:extLst>
          </p:cNvPr>
          <p:cNvSpPr/>
          <p:nvPr userDrawn="1"/>
        </p:nvSpPr>
        <p:spPr>
          <a:xfrm>
            <a:off x="0" y="4437112"/>
            <a:ext cx="12192000" cy="2420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4" name="Graphic 13">
            <a:extLst>
              <a:ext uri="{FF2B5EF4-FFF2-40B4-BE49-F238E27FC236}">
                <a16:creationId xmlns:a16="http://schemas.microsoft.com/office/drawing/2014/main" xmlns="" id="{CBFCF213-9AB8-422B-8F8D-9F6A01ED15F1}"/>
              </a:ext>
            </a:extLst>
          </p:cNvPr>
          <p:cNvPicPr>
            <a:picLocks noChangeAspect="1"/>
          </p:cNvPicPr>
          <p:nvPr userDrawn="1"/>
        </p:nvPicPr>
        <p:blipFill>
          <a:blip r:embed="rId2" cstate="print">
            <a:duotone>
              <a:schemeClr val="accent4">
                <a:shade val="45000"/>
                <a:satMod val="135000"/>
              </a:schemeClr>
              <a:prstClr val="white"/>
            </a:duotone>
            <a:extLst>
              <a:ext uri="{96DAC541-7B7A-43D3-8B79-37D633B846F1}">
                <asvg:svgBlip xmlns="" xmlns:asvg="http://schemas.microsoft.com/office/drawing/2016/SVG/main" r:embed="rId3"/>
              </a:ext>
            </a:extLst>
          </a:blip>
          <a:srcRect r="13305" b="8553"/>
          <a:stretch>
            <a:fillRect/>
          </a:stretch>
        </p:blipFill>
        <p:spPr>
          <a:xfrm rot="19314106">
            <a:off x="10091405" y="-166653"/>
            <a:ext cx="3522628" cy="5177025"/>
          </a:xfrm>
          <a:custGeom>
            <a:avLst/>
            <a:gdLst>
              <a:gd name="connsiteX0" fmla="*/ 3522628 w 3522628"/>
              <a:gd name="connsiteY0" fmla="*/ 891962 h 5177025"/>
              <a:gd name="connsiteX1" fmla="*/ 162923 w 3522628"/>
              <a:gd name="connsiteY1" fmla="*/ 5177025 h 5177025"/>
              <a:gd name="connsiteX2" fmla="*/ 0 w 3522628"/>
              <a:gd name="connsiteY2" fmla="*/ 5049285 h 5177025"/>
              <a:gd name="connsiteX3" fmla="*/ 0 w 3522628"/>
              <a:gd name="connsiteY3" fmla="*/ 1923687 h 5177025"/>
              <a:gd name="connsiteX4" fmla="*/ 1508267 w 3522628"/>
              <a:gd name="connsiteY4" fmla="*/ 0 h 5177025"/>
              <a:gd name="connsiteX5" fmla="*/ 2384994 w 3522628"/>
              <a:gd name="connsiteY5" fmla="*/ 0 h 51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2628" h="5177025">
                <a:moveTo>
                  <a:pt x="3522628" y="891962"/>
                </a:moveTo>
                <a:lnTo>
                  <a:pt x="162923" y="5177025"/>
                </a:lnTo>
                <a:lnTo>
                  <a:pt x="0" y="5049285"/>
                </a:lnTo>
                <a:lnTo>
                  <a:pt x="0" y="1923687"/>
                </a:lnTo>
                <a:lnTo>
                  <a:pt x="1508267" y="0"/>
                </a:lnTo>
                <a:lnTo>
                  <a:pt x="2384994" y="0"/>
                </a:lnTo>
                <a:close/>
              </a:path>
            </a:pathLst>
          </a:custGeom>
        </p:spPr>
      </p:pic>
      <p:sp>
        <p:nvSpPr>
          <p:cNvPr id="15"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sz="4800" b="1" dirty="0">
                <a:solidFill>
                  <a:srgbClr val="0070C0"/>
                </a:solidFill>
                <a:latin typeface="+mn-lt"/>
              </a:defRPr>
            </a:lvl1pPr>
          </a:lstStyle>
          <a:p>
            <a:pPr lvl="0">
              <a:lnSpc>
                <a:spcPts val="3000"/>
              </a:lnSpc>
            </a:pPr>
            <a:r>
              <a:rPr lang="en-US" dirty="0"/>
              <a:t>Click to add title</a:t>
            </a:r>
            <a:endParaRPr lang="pt-PT" dirty="0"/>
          </a:p>
        </p:txBody>
      </p:sp>
      <p:sp>
        <p:nvSpPr>
          <p:cNvPr id="16"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7"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8" name="Rectangle 27">
            <a:hlinkClick r:id="rId4"/>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9"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5" cstate="print">
            <a:extLst>
              <a:ext uri="{96DAC541-7B7A-43D3-8B79-37D633B846F1}">
                <asvg:svgBlip xmlns="" xmlns:asvg="http://schemas.microsoft.com/office/drawing/2016/SVG/main" r:embed="rId6"/>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xmlns="" val="3524231582"/>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ext with Shapes - Layout5">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C50C01FB-E2BF-4470-A153-6F7BF3CCF3F9}"/>
              </a:ext>
            </a:extLst>
          </p:cNvPr>
          <p:cNvSpPr/>
          <p:nvPr userDrawn="1"/>
        </p:nvSpPr>
        <p:spPr>
          <a:xfrm>
            <a:off x="0" y="4437112"/>
            <a:ext cx="12192000" cy="2420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4" name="Graphic 13">
            <a:extLst>
              <a:ext uri="{FF2B5EF4-FFF2-40B4-BE49-F238E27FC236}">
                <a16:creationId xmlns:a16="http://schemas.microsoft.com/office/drawing/2014/main" xmlns="" id="{CBFCF213-9AB8-422B-8F8D-9F6A01ED15F1}"/>
              </a:ext>
            </a:extLst>
          </p:cNvPr>
          <p:cNvPicPr>
            <a:picLocks noChangeAspect="1"/>
          </p:cNvPicPr>
          <p:nvPr userDrawn="1"/>
        </p:nvPicPr>
        <p:blipFill>
          <a:blip r:embed="rId2" cstate="print">
            <a:duotone>
              <a:schemeClr val="accent5">
                <a:shade val="45000"/>
                <a:satMod val="135000"/>
              </a:schemeClr>
              <a:prstClr val="white"/>
            </a:duotone>
            <a:extLst>
              <a:ext uri="{96DAC541-7B7A-43D3-8B79-37D633B846F1}">
                <asvg:svgBlip xmlns="" xmlns:asvg="http://schemas.microsoft.com/office/drawing/2016/SVG/main" r:embed="rId3"/>
              </a:ext>
            </a:extLst>
          </a:blip>
          <a:srcRect r="13305" b="8553"/>
          <a:stretch>
            <a:fillRect/>
          </a:stretch>
        </p:blipFill>
        <p:spPr>
          <a:xfrm rot="19314106">
            <a:off x="10091405" y="-166653"/>
            <a:ext cx="3522628" cy="5177025"/>
          </a:xfrm>
          <a:custGeom>
            <a:avLst/>
            <a:gdLst>
              <a:gd name="connsiteX0" fmla="*/ 3522628 w 3522628"/>
              <a:gd name="connsiteY0" fmla="*/ 891962 h 5177025"/>
              <a:gd name="connsiteX1" fmla="*/ 162923 w 3522628"/>
              <a:gd name="connsiteY1" fmla="*/ 5177025 h 5177025"/>
              <a:gd name="connsiteX2" fmla="*/ 0 w 3522628"/>
              <a:gd name="connsiteY2" fmla="*/ 5049285 h 5177025"/>
              <a:gd name="connsiteX3" fmla="*/ 0 w 3522628"/>
              <a:gd name="connsiteY3" fmla="*/ 1923687 h 5177025"/>
              <a:gd name="connsiteX4" fmla="*/ 1508267 w 3522628"/>
              <a:gd name="connsiteY4" fmla="*/ 0 h 5177025"/>
              <a:gd name="connsiteX5" fmla="*/ 2384994 w 3522628"/>
              <a:gd name="connsiteY5" fmla="*/ 0 h 51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2628" h="5177025">
                <a:moveTo>
                  <a:pt x="3522628" y="891962"/>
                </a:moveTo>
                <a:lnTo>
                  <a:pt x="162923" y="5177025"/>
                </a:lnTo>
                <a:lnTo>
                  <a:pt x="0" y="5049285"/>
                </a:lnTo>
                <a:lnTo>
                  <a:pt x="0" y="1923687"/>
                </a:lnTo>
                <a:lnTo>
                  <a:pt x="1508267" y="0"/>
                </a:lnTo>
                <a:lnTo>
                  <a:pt x="2384994" y="0"/>
                </a:lnTo>
                <a:close/>
              </a:path>
            </a:pathLst>
          </a:custGeom>
        </p:spPr>
      </p:pic>
      <p:sp>
        <p:nvSpPr>
          <p:cNvPr id="15"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sz="4800" b="1" dirty="0">
                <a:solidFill>
                  <a:srgbClr val="0070C0"/>
                </a:solidFill>
                <a:latin typeface="+mn-lt"/>
              </a:defRPr>
            </a:lvl1pPr>
          </a:lstStyle>
          <a:p>
            <a:pPr lvl="0">
              <a:lnSpc>
                <a:spcPts val="3000"/>
              </a:lnSpc>
            </a:pPr>
            <a:r>
              <a:rPr lang="en-US" dirty="0"/>
              <a:t>Click to add title</a:t>
            </a:r>
            <a:endParaRPr lang="pt-PT" dirty="0"/>
          </a:p>
        </p:txBody>
      </p:sp>
      <p:sp>
        <p:nvSpPr>
          <p:cNvPr id="16"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7"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8" name="Rectangle 27">
            <a:hlinkClick r:id="rId4"/>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9"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5" cstate="print">
            <a:extLst>
              <a:ext uri="{96DAC541-7B7A-43D3-8B79-37D633B846F1}">
                <asvg:svgBlip xmlns="" xmlns:asvg="http://schemas.microsoft.com/office/drawing/2016/SVG/main" r:embed="rId6"/>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xmlns="" val="2183913121"/>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act information">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xmlns="" id="{EC1A94F9-DC7A-4538-8277-70A44CA10105}"/>
              </a:ext>
            </a:extLst>
          </p:cNvPr>
          <p:cNvSpPr>
            <a:spLocks noGrp="1"/>
          </p:cNvSpPr>
          <p:nvPr>
            <p:ph type="pic" sz="quarter" idx="10"/>
          </p:nvPr>
        </p:nvSpPr>
        <p:spPr>
          <a:xfrm>
            <a:off x="624115" y="1903413"/>
            <a:ext cx="1452563" cy="1671637"/>
          </a:xfrm>
          <a:prstGeom prst="rect">
            <a:avLst/>
          </a:prstGeom>
          <a:solidFill>
            <a:srgbClr val="D9D9D9"/>
          </a:solidFill>
        </p:spPr>
        <p:txBody>
          <a:bodyPr anchor="ctr"/>
          <a:lstStyle>
            <a:lvl1pPr algn="ctr">
              <a:defRPr/>
            </a:lvl1pPr>
          </a:lstStyle>
          <a:p>
            <a:endParaRPr lang="pt-PT"/>
          </a:p>
        </p:txBody>
      </p:sp>
      <p:sp>
        <p:nvSpPr>
          <p:cNvPr id="19" name="Picture Placeholder 17">
            <a:extLst>
              <a:ext uri="{FF2B5EF4-FFF2-40B4-BE49-F238E27FC236}">
                <a16:creationId xmlns:a16="http://schemas.microsoft.com/office/drawing/2014/main" xmlns="" id="{74E803A8-AB56-45EC-B2C1-515FBB73BB37}"/>
              </a:ext>
            </a:extLst>
          </p:cNvPr>
          <p:cNvSpPr>
            <a:spLocks noGrp="1"/>
          </p:cNvSpPr>
          <p:nvPr>
            <p:ph type="pic" sz="quarter" idx="11"/>
          </p:nvPr>
        </p:nvSpPr>
        <p:spPr>
          <a:xfrm>
            <a:off x="6455195" y="1903413"/>
            <a:ext cx="1452563" cy="1671637"/>
          </a:xfrm>
          <a:prstGeom prst="rect">
            <a:avLst/>
          </a:prstGeom>
          <a:solidFill>
            <a:srgbClr val="D9D9D9"/>
          </a:solidFill>
        </p:spPr>
        <p:txBody>
          <a:bodyPr anchor="ctr"/>
          <a:lstStyle>
            <a:lvl1pPr algn="ctr">
              <a:defRPr/>
            </a:lvl1pPr>
          </a:lstStyle>
          <a:p>
            <a:endParaRPr lang="pt-PT"/>
          </a:p>
        </p:txBody>
      </p:sp>
      <p:sp>
        <p:nvSpPr>
          <p:cNvPr id="20" name="Picture Placeholder 17">
            <a:extLst>
              <a:ext uri="{FF2B5EF4-FFF2-40B4-BE49-F238E27FC236}">
                <a16:creationId xmlns:a16="http://schemas.microsoft.com/office/drawing/2014/main" xmlns="" id="{9D1BE315-6BE9-4C05-9EDD-2BF1E943154E}"/>
              </a:ext>
            </a:extLst>
          </p:cNvPr>
          <p:cNvSpPr>
            <a:spLocks noGrp="1"/>
          </p:cNvSpPr>
          <p:nvPr>
            <p:ph type="pic" sz="quarter" idx="12"/>
          </p:nvPr>
        </p:nvSpPr>
        <p:spPr>
          <a:xfrm>
            <a:off x="624115" y="4379453"/>
            <a:ext cx="1452563" cy="1671637"/>
          </a:xfrm>
          <a:prstGeom prst="rect">
            <a:avLst/>
          </a:prstGeom>
          <a:solidFill>
            <a:srgbClr val="D9D9D9"/>
          </a:solidFill>
        </p:spPr>
        <p:txBody>
          <a:bodyPr anchor="ctr"/>
          <a:lstStyle>
            <a:lvl1pPr algn="ctr">
              <a:defRPr/>
            </a:lvl1pPr>
          </a:lstStyle>
          <a:p>
            <a:endParaRPr lang="pt-PT"/>
          </a:p>
        </p:txBody>
      </p:sp>
      <p:sp>
        <p:nvSpPr>
          <p:cNvPr id="21" name="Picture Placeholder 17">
            <a:extLst>
              <a:ext uri="{FF2B5EF4-FFF2-40B4-BE49-F238E27FC236}">
                <a16:creationId xmlns:a16="http://schemas.microsoft.com/office/drawing/2014/main" xmlns="" id="{1281E9B6-7C84-4FF5-B198-C8FC0C8924EE}"/>
              </a:ext>
            </a:extLst>
          </p:cNvPr>
          <p:cNvSpPr>
            <a:spLocks noGrp="1"/>
          </p:cNvSpPr>
          <p:nvPr>
            <p:ph type="pic" sz="quarter" idx="13"/>
          </p:nvPr>
        </p:nvSpPr>
        <p:spPr>
          <a:xfrm>
            <a:off x="6455195" y="4379453"/>
            <a:ext cx="1452563" cy="1671637"/>
          </a:xfrm>
          <a:prstGeom prst="rect">
            <a:avLst/>
          </a:prstGeom>
          <a:solidFill>
            <a:srgbClr val="D9D9D9"/>
          </a:solidFill>
        </p:spPr>
        <p:txBody>
          <a:bodyPr anchor="ctr"/>
          <a:lstStyle>
            <a:lvl1pPr algn="ctr">
              <a:defRPr/>
            </a:lvl1pPr>
          </a:lstStyle>
          <a:p>
            <a:endParaRPr lang="pt-PT"/>
          </a:p>
        </p:txBody>
      </p:sp>
      <p:sp>
        <p:nvSpPr>
          <p:cNvPr id="11"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4"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6"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2" hasCustomPrompt="1"/>
          </p:nvPr>
        </p:nvSpPr>
        <p:spPr>
          <a:xfrm>
            <a:off x="2207568"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4" name="Text Placeholder 7">
            <a:extLst>
              <a:ext uri="{FF2B5EF4-FFF2-40B4-BE49-F238E27FC236}">
                <a16:creationId xmlns:a16="http://schemas.microsoft.com/office/drawing/2014/main" xmlns="" id="{9228FC83-C11D-47F2-8BDE-B10D125E5E87}"/>
              </a:ext>
            </a:extLst>
          </p:cNvPr>
          <p:cNvSpPr>
            <a:spLocks noGrp="1"/>
          </p:cNvSpPr>
          <p:nvPr>
            <p:ph type="body" sz="quarter" idx="33" hasCustomPrompt="1"/>
          </p:nvPr>
        </p:nvSpPr>
        <p:spPr>
          <a:xfrm>
            <a:off x="8040043"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7" name="Text Placeholder 7">
            <a:extLst>
              <a:ext uri="{FF2B5EF4-FFF2-40B4-BE49-F238E27FC236}">
                <a16:creationId xmlns:a16="http://schemas.microsoft.com/office/drawing/2014/main" xmlns="" id="{9228FC83-C11D-47F2-8BDE-B10D125E5E87}"/>
              </a:ext>
            </a:extLst>
          </p:cNvPr>
          <p:cNvSpPr>
            <a:spLocks noGrp="1"/>
          </p:cNvSpPr>
          <p:nvPr>
            <p:ph type="body" sz="quarter" idx="34" hasCustomPrompt="1"/>
          </p:nvPr>
        </p:nvSpPr>
        <p:spPr>
          <a:xfrm>
            <a:off x="2207568"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8"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8040043"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xmlns="" val="40510715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act details">
    <p:spTree>
      <p:nvGrpSpPr>
        <p:cNvPr id="1" name=""/>
        <p:cNvGrpSpPr/>
        <p:nvPr/>
      </p:nvGrpSpPr>
      <p:grpSpPr>
        <a:xfrm>
          <a:off x="0" y="0"/>
          <a:ext cx="0" cy="0"/>
          <a:chOff x="0" y="0"/>
          <a:chExt cx="0" cy="0"/>
        </a:xfrm>
      </p:grpSpPr>
      <p:sp>
        <p:nvSpPr>
          <p:cNvPr id="16" name="Text Placeholder 4">
            <a:extLst>
              <a:ext uri="{FF2B5EF4-FFF2-40B4-BE49-F238E27FC236}">
                <a16:creationId xmlns:a16="http://schemas.microsoft.com/office/drawing/2014/main" xmlns="" id="{89F369BB-997D-4351-8E94-506F593BC826}"/>
              </a:ext>
            </a:extLst>
          </p:cNvPr>
          <p:cNvSpPr>
            <a:spLocks noGrp="1"/>
          </p:cNvSpPr>
          <p:nvPr>
            <p:ph type="body" sz="quarter" idx="30"/>
          </p:nvPr>
        </p:nvSpPr>
        <p:spPr>
          <a:xfrm>
            <a:off x="2971800" y="671945"/>
            <a:ext cx="9220200" cy="2743200"/>
          </a:xfrm>
          <a:prstGeom prst="rect">
            <a:avLst/>
          </a:prstGeom>
          <a:noFill/>
        </p:spPr>
        <p:txBody>
          <a:bodyPr anchor="ctr">
            <a:noAutofit/>
          </a:bodyPr>
          <a:lstStyle>
            <a:lvl1pPr algn="l">
              <a:lnSpc>
                <a:spcPct val="100000"/>
              </a:lnSpc>
              <a:defRPr sz="7200" b="1">
                <a:solidFill>
                  <a:srgbClr val="0070C0"/>
                </a:solidFill>
              </a:defRPr>
            </a:lvl1pPr>
            <a:lvl2pPr>
              <a:defRPr sz="1400"/>
            </a:lvl2pPr>
            <a:lvl3pPr>
              <a:defRPr sz="1200"/>
            </a:lvl3pPr>
            <a:lvl4pPr>
              <a:defRPr sz="1100"/>
            </a:lvl4pPr>
            <a:lvl5pPr>
              <a:defRPr sz="1100"/>
            </a:lvl5pPr>
          </a:lstStyle>
          <a:p>
            <a:pPr lvl="0"/>
            <a:r>
              <a:rPr lang="en-US" dirty="0"/>
              <a:t>Edit Master text styles</a:t>
            </a:r>
          </a:p>
        </p:txBody>
      </p:sp>
      <p:sp>
        <p:nvSpPr>
          <p:cNvPr id="22" name="Freeform: Shape 21">
            <a:extLst>
              <a:ext uri="{FF2B5EF4-FFF2-40B4-BE49-F238E27FC236}">
                <a16:creationId xmlns:a16="http://schemas.microsoft.com/office/drawing/2014/main" xmlns="" id="{E1D38B64-120F-4B33-BFE3-9536C55688C0}"/>
              </a:ext>
            </a:extLst>
          </p:cNvPr>
          <p:cNvSpPr>
            <a:spLocks/>
          </p:cNvSpPr>
          <p:nvPr userDrawn="1"/>
        </p:nvSpPr>
        <p:spPr bwMode="auto">
          <a:xfrm>
            <a:off x="0" y="0"/>
            <a:ext cx="6314264" cy="6858000"/>
          </a:xfrm>
          <a:custGeom>
            <a:avLst/>
            <a:gdLst>
              <a:gd name="connsiteX0" fmla="*/ 0 w 6314264"/>
              <a:gd name="connsiteY0" fmla="*/ 0 h 6850062"/>
              <a:gd name="connsiteX1" fmla="*/ 2371778 w 6314264"/>
              <a:gd name="connsiteY1" fmla="*/ 0 h 6850062"/>
              <a:gd name="connsiteX2" fmla="*/ 5821131 w 6314264"/>
              <a:gd name="connsiteY2" fmla="*/ 4462172 h 6850062"/>
              <a:gd name="connsiteX3" fmla="*/ 5967979 w 6314264"/>
              <a:gd name="connsiteY3" fmla="*/ 6737018 h 6850062"/>
              <a:gd name="connsiteX4" fmla="*/ 5901053 w 6314264"/>
              <a:gd name="connsiteY4" fmla="*/ 6850062 h 6850062"/>
              <a:gd name="connsiteX5" fmla="*/ 0 w 6314264"/>
              <a:gd name="connsiteY5" fmla="*/ 6850062 h 6850062"/>
              <a:gd name="connsiteX6" fmla="*/ 0 w 6314264"/>
              <a:gd name="connsiteY6" fmla="*/ 6791481 h 6850062"/>
              <a:gd name="connsiteX7" fmla="*/ 0 w 6314264"/>
              <a:gd name="connsiteY7" fmla="*/ 0 h 685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4264" h="6850062">
                <a:moveTo>
                  <a:pt x="0" y="0"/>
                </a:moveTo>
                <a:cubicBezTo>
                  <a:pt x="0" y="0"/>
                  <a:pt x="0" y="0"/>
                  <a:pt x="2371778" y="0"/>
                </a:cubicBezTo>
                <a:cubicBezTo>
                  <a:pt x="2402328" y="4520519"/>
                  <a:pt x="6334924" y="5918074"/>
                  <a:pt x="5821131" y="4462172"/>
                </a:cubicBezTo>
                <a:cubicBezTo>
                  <a:pt x="6272436" y="4633046"/>
                  <a:pt x="6588349" y="5598554"/>
                  <a:pt x="5967979" y="6737018"/>
                </a:cubicBezTo>
                <a:lnTo>
                  <a:pt x="5901053" y="6850062"/>
                </a:lnTo>
                <a:lnTo>
                  <a:pt x="0" y="6850062"/>
                </a:lnTo>
                <a:lnTo>
                  <a:pt x="0" y="6791481"/>
                </a:lnTo>
                <a:cubicBezTo>
                  <a:pt x="0" y="5305461"/>
                  <a:pt x="0" y="3143977"/>
                  <a:pt x="0" y="0"/>
                </a:cubicBezTo>
                <a:close/>
              </a:path>
            </a:pathLst>
          </a:custGeom>
          <a:solidFill>
            <a:srgbClr val="2C004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pt-PT"/>
          </a:p>
        </p:txBody>
      </p:sp>
      <p:sp>
        <p:nvSpPr>
          <p:cNvPr id="23" name="Freeform 26">
            <a:extLst>
              <a:ext uri="{FF2B5EF4-FFF2-40B4-BE49-F238E27FC236}">
                <a16:creationId xmlns:a16="http://schemas.microsoft.com/office/drawing/2014/main" xmlns="" id="{B017E329-98D6-4441-B449-FBAD88FAA377}"/>
              </a:ext>
            </a:extLst>
          </p:cNvPr>
          <p:cNvSpPr>
            <a:spLocks/>
          </p:cNvSpPr>
          <p:nvPr userDrawn="1"/>
        </p:nvSpPr>
        <p:spPr bwMode="auto">
          <a:xfrm>
            <a:off x="5688408" y="4703082"/>
            <a:ext cx="414338" cy="339383"/>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9E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b="1"/>
          </a:p>
        </p:txBody>
      </p:sp>
      <p:sp>
        <p:nvSpPr>
          <p:cNvPr id="24" name="Freeform 27">
            <a:extLst>
              <a:ext uri="{FF2B5EF4-FFF2-40B4-BE49-F238E27FC236}">
                <a16:creationId xmlns:a16="http://schemas.microsoft.com/office/drawing/2014/main" xmlns="" id="{8015E310-A729-4C80-936F-71D663EE6DA7}"/>
              </a:ext>
            </a:extLst>
          </p:cNvPr>
          <p:cNvSpPr>
            <a:spLocks/>
          </p:cNvSpPr>
          <p:nvPr userDrawn="1"/>
        </p:nvSpPr>
        <p:spPr bwMode="auto">
          <a:xfrm>
            <a:off x="5471869" y="4458435"/>
            <a:ext cx="630877" cy="536142"/>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b="1"/>
          </a:p>
        </p:txBody>
      </p:sp>
    </p:spTree>
    <p:extLst>
      <p:ext uri="{BB962C8B-B14F-4D97-AF65-F5344CB8AC3E}">
        <p14:creationId xmlns:p14="http://schemas.microsoft.com/office/powerpoint/2010/main" xmlns="" val="15446457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Contact details">
    <p:spTree>
      <p:nvGrpSpPr>
        <p:cNvPr id="1" name=""/>
        <p:cNvGrpSpPr/>
        <p:nvPr/>
      </p:nvGrpSpPr>
      <p:grpSpPr>
        <a:xfrm>
          <a:off x="0" y="0"/>
          <a:ext cx="0" cy="0"/>
          <a:chOff x="0" y="0"/>
          <a:chExt cx="0" cy="0"/>
        </a:xfrm>
      </p:grpSpPr>
      <p:sp>
        <p:nvSpPr>
          <p:cNvPr id="16" name="Text Placeholder 4">
            <a:extLst>
              <a:ext uri="{FF2B5EF4-FFF2-40B4-BE49-F238E27FC236}">
                <a16:creationId xmlns:a16="http://schemas.microsoft.com/office/drawing/2014/main" xmlns="" id="{89F369BB-997D-4351-8E94-506F593BC826}"/>
              </a:ext>
            </a:extLst>
          </p:cNvPr>
          <p:cNvSpPr>
            <a:spLocks noGrp="1"/>
          </p:cNvSpPr>
          <p:nvPr>
            <p:ph type="body" sz="quarter" idx="30"/>
          </p:nvPr>
        </p:nvSpPr>
        <p:spPr>
          <a:xfrm>
            <a:off x="2971800" y="671945"/>
            <a:ext cx="9220200" cy="2743200"/>
          </a:xfrm>
          <a:prstGeom prst="rect">
            <a:avLst/>
          </a:prstGeom>
          <a:noFill/>
        </p:spPr>
        <p:txBody>
          <a:bodyPr anchor="ctr">
            <a:noAutofit/>
          </a:bodyPr>
          <a:lstStyle>
            <a:lvl1pPr algn="l">
              <a:lnSpc>
                <a:spcPct val="100000"/>
              </a:lnSpc>
              <a:defRPr sz="7200" b="1">
                <a:solidFill>
                  <a:srgbClr val="0070C0"/>
                </a:solidFill>
              </a:defRPr>
            </a:lvl1pPr>
            <a:lvl2pPr>
              <a:defRPr sz="1400"/>
            </a:lvl2pPr>
            <a:lvl3pPr>
              <a:defRPr sz="1200"/>
            </a:lvl3pPr>
            <a:lvl4pPr>
              <a:defRPr sz="1100"/>
            </a:lvl4pPr>
            <a:lvl5pPr>
              <a:defRPr sz="1100"/>
            </a:lvl5pPr>
          </a:lstStyle>
          <a:p>
            <a:pPr lvl="0"/>
            <a:r>
              <a:rPr lang="en-US" dirty="0"/>
              <a:t>Edit Master text styles</a:t>
            </a:r>
          </a:p>
        </p:txBody>
      </p:sp>
      <p:sp>
        <p:nvSpPr>
          <p:cNvPr id="22" name="Freeform: Shape 21">
            <a:extLst>
              <a:ext uri="{FF2B5EF4-FFF2-40B4-BE49-F238E27FC236}">
                <a16:creationId xmlns:a16="http://schemas.microsoft.com/office/drawing/2014/main" xmlns="" id="{E1D38B64-120F-4B33-BFE3-9536C55688C0}"/>
              </a:ext>
            </a:extLst>
          </p:cNvPr>
          <p:cNvSpPr>
            <a:spLocks/>
          </p:cNvSpPr>
          <p:nvPr userDrawn="1"/>
        </p:nvSpPr>
        <p:spPr bwMode="auto">
          <a:xfrm>
            <a:off x="0" y="0"/>
            <a:ext cx="6314264" cy="6858000"/>
          </a:xfrm>
          <a:custGeom>
            <a:avLst/>
            <a:gdLst>
              <a:gd name="connsiteX0" fmla="*/ 0 w 6314264"/>
              <a:gd name="connsiteY0" fmla="*/ 0 h 6850062"/>
              <a:gd name="connsiteX1" fmla="*/ 2371778 w 6314264"/>
              <a:gd name="connsiteY1" fmla="*/ 0 h 6850062"/>
              <a:gd name="connsiteX2" fmla="*/ 5821131 w 6314264"/>
              <a:gd name="connsiteY2" fmla="*/ 4462172 h 6850062"/>
              <a:gd name="connsiteX3" fmla="*/ 5967979 w 6314264"/>
              <a:gd name="connsiteY3" fmla="*/ 6737018 h 6850062"/>
              <a:gd name="connsiteX4" fmla="*/ 5901053 w 6314264"/>
              <a:gd name="connsiteY4" fmla="*/ 6850062 h 6850062"/>
              <a:gd name="connsiteX5" fmla="*/ 0 w 6314264"/>
              <a:gd name="connsiteY5" fmla="*/ 6850062 h 6850062"/>
              <a:gd name="connsiteX6" fmla="*/ 0 w 6314264"/>
              <a:gd name="connsiteY6" fmla="*/ 6791481 h 6850062"/>
              <a:gd name="connsiteX7" fmla="*/ 0 w 6314264"/>
              <a:gd name="connsiteY7" fmla="*/ 0 h 685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4264" h="6850062">
                <a:moveTo>
                  <a:pt x="0" y="0"/>
                </a:moveTo>
                <a:cubicBezTo>
                  <a:pt x="0" y="0"/>
                  <a:pt x="0" y="0"/>
                  <a:pt x="2371778" y="0"/>
                </a:cubicBezTo>
                <a:cubicBezTo>
                  <a:pt x="2402328" y="4520519"/>
                  <a:pt x="6334924" y="5918074"/>
                  <a:pt x="5821131" y="4462172"/>
                </a:cubicBezTo>
                <a:cubicBezTo>
                  <a:pt x="6272436" y="4633046"/>
                  <a:pt x="6588349" y="5598554"/>
                  <a:pt x="5967979" y="6737018"/>
                </a:cubicBezTo>
                <a:lnTo>
                  <a:pt x="5901053" y="6850062"/>
                </a:lnTo>
                <a:lnTo>
                  <a:pt x="0" y="6850062"/>
                </a:lnTo>
                <a:lnTo>
                  <a:pt x="0" y="6791481"/>
                </a:lnTo>
                <a:cubicBezTo>
                  <a:pt x="0" y="5305461"/>
                  <a:pt x="0" y="3143977"/>
                  <a:pt x="0" y="0"/>
                </a:cubicBezTo>
                <a:close/>
              </a:path>
            </a:pathLst>
          </a:custGeom>
          <a:solidFill>
            <a:srgbClr val="D1183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pt-PT"/>
          </a:p>
        </p:txBody>
      </p:sp>
      <p:sp>
        <p:nvSpPr>
          <p:cNvPr id="23" name="Freeform 26">
            <a:extLst>
              <a:ext uri="{FF2B5EF4-FFF2-40B4-BE49-F238E27FC236}">
                <a16:creationId xmlns:a16="http://schemas.microsoft.com/office/drawing/2014/main" xmlns="" id="{B017E329-98D6-4441-B449-FBAD88FAA377}"/>
              </a:ext>
            </a:extLst>
          </p:cNvPr>
          <p:cNvSpPr>
            <a:spLocks/>
          </p:cNvSpPr>
          <p:nvPr userDrawn="1"/>
        </p:nvSpPr>
        <p:spPr bwMode="auto">
          <a:xfrm>
            <a:off x="5688408" y="4703082"/>
            <a:ext cx="414338" cy="339383"/>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9E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b="1"/>
          </a:p>
        </p:txBody>
      </p:sp>
      <p:sp>
        <p:nvSpPr>
          <p:cNvPr id="24" name="Freeform 27">
            <a:extLst>
              <a:ext uri="{FF2B5EF4-FFF2-40B4-BE49-F238E27FC236}">
                <a16:creationId xmlns:a16="http://schemas.microsoft.com/office/drawing/2014/main" xmlns="" id="{8015E310-A729-4C80-936F-71D663EE6DA7}"/>
              </a:ext>
            </a:extLst>
          </p:cNvPr>
          <p:cNvSpPr>
            <a:spLocks/>
          </p:cNvSpPr>
          <p:nvPr userDrawn="1"/>
        </p:nvSpPr>
        <p:spPr bwMode="auto">
          <a:xfrm>
            <a:off x="5471869" y="4458435"/>
            <a:ext cx="630877" cy="536142"/>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b="1"/>
          </a:p>
        </p:txBody>
      </p:sp>
    </p:spTree>
    <p:extLst>
      <p:ext uri="{BB962C8B-B14F-4D97-AF65-F5344CB8AC3E}">
        <p14:creationId xmlns:p14="http://schemas.microsoft.com/office/powerpoint/2010/main" xmlns="" val="37180600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ontact details">
    <p:spTree>
      <p:nvGrpSpPr>
        <p:cNvPr id="1" name=""/>
        <p:cNvGrpSpPr/>
        <p:nvPr/>
      </p:nvGrpSpPr>
      <p:grpSpPr>
        <a:xfrm>
          <a:off x="0" y="0"/>
          <a:ext cx="0" cy="0"/>
          <a:chOff x="0" y="0"/>
          <a:chExt cx="0" cy="0"/>
        </a:xfrm>
      </p:grpSpPr>
      <p:sp>
        <p:nvSpPr>
          <p:cNvPr id="16" name="Text Placeholder 4">
            <a:extLst>
              <a:ext uri="{FF2B5EF4-FFF2-40B4-BE49-F238E27FC236}">
                <a16:creationId xmlns:a16="http://schemas.microsoft.com/office/drawing/2014/main" xmlns="" id="{89F369BB-997D-4351-8E94-506F593BC826}"/>
              </a:ext>
            </a:extLst>
          </p:cNvPr>
          <p:cNvSpPr>
            <a:spLocks noGrp="1"/>
          </p:cNvSpPr>
          <p:nvPr>
            <p:ph type="body" sz="quarter" idx="30"/>
          </p:nvPr>
        </p:nvSpPr>
        <p:spPr>
          <a:xfrm>
            <a:off x="2971800" y="671945"/>
            <a:ext cx="9220200" cy="2743200"/>
          </a:xfrm>
          <a:prstGeom prst="rect">
            <a:avLst/>
          </a:prstGeom>
          <a:noFill/>
        </p:spPr>
        <p:txBody>
          <a:bodyPr anchor="ctr">
            <a:noAutofit/>
          </a:bodyPr>
          <a:lstStyle>
            <a:lvl1pPr algn="l">
              <a:lnSpc>
                <a:spcPct val="100000"/>
              </a:lnSpc>
              <a:defRPr sz="7200" b="1">
                <a:solidFill>
                  <a:srgbClr val="0070C0"/>
                </a:solidFill>
              </a:defRPr>
            </a:lvl1pPr>
            <a:lvl2pPr>
              <a:defRPr sz="1400"/>
            </a:lvl2pPr>
            <a:lvl3pPr>
              <a:defRPr sz="1200"/>
            </a:lvl3pPr>
            <a:lvl4pPr>
              <a:defRPr sz="1100"/>
            </a:lvl4pPr>
            <a:lvl5pPr>
              <a:defRPr sz="1100"/>
            </a:lvl5pPr>
          </a:lstStyle>
          <a:p>
            <a:pPr lvl="0"/>
            <a:r>
              <a:rPr lang="en-US" dirty="0"/>
              <a:t>Edit Master text styles</a:t>
            </a:r>
          </a:p>
        </p:txBody>
      </p:sp>
      <p:sp>
        <p:nvSpPr>
          <p:cNvPr id="22" name="Freeform: Shape 21">
            <a:extLst>
              <a:ext uri="{FF2B5EF4-FFF2-40B4-BE49-F238E27FC236}">
                <a16:creationId xmlns:a16="http://schemas.microsoft.com/office/drawing/2014/main" xmlns="" id="{E1D38B64-120F-4B33-BFE3-9536C55688C0}"/>
              </a:ext>
            </a:extLst>
          </p:cNvPr>
          <p:cNvSpPr>
            <a:spLocks/>
          </p:cNvSpPr>
          <p:nvPr userDrawn="1"/>
        </p:nvSpPr>
        <p:spPr bwMode="auto">
          <a:xfrm>
            <a:off x="0" y="0"/>
            <a:ext cx="6314264" cy="6858000"/>
          </a:xfrm>
          <a:custGeom>
            <a:avLst/>
            <a:gdLst>
              <a:gd name="connsiteX0" fmla="*/ 0 w 6314264"/>
              <a:gd name="connsiteY0" fmla="*/ 0 h 6850062"/>
              <a:gd name="connsiteX1" fmla="*/ 2371778 w 6314264"/>
              <a:gd name="connsiteY1" fmla="*/ 0 h 6850062"/>
              <a:gd name="connsiteX2" fmla="*/ 5821131 w 6314264"/>
              <a:gd name="connsiteY2" fmla="*/ 4462172 h 6850062"/>
              <a:gd name="connsiteX3" fmla="*/ 5967979 w 6314264"/>
              <a:gd name="connsiteY3" fmla="*/ 6737018 h 6850062"/>
              <a:gd name="connsiteX4" fmla="*/ 5901053 w 6314264"/>
              <a:gd name="connsiteY4" fmla="*/ 6850062 h 6850062"/>
              <a:gd name="connsiteX5" fmla="*/ 0 w 6314264"/>
              <a:gd name="connsiteY5" fmla="*/ 6850062 h 6850062"/>
              <a:gd name="connsiteX6" fmla="*/ 0 w 6314264"/>
              <a:gd name="connsiteY6" fmla="*/ 6791481 h 6850062"/>
              <a:gd name="connsiteX7" fmla="*/ 0 w 6314264"/>
              <a:gd name="connsiteY7" fmla="*/ 0 h 685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4264" h="6850062">
                <a:moveTo>
                  <a:pt x="0" y="0"/>
                </a:moveTo>
                <a:cubicBezTo>
                  <a:pt x="0" y="0"/>
                  <a:pt x="0" y="0"/>
                  <a:pt x="2371778" y="0"/>
                </a:cubicBezTo>
                <a:cubicBezTo>
                  <a:pt x="2402328" y="4520519"/>
                  <a:pt x="6334924" y="5918074"/>
                  <a:pt x="5821131" y="4462172"/>
                </a:cubicBezTo>
                <a:cubicBezTo>
                  <a:pt x="6272436" y="4633046"/>
                  <a:pt x="6588349" y="5598554"/>
                  <a:pt x="5967979" y="6737018"/>
                </a:cubicBezTo>
                <a:lnTo>
                  <a:pt x="5901053" y="6850062"/>
                </a:lnTo>
                <a:lnTo>
                  <a:pt x="0" y="6850062"/>
                </a:lnTo>
                <a:lnTo>
                  <a:pt x="0" y="6791481"/>
                </a:lnTo>
                <a:cubicBezTo>
                  <a:pt x="0" y="5305461"/>
                  <a:pt x="0" y="3143977"/>
                  <a:pt x="0" y="0"/>
                </a:cubicBezTo>
                <a:close/>
              </a:path>
            </a:pathLst>
          </a:custGeom>
          <a:solidFill>
            <a:srgbClr val="78C01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pt-PT"/>
          </a:p>
        </p:txBody>
      </p:sp>
      <p:sp>
        <p:nvSpPr>
          <p:cNvPr id="23" name="Freeform 26">
            <a:extLst>
              <a:ext uri="{FF2B5EF4-FFF2-40B4-BE49-F238E27FC236}">
                <a16:creationId xmlns:a16="http://schemas.microsoft.com/office/drawing/2014/main" xmlns="" id="{B017E329-98D6-4441-B449-FBAD88FAA377}"/>
              </a:ext>
            </a:extLst>
          </p:cNvPr>
          <p:cNvSpPr>
            <a:spLocks/>
          </p:cNvSpPr>
          <p:nvPr userDrawn="1"/>
        </p:nvSpPr>
        <p:spPr bwMode="auto">
          <a:xfrm>
            <a:off x="5688408" y="4703082"/>
            <a:ext cx="414338" cy="339383"/>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9E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b="1"/>
          </a:p>
        </p:txBody>
      </p:sp>
      <p:sp>
        <p:nvSpPr>
          <p:cNvPr id="24" name="Freeform 27">
            <a:extLst>
              <a:ext uri="{FF2B5EF4-FFF2-40B4-BE49-F238E27FC236}">
                <a16:creationId xmlns:a16="http://schemas.microsoft.com/office/drawing/2014/main" xmlns="" id="{8015E310-A729-4C80-936F-71D663EE6DA7}"/>
              </a:ext>
            </a:extLst>
          </p:cNvPr>
          <p:cNvSpPr>
            <a:spLocks/>
          </p:cNvSpPr>
          <p:nvPr userDrawn="1"/>
        </p:nvSpPr>
        <p:spPr bwMode="auto">
          <a:xfrm>
            <a:off x="5471869" y="4458435"/>
            <a:ext cx="630877" cy="536142"/>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b="1"/>
          </a:p>
        </p:txBody>
      </p:sp>
    </p:spTree>
    <p:extLst>
      <p:ext uri="{BB962C8B-B14F-4D97-AF65-F5344CB8AC3E}">
        <p14:creationId xmlns:p14="http://schemas.microsoft.com/office/powerpoint/2010/main" xmlns="" val="37541475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with Shapes - Layout4">
    <p:bg>
      <p:bgRef idx="1001">
        <a:schemeClr val="bg1"/>
      </p:bgRef>
    </p:bg>
    <p:spTree>
      <p:nvGrpSpPr>
        <p:cNvPr id="1" name=""/>
        <p:cNvGrpSpPr/>
        <p:nvPr/>
      </p:nvGrpSpPr>
      <p:grpSpPr>
        <a:xfrm>
          <a:off x="0" y="0"/>
          <a:ext cx="0" cy="0"/>
          <a:chOff x="0" y="0"/>
          <a:chExt cx="0" cy="0"/>
        </a:xfrm>
      </p:grpSpPr>
      <p:pic>
        <p:nvPicPr>
          <p:cNvPr id="16" name="Graphic 15">
            <a:extLst>
              <a:ext uri="{FF2B5EF4-FFF2-40B4-BE49-F238E27FC236}">
                <a16:creationId xmlns:a16="http://schemas.microsoft.com/office/drawing/2014/main" xmlns="" id="{9816AFFC-77B8-4D07-A4F8-5D71746F909B}"/>
              </a:ext>
            </a:extLst>
          </p:cNvPr>
          <p:cNvPicPr>
            <a:picLocks noChangeAspect="1"/>
          </p:cNvPicPr>
          <p:nvPr userDrawn="1"/>
        </p:nvPicPr>
        <p:blipFill rotWithShape="1">
          <a:blip r:embed="rId2" cstate="print">
            <a:extLst>
              <a:ext uri="{96DAC541-7B7A-43D3-8B79-37D633B846F1}">
                <asvg:svgBlip xmlns="" xmlns:asvg="http://schemas.microsoft.com/office/drawing/2016/SVG/main" r:embed="rId3"/>
              </a:ext>
            </a:extLst>
          </a:blip>
          <a:srcRect t="9060"/>
          <a:stretch/>
        </p:blipFill>
        <p:spPr>
          <a:xfrm flipH="1">
            <a:off x="0" y="0"/>
            <a:ext cx="6728158" cy="6236668"/>
          </a:xfrm>
          <a:prstGeom prst="rect">
            <a:avLst/>
          </a:prstGeom>
        </p:spPr>
      </p:pic>
      <p:sp>
        <p:nvSpPr>
          <p:cNvPr id="19" name="Text Placeholder 7">
            <a:extLst>
              <a:ext uri="{FF2B5EF4-FFF2-40B4-BE49-F238E27FC236}">
                <a16:creationId xmlns:a16="http://schemas.microsoft.com/office/drawing/2014/main" xmlns="" id="{F44B07A7-FBF2-491D-B0F6-7A5448F53F32}"/>
              </a:ext>
            </a:extLst>
          </p:cNvPr>
          <p:cNvSpPr>
            <a:spLocks noGrp="1"/>
          </p:cNvSpPr>
          <p:nvPr>
            <p:ph type="body" sz="quarter" idx="35" hasCustomPrompt="1"/>
          </p:nvPr>
        </p:nvSpPr>
        <p:spPr>
          <a:xfrm>
            <a:off x="407988" y="2439343"/>
            <a:ext cx="4940178" cy="1008112"/>
          </a:xfrm>
          <a:prstGeom prst="rect">
            <a:avLst/>
          </a:prstGeom>
        </p:spPr>
        <p:txBody>
          <a:bodyPr anchor="t">
            <a:noAutofit/>
          </a:bodyPr>
          <a:lstStyle>
            <a:lvl1pPr algn="l">
              <a:lnSpc>
                <a:spcPts val="1800"/>
              </a:lnSpc>
              <a:spcAft>
                <a:spcPts val="600"/>
              </a:spcAft>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0" name="Text Placeholder 7">
            <a:extLst>
              <a:ext uri="{FF2B5EF4-FFF2-40B4-BE49-F238E27FC236}">
                <a16:creationId xmlns:a16="http://schemas.microsoft.com/office/drawing/2014/main" xmlns="" id="{6956FD36-565A-4468-BCC4-CB7785266950}"/>
              </a:ext>
            </a:extLst>
          </p:cNvPr>
          <p:cNvSpPr>
            <a:spLocks noGrp="1"/>
          </p:cNvSpPr>
          <p:nvPr>
            <p:ph type="body" sz="quarter" idx="36" hasCustomPrompt="1"/>
          </p:nvPr>
        </p:nvSpPr>
        <p:spPr>
          <a:xfrm>
            <a:off x="7896200" y="140492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1" name="Text Placeholder 7">
            <a:extLst>
              <a:ext uri="{FF2B5EF4-FFF2-40B4-BE49-F238E27FC236}">
                <a16:creationId xmlns:a16="http://schemas.microsoft.com/office/drawing/2014/main" xmlns="" id="{16278310-82AA-4E47-A510-E54DC245FB2B}"/>
              </a:ext>
            </a:extLst>
          </p:cNvPr>
          <p:cNvSpPr>
            <a:spLocks noGrp="1"/>
          </p:cNvSpPr>
          <p:nvPr>
            <p:ph type="body" sz="quarter" idx="37" hasCustomPrompt="1"/>
          </p:nvPr>
        </p:nvSpPr>
        <p:spPr>
          <a:xfrm>
            <a:off x="7896200" y="5918247"/>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2" name="Text Placeholder 7">
            <a:extLst>
              <a:ext uri="{FF2B5EF4-FFF2-40B4-BE49-F238E27FC236}">
                <a16:creationId xmlns:a16="http://schemas.microsoft.com/office/drawing/2014/main" xmlns="" id="{ABF327CC-2917-45F5-82B2-75A9F742E63A}"/>
              </a:ext>
            </a:extLst>
          </p:cNvPr>
          <p:cNvSpPr>
            <a:spLocks noGrp="1"/>
          </p:cNvSpPr>
          <p:nvPr>
            <p:ph type="body" sz="quarter" idx="38" hasCustomPrompt="1"/>
          </p:nvPr>
        </p:nvSpPr>
        <p:spPr>
          <a:xfrm>
            <a:off x="7896200" y="501558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3" name="Text Placeholder 7">
            <a:extLst>
              <a:ext uri="{FF2B5EF4-FFF2-40B4-BE49-F238E27FC236}">
                <a16:creationId xmlns:a16="http://schemas.microsoft.com/office/drawing/2014/main" xmlns="" id="{169195DA-4761-45A5-B68F-E20845F04F0C}"/>
              </a:ext>
            </a:extLst>
          </p:cNvPr>
          <p:cNvSpPr>
            <a:spLocks noGrp="1"/>
          </p:cNvSpPr>
          <p:nvPr>
            <p:ph type="body" sz="quarter" idx="39" hasCustomPrompt="1"/>
          </p:nvPr>
        </p:nvSpPr>
        <p:spPr>
          <a:xfrm>
            <a:off x="7896200" y="4112916"/>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4" name="Text Placeholder 7">
            <a:extLst>
              <a:ext uri="{FF2B5EF4-FFF2-40B4-BE49-F238E27FC236}">
                <a16:creationId xmlns:a16="http://schemas.microsoft.com/office/drawing/2014/main" xmlns="" id="{343313FC-7C2A-4C39-A322-E5328A14AED9}"/>
              </a:ext>
            </a:extLst>
          </p:cNvPr>
          <p:cNvSpPr>
            <a:spLocks noGrp="1"/>
          </p:cNvSpPr>
          <p:nvPr>
            <p:ph type="body" sz="quarter" idx="40" hasCustomPrompt="1"/>
          </p:nvPr>
        </p:nvSpPr>
        <p:spPr>
          <a:xfrm>
            <a:off x="7896200" y="321025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5" name="Text Placeholder 7">
            <a:extLst>
              <a:ext uri="{FF2B5EF4-FFF2-40B4-BE49-F238E27FC236}">
                <a16:creationId xmlns:a16="http://schemas.microsoft.com/office/drawing/2014/main" xmlns="" id="{C9E896F1-84B5-4E7A-BD88-FFAFED8559EB}"/>
              </a:ext>
            </a:extLst>
          </p:cNvPr>
          <p:cNvSpPr>
            <a:spLocks noGrp="1"/>
          </p:cNvSpPr>
          <p:nvPr>
            <p:ph type="body" sz="quarter" idx="41" hasCustomPrompt="1"/>
          </p:nvPr>
        </p:nvSpPr>
        <p:spPr>
          <a:xfrm>
            <a:off x="7896200" y="2307586"/>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1"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1447298"/>
            <a:ext cx="5471988"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sp>
        <p:nvSpPr>
          <p:cNvPr id="12"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3"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4"/>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5"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xmlns="" val="4197112010"/>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columns with signature circle">
    <p:bg>
      <p:bgRef idx="1001">
        <a:schemeClr val="bg1"/>
      </p:bgRef>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46919663-CB01-46C8-8B1A-7D7C5FFB79D0}"/>
              </a:ext>
            </a:extLst>
          </p:cNvPr>
          <p:cNvSpPr/>
          <p:nvPr userDrawn="1"/>
        </p:nvSpPr>
        <p:spPr>
          <a:xfrm>
            <a:off x="998106" y="2708995"/>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Rectangle 15">
            <a:extLst>
              <a:ext uri="{FF2B5EF4-FFF2-40B4-BE49-F238E27FC236}">
                <a16:creationId xmlns:a16="http://schemas.microsoft.com/office/drawing/2014/main" xmlns="" id="{07A11129-008D-4898-86B9-B6C83562FA3A}"/>
              </a:ext>
            </a:extLst>
          </p:cNvPr>
          <p:cNvSpPr/>
          <p:nvPr userDrawn="1"/>
        </p:nvSpPr>
        <p:spPr>
          <a:xfrm>
            <a:off x="4601266" y="2744279"/>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ctangle 16">
            <a:extLst>
              <a:ext uri="{FF2B5EF4-FFF2-40B4-BE49-F238E27FC236}">
                <a16:creationId xmlns:a16="http://schemas.microsoft.com/office/drawing/2014/main" xmlns="" id="{92D1F7AF-5F53-4627-A1CF-B58FCC387FCC}"/>
              </a:ext>
            </a:extLst>
          </p:cNvPr>
          <p:cNvSpPr/>
          <p:nvPr userDrawn="1"/>
        </p:nvSpPr>
        <p:spPr>
          <a:xfrm>
            <a:off x="8204425" y="2744279"/>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Oval 20">
            <a:extLst>
              <a:ext uri="{FF2B5EF4-FFF2-40B4-BE49-F238E27FC236}">
                <a16:creationId xmlns:a16="http://schemas.microsoft.com/office/drawing/2014/main" xmlns="" id="{C5DBDB28-88AB-4F14-9F73-9D7C1E6EE4B1}"/>
              </a:ext>
            </a:extLst>
          </p:cNvPr>
          <p:cNvSpPr/>
          <p:nvPr userDrawn="1"/>
        </p:nvSpPr>
        <p:spPr>
          <a:xfrm>
            <a:off x="8674834"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Oval 20">
            <a:extLst>
              <a:ext uri="{FF2B5EF4-FFF2-40B4-BE49-F238E27FC236}">
                <a16:creationId xmlns:a16="http://schemas.microsoft.com/office/drawing/2014/main" xmlns="" id="{2F532516-8DF9-44A4-935A-3131E96D437E}"/>
              </a:ext>
            </a:extLst>
          </p:cNvPr>
          <p:cNvSpPr/>
          <p:nvPr userDrawn="1"/>
        </p:nvSpPr>
        <p:spPr>
          <a:xfrm>
            <a:off x="5071675"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Oval 20">
            <a:extLst>
              <a:ext uri="{FF2B5EF4-FFF2-40B4-BE49-F238E27FC236}">
                <a16:creationId xmlns:a16="http://schemas.microsoft.com/office/drawing/2014/main" xmlns="" id="{41ACABC2-6590-4E4B-9507-376785C34C7E}"/>
              </a:ext>
            </a:extLst>
          </p:cNvPr>
          <p:cNvSpPr/>
          <p:nvPr userDrawn="1"/>
        </p:nvSpPr>
        <p:spPr>
          <a:xfrm>
            <a:off x="1468515"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800" b="1"/>
          </a:p>
        </p:txBody>
      </p:sp>
      <p:sp>
        <p:nvSpPr>
          <p:cNvPr id="27" name="Text Placeholder 26">
            <a:extLst>
              <a:ext uri="{FF2B5EF4-FFF2-40B4-BE49-F238E27FC236}">
                <a16:creationId xmlns:a16="http://schemas.microsoft.com/office/drawing/2014/main" xmlns="" id="{EE342E13-99A8-4C50-9113-E5C3E8EF275E}"/>
              </a:ext>
            </a:extLst>
          </p:cNvPr>
          <p:cNvSpPr>
            <a:spLocks noGrp="1"/>
          </p:cNvSpPr>
          <p:nvPr>
            <p:ph type="body" sz="quarter" idx="10" hasCustomPrompt="1"/>
          </p:nvPr>
        </p:nvSpPr>
        <p:spPr>
          <a:xfrm>
            <a:off x="1678985" y="2492375"/>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28" name="Text Placeholder 26">
            <a:extLst>
              <a:ext uri="{FF2B5EF4-FFF2-40B4-BE49-F238E27FC236}">
                <a16:creationId xmlns:a16="http://schemas.microsoft.com/office/drawing/2014/main" xmlns="" id="{28BE06D5-C195-451B-AC35-95E3C649BB59}"/>
              </a:ext>
            </a:extLst>
          </p:cNvPr>
          <p:cNvSpPr>
            <a:spLocks noGrp="1"/>
          </p:cNvSpPr>
          <p:nvPr>
            <p:ph type="body" sz="quarter" idx="11" hasCustomPrompt="1"/>
          </p:nvPr>
        </p:nvSpPr>
        <p:spPr>
          <a:xfrm>
            <a:off x="5282145" y="2492896"/>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29" name="Text Placeholder 26">
            <a:extLst>
              <a:ext uri="{FF2B5EF4-FFF2-40B4-BE49-F238E27FC236}">
                <a16:creationId xmlns:a16="http://schemas.microsoft.com/office/drawing/2014/main" xmlns="" id="{303436BB-C15C-4765-BFF1-9337F7680429}"/>
              </a:ext>
            </a:extLst>
          </p:cNvPr>
          <p:cNvSpPr>
            <a:spLocks noGrp="1"/>
          </p:cNvSpPr>
          <p:nvPr>
            <p:ph type="body" sz="quarter" idx="12" hasCustomPrompt="1"/>
          </p:nvPr>
        </p:nvSpPr>
        <p:spPr>
          <a:xfrm>
            <a:off x="8885304" y="2465855"/>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31" name="Text Placeholder 30">
            <a:extLst>
              <a:ext uri="{FF2B5EF4-FFF2-40B4-BE49-F238E27FC236}">
                <a16:creationId xmlns:a16="http://schemas.microsoft.com/office/drawing/2014/main" xmlns="" id="{1162E3C5-6092-4641-B639-FF818E2DB588}"/>
              </a:ext>
            </a:extLst>
          </p:cNvPr>
          <p:cNvSpPr>
            <a:spLocks noGrp="1"/>
          </p:cNvSpPr>
          <p:nvPr>
            <p:ph type="body" sz="quarter" idx="13" hasCustomPrompt="1"/>
          </p:nvPr>
        </p:nvSpPr>
        <p:spPr>
          <a:xfrm>
            <a:off x="1138441" y="4005263"/>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2" name="Text Placeholder 30">
            <a:extLst>
              <a:ext uri="{FF2B5EF4-FFF2-40B4-BE49-F238E27FC236}">
                <a16:creationId xmlns:a16="http://schemas.microsoft.com/office/drawing/2014/main" xmlns="" id="{B4C4A495-4C6A-49E0-8118-A975B2E88321}"/>
              </a:ext>
            </a:extLst>
          </p:cNvPr>
          <p:cNvSpPr>
            <a:spLocks noGrp="1"/>
          </p:cNvSpPr>
          <p:nvPr>
            <p:ph type="body" sz="quarter" idx="14" hasCustomPrompt="1"/>
          </p:nvPr>
        </p:nvSpPr>
        <p:spPr>
          <a:xfrm>
            <a:off x="4741601" y="4005064"/>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3" name="Text Placeholder 30">
            <a:extLst>
              <a:ext uri="{FF2B5EF4-FFF2-40B4-BE49-F238E27FC236}">
                <a16:creationId xmlns:a16="http://schemas.microsoft.com/office/drawing/2014/main" xmlns="" id="{8C784D9E-AFE4-47BA-87D1-E386C20ED64C}"/>
              </a:ext>
            </a:extLst>
          </p:cNvPr>
          <p:cNvSpPr>
            <a:spLocks noGrp="1"/>
          </p:cNvSpPr>
          <p:nvPr>
            <p:ph type="body" sz="quarter" idx="15" hasCustomPrompt="1"/>
          </p:nvPr>
        </p:nvSpPr>
        <p:spPr>
          <a:xfrm>
            <a:off x="8344760" y="4005064"/>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7" name="Text Placeholder 36">
            <a:extLst>
              <a:ext uri="{FF2B5EF4-FFF2-40B4-BE49-F238E27FC236}">
                <a16:creationId xmlns:a16="http://schemas.microsoft.com/office/drawing/2014/main" xmlns="" id="{38EBB49C-19EA-4D54-98F7-9E9FF53FD1B6}"/>
              </a:ext>
            </a:extLst>
          </p:cNvPr>
          <p:cNvSpPr>
            <a:spLocks noGrp="1"/>
          </p:cNvSpPr>
          <p:nvPr>
            <p:ph type="body" sz="quarter" idx="16" hasCustomPrompt="1"/>
          </p:nvPr>
        </p:nvSpPr>
        <p:spPr>
          <a:xfrm>
            <a:off x="8344760" y="4941888"/>
            <a:ext cx="2736850" cy="935037"/>
          </a:xfrm>
          <a:prstGeom prst="rect">
            <a:avLst/>
          </a:prstGeom>
        </p:spPr>
        <p:txBody>
          <a:bodyPr>
            <a:normAutofit/>
          </a:bodyPr>
          <a:lstStyle>
            <a:lvl1pPr>
              <a:defRPr sz="1400"/>
            </a:lvl1pPr>
          </a:lstStyle>
          <a:p>
            <a:pPr lvl="0"/>
            <a:r>
              <a:rPr lang="en-US" dirty="0"/>
              <a:t>Click to insert text</a:t>
            </a:r>
          </a:p>
        </p:txBody>
      </p:sp>
      <p:sp>
        <p:nvSpPr>
          <p:cNvPr id="38" name="Text Placeholder 36">
            <a:extLst>
              <a:ext uri="{FF2B5EF4-FFF2-40B4-BE49-F238E27FC236}">
                <a16:creationId xmlns:a16="http://schemas.microsoft.com/office/drawing/2014/main" xmlns="" id="{914F5F94-C619-4353-985D-517B9A1ED51A}"/>
              </a:ext>
            </a:extLst>
          </p:cNvPr>
          <p:cNvSpPr>
            <a:spLocks noGrp="1"/>
          </p:cNvSpPr>
          <p:nvPr>
            <p:ph type="body" sz="quarter" idx="17" hasCustomPrompt="1"/>
          </p:nvPr>
        </p:nvSpPr>
        <p:spPr>
          <a:xfrm>
            <a:off x="4741601" y="4919315"/>
            <a:ext cx="2736850" cy="935037"/>
          </a:xfrm>
          <a:prstGeom prst="rect">
            <a:avLst/>
          </a:prstGeom>
        </p:spPr>
        <p:txBody>
          <a:bodyPr>
            <a:normAutofit/>
          </a:bodyPr>
          <a:lstStyle>
            <a:lvl1pPr>
              <a:defRPr sz="1400"/>
            </a:lvl1pPr>
          </a:lstStyle>
          <a:p>
            <a:pPr lvl="0"/>
            <a:r>
              <a:rPr lang="en-US" dirty="0"/>
              <a:t>Click to insert text</a:t>
            </a:r>
          </a:p>
        </p:txBody>
      </p:sp>
      <p:sp>
        <p:nvSpPr>
          <p:cNvPr id="39" name="Text Placeholder 36">
            <a:extLst>
              <a:ext uri="{FF2B5EF4-FFF2-40B4-BE49-F238E27FC236}">
                <a16:creationId xmlns:a16="http://schemas.microsoft.com/office/drawing/2014/main" xmlns="" id="{43904984-B2AA-40BC-977A-39D263DD919B}"/>
              </a:ext>
            </a:extLst>
          </p:cNvPr>
          <p:cNvSpPr>
            <a:spLocks noGrp="1"/>
          </p:cNvSpPr>
          <p:nvPr>
            <p:ph type="body" sz="quarter" idx="18" hasCustomPrompt="1"/>
          </p:nvPr>
        </p:nvSpPr>
        <p:spPr>
          <a:xfrm>
            <a:off x="1138441" y="4919315"/>
            <a:ext cx="2736850" cy="935037"/>
          </a:xfrm>
          <a:prstGeom prst="rect">
            <a:avLst/>
          </a:prstGeom>
        </p:spPr>
        <p:txBody>
          <a:bodyPr>
            <a:normAutofit/>
          </a:bodyPr>
          <a:lstStyle>
            <a:lvl1pPr>
              <a:defRPr sz="1400"/>
            </a:lvl1pPr>
          </a:lstStyle>
          <a:p>
            <a:pPr lvl="0"/>
            <a:r>
              <a:rPr lang="en-US" dirty="0"/>
              <a:t>Click to insert text</a:t>
            </a:r>
          </a:p>
        </p:txBody>
      </p:sp>
      <p:sp>
        <p:nvSpPr>
          <p:cNvPr id="1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9"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xmlns="" val="3123508779"/>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xmlns="" val="14821410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with Shapes - Layout5">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C50C01FB-E2BF-4470-A153-6F7BF3CCF3F9}"/>
              </a:ext>
            </a:extLst>
          </p:cNvPr>
          <p:cNvSpPr/>
          <p:nvPr userDrawn="1"/>
        </p:nvSpPr>
        <p:spPr>
          <a:xfrm>
            <a:off x="0" y="4437112"/>
            <a:ext cx="12192000" cy="2420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4" name="Text Placeholder 7">
            <a:extLst>
              <a:ext uri="{FF2B5EF4-FFF2-40B4-BE49-F238E27FC236}">
                <a16:creationId xmlns:a16="http://schemas.microsoft.com/office/drawing/2014/main" xmlns="" id="{A4F8F9B7-22AF-440B-AF0A-78B650932C21}"/>
              </a:ext>
            </a:extLst>
          </p:cNvPr>
          <p:cNvSpPr>
            <a:spLocks noGrp="1"/>
          </p:cNvSpPr>
          <p:nvPr>
            <p:ph type="body" sz="quarter" idx="32" hasCustomPrompt="1"/>
          </p:nvPr>
        </p:nvSpPr>
        <p:spPr>
          <a:xfrm>
            <a:off x="407988" y="1700808"/>
            <a:ext cx="5832475" cy="432048"/>
          </a:xfrm>
          <a:prstGeom prst="rect">
            <a:avLst/>
          </a:prstGeom>
        </p:spPr>
        <p:txBody>
          <a:bodyPr anchor="ctr">
            <a:noAutofit/>
          </a:bodyPr>
          <a:lstStyle>
            <a:lvl1pPr>
              <a:lnSpc>
                <a:spcPts val="2200"/>
              </a:lnSpc>
              <a:spcAft>
                <a:spcPts val="0"/>
              </a:spcAft>
              <a:defRPr sz="1800">
                <a:solidFill>
                  <a:srgbClr val="12ABDB"/>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title</a:t>
            </a:r>
          </a:p>
        </p:txBody>
      </p:sp>
      <p:pic>
        <p:nvPicPr>
          <p:cNvPr id="14" name="Graphic 13">
            <a:extLst>
              <a:ext uri="{FF2B5EF4-FFF2-40B4-BE49-F238E27FC236}">
                <a16:creationId xmlns:a16="http://schemas.microsoft.com/office/drawing/2014/main" xmlns="" id="{CBFCF213-9AB8-422B-8F8D-9F6A01ED15F1}"/>
              </a:ext>
            </a:extLst>
          </p:cNvPr>
          <p:cNvPicPr>
            <a:picLocks noChangeAspect="1"/>
          </p:cNvPicPr>
          <p:nvPr userDrawn="1"/>
        </p:nvPicPr>
        <p:blipFill>
          <a:blip r:embed="rId2" cstate="print">
            <a:extLst>
              <a:ext uri="{96DAC541-7B7A-43D3-8B79-37D633B846F1}">
                <asvg:svgBlip xmlns="" xmlns:asvg="http://schemas.microsoft.com/office/drawing/2016/SVG/main" r:embed="rId3"/>
              </a:ext>
            </a:extLst>
          </a:blip>
          <a:srcRect r="13305" b="8553"/>
          <a:stretch>
            <a:fillRect/>
          </a:stretch>
        </p:blipFill>
        <p:spPr>
          <a:xfrm rot="19314106">
            <a:off x="10091405" y="-166653"/>
            <a:ext cx="3522628" cy="5177025"/>
          </a:xfrm>
          <a:custGeom>
            <a:avLst/>
            <a:gdLst>
              <a:gd name="connsiteX0" fmla="*/ 3522628 w 3522628"/>
              <a:gd name="connsiteY0" fmla="*/ 891962 h 5177025"/>
              <a:gd name="connsiteX1" fmla="*/ 162923 w 3522628"/>
              <a:gd name="connsiteY1" fmla="*/ 5177025 h 5177025"/>
              <a:gd name="connsiteX2" fmla="*/ 0 w 3522628"/>
              <a:gd name="connsiteY2" fmla="*/ 5049285 h 5177025"/>
              <a:gd name="connsiteX3" fmla="*/ 0 w 3522628"/>
              <a:gd name="connsiteY3" fmla="*/ 1923687 h 5177025"/>
              <a:gd name="connsiteX4" fmla="*/ 1508267 w 3522628"/>
              <a:gd name="connsiteY4" fmla="*/ 0 h 5177025"/>
              <a:gd name="connsiteX5" fmla="*/ 2384994 w 3522628"/>
              <a:gd name="connsiteY5" fmla="*/ 0 h 51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2628" h="5177025">
                <a:moveTo>
                  <a:pt x="3522628" y="891962"/>
                </a:moveTo>
                <a:lnTo>
                  <a:pt x="162923" y="5177025"/>
                </a:lnTo>
                <a:lnTo>
                  <a:pt x="0" y="5049285"/>
                </a:lnTo>
                <a:lnTo>
                  <a:pt x="0" y="1923687"/>
                </a:lnTo>
                <a:lnTo>
                  <a:pt x="1508267" y="0"/>
                </a:lnTo>
                <a:lnTo>
                  <a:pt x="2384994" y="0"/>
                </a:lnTo>
                <a:close/>
              </a:path>
            </a:pathLst>
          </a:custGeom>
        </p:spPr>
      </p:pic>
      <p:sp>
        <p:nvSpPr>
          <p:cNvPr id="40" name="Text Placeholder 7">
            <a:extLst>
              <a:ext uri="{FF2B5EF4-FFF2-40B4-BE49-F238E27FC236}">
                <a16:creationId xmlns:a16="http://schemas.microsoft.com/office/drawing/2014/main" xmlns="" id="{6343BDF6-D0DB-4726-8EA9-DA3DE0DFDE11}"/>
              </a:ext>
            </a:extLst>
          </p:cNvPr>
          <p:cNvSpPr>
            <a:spLocks noGrp="1"/>
          </p:cNvSpPr>
          <p:nvPr>
            <p:ph type="body" sz="quarter" idx="35" hasCustomPrompt="1"/>
          </p:nvPr>
        </p:nvSpPr>
        <p:spPr>
          <a:xfrm>
            <a:off x="618009"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1" name="Text Placeholder 7">
            <a:extLst>
              <a:ext uri="{FF2B5EF4-FFF2-40B4-BE49-F238E27FC236}">
                <a16:creationId xmlns:a16="http://schemas.microsoft.com/office/drawing/2014/main" xmlns="" id="{3B423489-C448-4223-A3F1-FAB0DF95C7E0}"/>
              </a:ext>
            </a:extLst>
          </p:cNvPr>
          <p:cNvSpPr>
            <a:spLocks noGrp="1"/>
          </p:cNvSpPr>
          <p:nvPr>
            <p:ph type="body" sz="quarter" idx="36" hasCustomPrompt="1"/>
          </p:nvPr>
        </p:nvSpPr>
        <p:spPr>
          <a:xfrm>
            <a:off x="2511156"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2" name="Text Placeholder 7">
            <a:extLst>
              <a:ext uri="{FF2B5EF4-FFF2-40B4-BE49-F238E27FC236}">
                <a16:creationId xmlns:a16="http://schemas.microsoft.com/office/drawing/2014/main" xmlns="" id="{415D3B99-29BD-4D4A-BD25-28628B5AD295}"/>
              </a:ext>
            </a:extLst>
          </p:cNvPr>
          <p:cNvSpPr>
            <a:spLocks noGrp="1"/>
          </p:cNvSpPr>
          <p:nvPr>
            <p:ph type="body" sz="quarter" idx="37" hasCustomPrompt="1"/>
          </p:nvPr>
        </p:nvSpPr>
        <p:spPr>
          <a:xfrm>
            <a:off x="4404303"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3" name="Text Placeholder 7">
            <a:extLst>
              <a:ext uri="{FF2B5EF4-FFF2-40B4-BE49-F238E27FC236}">
                <a16:creationId xmlns:a16="http://schemas.microsoft.com/office/drawing/2014/main" xmlns="" id="{FB92CCBF-AD9B-4B1F-81E0-1F58CD476991}"/>
              </a:ext>
            </a:extLst>
          </p:cNvPr>
          <p:cNvSpPr>
            <a:spLocks noGrp="1"/>
          </p:cNvSpPr>
          <p:nvPr>
            <p:ph type="body" sz="quarter" idx="38" hasCustomPrompt="1"/>
          </p:nvPr>
        </p:nvSpPr>
        <p:spPr>
          <a:xfrm>
            <a:off x="6297450"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4" name="Text Placeholder 7">
            <a:extLst>
              <a:ext uri="{FF2B5EF4-FFF2-40B4-BE49-F238E27FC236}">
                <a16:creationId xmlns:a16="http://schemas.microsoft.com/office/drawing/2014/main" xmlns="" id="{429263E9-C628-4DAE-AAF4-D4C456E5A7F2}"/>
              </a:ext>
            </a:extLst>
          </p:cNvPr>
          <p:cNvSpPr>
            <a:spLocks noGrp="1"/>
          </p:cNvSpPr>
          <p:nvPr>
            <p:ph type="body" sz="quarter" idx="39" hasCustomPrompt="1"/>
          </p:nvPr>
        </p:nvSpPr>
        <p:spPr>
          <a:xfrm>
            <a:off x="8190597"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5" name="Text Placeholder 7">
            <a:extLst>
              <a:ext uri="{FF2B5EF4-FFF2-40B4-BE49-F238E27FC236}">
                <a16:creationId xmlns:a16="http://schemas.microsoft.com/office/drawing/2014/main" xmlns="" id="{266B7D82-19EF-4C8A-8D75-AEA2758E426F}"/>
              </a:ext>
            </a:extLst>
          </p:cNvPr>
          <p:cNvSpPr>
            <a:spLocks noGrp="1"/>
          </p:cNvSpPr>
          <p:nvPr>
            <p:ph type="body" sz="quarter" idx="40"/>
          </p:nvPr>
        </p:nvSpPr>
        <p:spPr>
          <a:xfrm>
            <a:off x="10083744" y="5585038"/>
            <a:ext cx="1692449" cy="432048"/>
          </a:xfrm>
          <a:prstGeom prst="rect">
            <a:avLst/>
          </a:prstGeom>
        </p:spPr>
        <p:txBody>
          <a:bodyPr anchor="ctr">
            <a:noAutofit/>
          </a:bodyPr>
          <a:lstStyle>
            <a:lvl1pPr algn="r">
              <a:lnSpc>
                <a:spcPts val="1600"/>
              </a:lnSpc>
              <a:defRPr sz="1400" b="1">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Edit Master text styles</a:t>
            </a:r>
          </a:p>
        </p:txBody>
      </p:sp>
      <p:sp>
        <p:nvSpPr>
          <p:cNvPr id="15"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6"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7"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8" name="Rectangle 27">
            <a:hlinkClick r:id="rId4"/>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9"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20" name="Text Placeholder 7">
            <a:extLst>
              <a:ext uri="{FF2B5EF4-FFF2-40B4-BE49-F238E27FC236}">
                <a16:creationId xmlns:a16="http://schemas.microsoft.com/office/drawing/2014/main" xmlns="" id="{9228FC83-C11D-47F2-8BDE-B10D125E5E87}"/>
              </a:ext>
            </a:extLst>
          </p:cNvPr>
          <p:cNvSpPr>
            <a:spLocks noGrp="1"/>
          </p:cNvSpPr>
          <p:nvPr>
            <p:ph type="body" sz="quarter" idx="41" hasCustomPrompt="1"/>
          </p:nvPr>
        </p:nvSpPr>
        <p:spPr>
          <a:xfrm>
            <a:off x="426488"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7">
            <a:extLst>
              <a:ext uri="{FF2B5EF4-FFF2-40B4-BE49-F238E27FC236}">
                <a16:creationId xmlns:a16="http://schemas.microsoft.com/office/drawing/2014/main" xmlns="" id="{9228FC83-C11D-47F2-8BDE-B10D125E5E87}"/>
              </a:ext>
            </a:extLst>
          </p:cNvPr>
          <p:cNvSpPr>
            <a:spLocks noGrp="1"/>
          </p:cNvSpPr>
          <p:nvPr>
            <p:ph type="body" sz="quarter" idx="42" hasCustomPrompt="1"/>
          </p:nvPr>
        </p:nvSpPr>
        <p:spPr>
          <a:xfrm>
            <a:off x="3860688"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2" name="Text Placeholder 7">
            <a:extLst>
              <a:ext uri="{FF2B5EF4-FFF2-40B4-BE49-F238E27FC236}">
                <a16:creationId xmlns:a16="http://schemas.microsoft.com/office/drawing/2014/main" xmlns="" id="{9228FC83-C11D-47F2-8BDE-B10D125E5E87}"/>
              </a:ext>
            </a:extLst>
          </p:cNvPr>
          <p:cNvSpPr>
            <a:spLocks noGrp="1"/>
          </p:cNvSpPr>
          <p:nvPr>
            <p:ph type="body" sz="quarter" idx="43" hasCustomPrompt="1"/>
          </p:nvPr>
        </p:nvSpPr>
        <p:spPr>
          <a:xfrm>
            <a:off x="7294887"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5" cstate="print">
            <a:extLst>
              <a:ext uri="{96DAC541-7B7A-43D3-8B79-37D633B846F1}">
                <asvg:svgBlip xmlns="" xmlns:asvg="http://schemas.microsoft.com/office/drawing/2016/SVG/main" r:embed="rId6"/>
              </a:ext>
            </a:extLst>
          </a:blip>
          <a:srcRect l="81836" t="-4713" b="16530"/>
          <a:stretch/>
        </p:blipFill>
        <p:spPr>
          <a:xfrm>
            <a:off x="11547793" y="188640"/>
            <a:ext cx="424356" cy="459624"/>
          </a:xfrm>
          <a:prstGeom prst="rect">
            <a:avLst/>
          </a:prstGeom>
        </p:spPr>
      </p:pic>
      <p:cxnSp>
        <p:nvCxnSpPr>
          <p:cNvPr id="24" name="Straight Connector 23">
            <a:extLst>
              <a:ext uri="{FF2B5EF4-FFF2-40B4-BE49-F238E27FC236}">
                <a16:creationId xmlns:a16="http://schemas.microsoft.com/office/drawing/2014/main" xmlns="" id="{0FF5023A-0693-40EF-A144-6A5D8AD8789F}"/>
              </a:ext>
            </a:extLst>
          </p:cNvPr>
          <p:cNvCxnSpPr>
            <a:cxnSpLocks/>
          </p:cNvCxnSpPr>
          <p:nvPr userDrawn="1"/>
        </p:nvCxnSpPr>
        <p:spPr>
          <a:xfrm>
            <a:off x="407988" y="2235647"/>
            <a:ext cx="10036131" cy="0"/>
          </a:xfrm>
          <a:prstGeom prst="line">
            <a:avLst/>
          </a:prstGeom>
          <a:solidFill>
            <a:schemeClr val="tx1"/>
          </a:solidFill>
          <a:ln w="47625" cap="flat">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49437777"/>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Organization Chart">
    <p:bg>
      <p:bgRef idx="1001">
        <a:schemeClr val="bg1"/>
      </p:bgRef>
    </p:bg>
    <p:spTree>
      <p:nvGrpSpPr>
        <p:cNvPr id="1" name=""/>
        <p:cNvGrpSpPr/>
        <p:nvPr/>
      </p:nvGrpSpPr>
      <p:grpSpPr>
        <a:xfrm>
          <a:off x="0" y="0"/>
          <a:ext cx="0" cy="0"/>
          <a:chOff x="0" y="0"/>
          <a:chExt cx="0" cy="0"/>
        </a:xfrm>
      </p:grpSpPr>
      <p:sp>
        <p:nvSpPr>
          <p:cNvPr id="42" name="Text Placeholder 7">
            <a:extLst>
              <a:ext uri="{FF2B5EF4-FFF2-40B4-BE49-F238E27FC236}">
                <a16:creationId xmlns:a16="http://schemas.microsoft.com/office/drawing/2014/main" xmlns="" id="{5889F4BD-9B8F-420C-96FD-C732EE0EE6BD}"/>
              </a:ext>
            </a:extLst>
          </p:cNvPr>
          <p:cNvSpPr>
            <a:spLocks noGrp="1"/>
          </p:cNvSpPr>
          <p:nvPr>
            <p:ph type="body" sz="quarter" idx="38" hasCustomPrompt="1"/>
          </p:nvPr>
        </p:nvSpPr>
        <p:spPr>
          <a:xfrm>
            <a:off x="666750" y="5733255"/>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3" name="Text Placeholder 7">
            <a:extLst>
              <a:ext uri="{FF2B5EF4-FFF2-40B4-BE49-F238E27FC236}">
                <a16:creationId xmlns:a16="http://schemas.microsoft.com/office/drawing/2014/main" xmlns="" id="{E26F6CC5-0FBD-4B39-8067-DA4CA3D08DF5}"/>
              </a:ext>
            </a:extLst>
          </p:cNvPr>
          <p:cNvSpPr>
            <a:spLocks noGrp="1"/>
          </p:cNvSpPr>
          <p:nvPr>
            <p:ph type="body" sz="quarter" idx="39" hasCustomPrompt="1"/>
          </p:nvPr>
        </p:nvSpPr>
        <p:spPr>
          <a:xfrm>
            <a:off x="2794164" y="5737641"/>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4" name="Text Placeholder 7">
            <a:extLst>
              <a:ext uri="{FF2B5EF4-FFF2-40B4-BE49-F238E27FC236}">
                <a16:creationId xmlns:a16="http://schemas.microsoft.com/office/drawing/2014/main" xmlns="" id="{6D83DCD9-FC24-4ACE-8B52-269E78EA5154}"/>
              </a:ext>
            </a:extLst>
          </p:cNvPr>
          <p:cNvSpPr>
            <a:spLocks noGrp="1"/>
          </p:cNvSpPr>
          <p:nvPr>
            <p:ph type="body" sz="quarter" idx="40" hasCustomPrompt="1"/>
          </p:nvPr>
        </p:nvSpPr>
        <p:spPr>
          <a:xfrm>
            <a:off x="4927473" y="5737641"/>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5" name="Text Placeholder 7">
            <a:extLst>
              <a:ext uri="{FF2B5EF4-FFF2-40B4-BE49-F238E27FC236}">
                <a16:creationId xmlns:a16="http://schemas.microsoft.com/office/drawing/2014/main" xmlns="" id="{75441542-8C67-4120-B77E-FF0148E22F4B}"/>
              </a:ext>
            </a:extLst>
          </p:cNvPr>
          <p:cNvSpPr>
            <a:spLocks noGrp="1"/>
          </p:cNvSpPr>
          <p:nvPr>
            <p:ph type="body" sz="quarter" idx="41" hasCustomPrompt="1"/>
          </p:nvPr>
        </p:nvSpPr>
        <p:spPr>
          <a:xfrm>
            <a:off x="7060200" y="5733156"/>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6" name="Text Placeholder 7">
            <a:extLst>
              <a:ext uri="{FF2B5EF4-FFF2-40B4-BE49-F238E27FC236}">
                <a16:creationId xmlns:a16="http://schemas.microsoft.com/office/drawing/2014/main" xmlns="" id="{B4323275-6F19-499D-9A1B-2C56B8029E99}"/>
              </a:ext>
            </a:extLst>
          </p:cNvPr>
          <p:cNvSpPr>
            <a:spLocks noGrp="1"/>
          </p:cNvSpPr>
          <p:nvPr>
            <p:ph type="body" sz="quarter" idx="42" hasCustomPrompt="1"/>
          </p:nvPr>
        </p:nvSpPr>
        <p:spPr>
          <a:xfrm>
            <a:off x="9192926" y="5733156"/>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9" name="Text Placeholder 7">
            <a:extLst>
              <a:ext uri="{FF2B5EF4-FFF2-40B4-BE49-F238E27FC236}">
                <a16:creationId xmlns:a16="http://schemas.microsoft.com/office/drawing/2014/main" xmlns="" id="{5AAEF36F-2753-4DC6-898C-49B56113E4F4}"/>
              </a:ext>
            </a:extLst>
          </p:cNvPr>
          <p:cNvSpPr>
            <a:spLocks noGrp="1"/>
          </p:cNvSpPr>
          <p:nvPr>
            <p:ph type="body" sz="quarter" idx="37" hasCustomPrompt="1"/>
          </p:nvPr>
        </p:nvSpPr>
        <p:spPr>
          <a:xfrm>
            <a:off x="3647728" y="1958081"/>
            <a:ext cx="1440160" cy="1152128"/>
          </a:xfrm>
          <a:prstGeom prst="rect">
            <a:avLst/>
          </a:prstGeom>
          <a:solidFill>
            <a:srgbClr val="0070AD"/>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37" name="Text Placeholder 7">
            <a:extLst>
              <a:ext uri="{FF2B5EF4-FFF2-40B4-BE49-F238E27FC236}">
                <a16:creationId xmlns:a16="http://schemas.microsoft.com/office/drawing/2014/main" xmlns="" id="{AD94FF36-F4B8-4ED6-BB44-FDBFDBFA2A1C}"/>
              </a:ext>
            </a:extLst>
          </p:cNvPr>
          <p:cNvSpPr>
            <a:spLocks noGrp="1"/>
          </p:cNvSpPr>
          <p:nvPr>
            <p:ph type="body" sz="quarter" idx="35" hasCustomPrompt="1"/>
          </p:nvPr>
        </p:nvSpPr>
        <p:spPr>
          <a:xfrm>
            <a:off x="6384032" y="3428999"/>
            <a:ext cx="1440160" cy="1152128"/>
          </a:xfrm>
          <a:prstGeom prst="rect">
            <a:avLst/>
          </a:prstGeom>
          <a:solidFill>
            <a:srgbClr val="12ABDB"/>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8" name="Rectangle 7">
            <a:extLst>
              <a:ext uri="{FF2B5EF4-FFF2-40B4-BE49-F238E27FC236}">
                <a16:creationId xmlns:a16="http://schemas.microsoft.com/office/drawing/2014/main" xmlns="" id="{404E50B0-1D58-4F15-A351-E3515806816D}"/>
              </a:ext>
            </a:extLst>
          </p:cNvPr>
          <p:cNvSpPr/>
          <p:nvPr/>
        </p:nvSpPr>
        <p:spPr>
          <a:xfrm>
            <a:off x="3589947" y="1916832"/>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2" name="Rectangle 11">
            <a:extLst>
              <a:ext uri="{FF2B5EF4-FFF2-40B4-BE49-F238E27FC236}">
                <a16:creationId xmlns:a16="http://schemas.microsoft.com/office/drawing/2014/main" xmlns="" id="{AE59D603-4EF9-47FC-B148-3573A831D791}"/>
              </a:ext>
            </a:extLst>
          </p:cNvPr>
          <p:cNvSpPr/>
          <p:nvPr/>
        </p:nvSpPr>
        <p:spPr>
          <a:xfrm>
            <a:off x="6337816" y="33893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6" name="Rectangle 15">
            <a:extLst>
              <a:ext uri="{FF2B5EF4-FFF2-40B4-BE49-F238E27FC236}">
                <a16:creationId xmlns:a16="http://schemas.microsoft.com/office/drawing/2014/main" xmlns="" id="{58AC5158-E8A1-44A7-8617-AC56F0DD1719}"/>
              </a:ext>
            </a:extLst>
          </p:cNvPr>
          <p:cNvSpPr/>
          <p:nvPr/>
        </p:nvSpPr>
        <p:spPr>
          <a:xfrm>
            <a:off x="839788" y="33893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7" name="TextBox 16">
            <a:extLst>
              <a:ext uri="{FF2B5EF4-FFF2-40B4-BE49-F238E27FC236}">
                <a16:creationId xmlns:a16="http://schemas.microsoft.com/office/drawing/2014/main" xmlns="" id="{C761E736-25EA-4914-A717-28A039625E8C}"/>
              </a:ext>
            </a:extLst>
          </p:cNvPr>
          <p:cNvSpPr txBox="1"/>
          <p:nvPr/>
        </p:nvSpPr>
        <p:spPr>
          <a:xfrm>
            <a:off x="883343" y="3711981"/>
            <a:ext cx="1239750" cy="510909"/>
          </a:xfrm>
          <a:prstGeom prst="rect">
            <a:avLst/>
          </a:prstGeom>
          <a:noFill/>
        </p:spPr>
        <p:txBody>
          <a:bodyPr wrap="square" rtlCol="0">
            <a:spAutoFit/>
          </a:bodyPr>
          <a:lstStyle/>
          <a:p>
            <a:pPr algn="r">
              <a:lnSpc>
                <a:spcPct val="85000"/>
              </a:lnSpc>
            </a:pPr>
            <a:r>
              <a:rPr lang="en-US" sz="1600" b="1" kern="0" dirty="0">
                <a:solidFill>
                  <a:schemeClr val="bg1"/>
                </a:solidFill>
                <a:latin typeface="+mj-lt"/>
                <a:ea typeface="Georgia" charset="0"/>
                <a:cs typeface="Georgia" charset="0"/>
                <a:sym typeface="Arial"/>
              </a:rPr>
              <a:t>Group Name</a:t>
            </a:r>
          </a:p>
        </p:txBody>
      </p:sp>
      <p:cxnSp>
        <p:nvCxnSpPr>
          <p:cNvPr id="19" name="Straight Connector 18">
            <a:extLst>
              <a:ext uri="{FF2B5EF4-FFF2-40B4-BE49-F238E27FC236}">
                <a16:creationId xmlns:a16="http://schemas.microsoft.com/office/drawing/2014/main" xmlns="" id="{A898D83E-9F4A-4269-9BEB-326164B60B7C}"/>
              </a:ext>
            </a:extLst>
          </p:cNvPr>
          <p:cNvCxnSpPr>
            <a:cxnSpLocks/>
          </p:cNvCxnSpPr>
          <p:nvPr userDrawn="1"/>
        </p:nvCxnSpPr>
        <p:spPr>
          <a:xfrm>
            <a:off x="4367808" y="3160017"/>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787D369E-74E6-4DE1-ADB0-EB6EF05664B8}"/>
              </a:ext>
            </a:extLst>
          </p:cNvPr>
          <p:cNvCxnSpPr>
            <a:cxnSpLocks/>
          </p:cNvCxnSpPr>
          <p:nvPr userDrawn="1"/>
        </p:nvCxnSpPr>
        <p:spPr>
          <a:xfrm>
            <a:off x="7104112" y="3160017"/>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37AB8857-3B0E-4067-BC64-A4C0AE330199}"/>
              </a:ext>
            </a:extLst>
          </p:cNvPr>
          <p:cNvCxnSpPr>
            <a:cxnSpLocks/>
          </p:cNvCxnSpPr>
          <p:nvPr userDrawn="1"/>
        </p:nvCxnSpPr>
        <p:spPr>
          <a:xfrm>
            <a:off x="5879976" y="4004369"/>
            <a:ext cx="43204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038843B7-B08D-445C-8E69-55E9ADD60136}"/>
              </a:ext>
            </a:extLst>
          </p:cNvPr>
          <p:cNvCxnSpPr>
            <a:cxnSpLocks/>
          </p:cNvCxnSpPr>
          <p:nvPr userDrawn="1"/>
        </p:nvCxnSpPr>
        <p:spPr>
          <a:xfrm>
            <a:off x="2711624" y="4653135"/>
            <a:ext cx="0" cy="504056"/>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65716183-FC6B-4383-8EF6-37E5349AAF9A}"/>
              </a:ext>
            </a:extLst>
          </p:cNvPr>
          <p:cNvCxnSpPr>
            <a:cxnSpLocks/>
          </p:cNvCxnSpPr>
          <p:nvPr userDrawn="1"/>
        </p:nvCxnSpPr>
        <p:spPr>
          <a:xfrm>
            <a:off x="1612454" y="5226817"/>
            <a:ext cx="8588002" cy="0"/>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C480400D-CA47-444B-970B-5A484E54E6A1}"/>
              </a:ext>
            </a:extLst>
          </p:cNvPr>
          <p:cNvCxnSpPr>
            <a:cxnSpLocks/>
          </p:cNvCxnSpPr>
          <p:nvPr userDrawn="1"/>
        </p:nvCxnSpPr>
        <p:spPr>
          <a:xfrm>
            <a:off x="1631690" y="5229100"/>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813536BE-88C6-4525-9D18-D74E0DCB4682}"/>
              </a:ext>
            </a:extLst>
          </p:cNvPr>
          <p:cNvCxnSpPr>
            <a:cxnSpLocks/>
          </p:cNvCxnSpPr>
          <p:nvPr userDrawn="1"/>
        </p:nvCxnSpPr>
        <p:spPr>
          <a:xfrm>
            <a:off x="3764417"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01B274A1-2898-403F-9A81-C1625F15BF58}"/>
              </a:ext>
            </a:extLst>
          </p:cNvPr>
          <p:cNvCxnSpPr>
            <a:cxnSpLocks/>
          </p:cNvCxnSpPr>
          <p:nvPr userDrawn="1"/>
        </p:nvCxnSpPr>
        <p:spPr>
          <a:xfrm>
            <a:off x="5897144"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CC25A9B7-5673-4E49-ABD6-8D0E06EDD927}"/>
              </a:ext>
            </a:extLst>
          </p:cNvPr>
          <p:cNvCxnSpPr>
            <a:cxnSpLocks/>
          </p:cNvCxnSpPr>
          <p:nvPr userDrawn="1"/>
        </p:nvCxnSpPr>
        <p:spPr>
          <a:xfrm>
            <a:off x="8029871"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D026C540-9EA3-4699-A6BC-DF9BDF921E83}"/>
              </a:ext>
            </a:extLst>
          </p:cNvPr>
          <p:cNvCxnSpPr>
            <a:cxnSpLocks/>
          </p:cNvCxnSpPr>
          <p:nvPr userDrawn="1"/>
        </p:nvCxnSpPr>
        <p:spPr>
          <a:xfrm>
            <a:off x="10179266" y="5219674"/>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sp>
        <p:nvSpPr>
          <p:cNvPr id="34" name="Text Placeholder 7">
            <a:extLst>
              <a:ext uri="{FF2B5EF4-FFF2-40B4-BE49-F238E27FC236}">
                <a16:creationId xmlns:a16="http://schemas.microsoft.com/office/drawing/2014/main" xmlns="" id="{0853CDE9-3036-46C6-AB9B-6C5E6B531E6E}"/>
              </a:ext>
            </a:extLst>
          </p:cNvPr>
          <p:cNvSpPr>
            <a:spLocks noGrp="1"/>
          </p:cNvSpPr>
          <p:nvPr>
            <p:ph type="body" sz="quarter" idx="32" hasCustomPrompt="1"/>
          </p:nvPr>
        </p:nvSpPr>
        <p:spPr>
          <a:xfrm>
            <a:off x="5157506" y="2091773"/>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5" name="Text Placeholder 7">
            <a:extLst>
              <a:ext uri="{FF2B5EF4-FFF2-40B4-BE49-F238E27FC236}">
                <a16:creationId xmlns:a16="http://schemas.microsoft.com/office/drawing/2014/main" xmlns="" id="{41BEF085-D952-4028-B6B4-18F2CB2BE51E}"/>
              </a:ext>
            </a:extLst>
          </p:cNvPr>
          <p:cNvSpPr>
            <a:spLocks noGrp="1"/>
          </p:cNvSpPr>
          <p:nvPr>
            <p:ph type="body" sz="quarter" idx="33" hasCustomPrompt="1"/>
          </p:nvPr>
        </p:nvSpPr>
        <p:spPr>
          <a:xfrm>
            <a:off x="2391842" y="35642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6" name="Text Placeholder 7">
            <a:extLst>
              <a:ext uri="{FF2B5EF4-FFF2-40B4-BE49-F238E27FC236}">
                <a16:creationId xmlns:a16="http://schemas.microsoft.com/office/drawing/2014/main" xmlns="" id="{25AB3DC5-A8F4-44C0-B0E0-2B42559A081F}"/>
              </a:ext>
            </a:extLst>
          </p:cNvPr>
          <p:cNvSpPr>
            <a:spLocks noGrp="1"/>
          </p:cNvSpPr>
          <p:nvPr>
            <p:ph type="body" sz="quarter" idx="34" hasCustomPrompt="1"/>
          </p:nvPr>
        </p:nvSpPr>
        <p:spPr>
          <a:xfrm>
            <a:off x="7896622" y="35642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8" name="Text Placeholder 7">
            <a:extLst>
              <a:ext uri="{FF2B5EF4-FFF2-40B4-BE49-F238E27FC236}">
                <a16:creationId xmlns:a16="http://schemas.microsoft.com/office/drawing/2014/main" xmlns="" id="{C9C72BE0-AF43-4AA8-8142-178566D9F143}"/>
              </a:ext>
            </a:extLst>
          </p:cNvPr>
          <p:cNvSpPr>
            <a:spLocks noGrp="1"/>
          </p:cNvSpPr>
          <p:nvPr>
            <p:ph type="body" sz="quarter" idx="36" hasCustomPrompt="1"/>
          </p:nvPr>
        </p:nvSpPr>
        <p:spPr>
          <a:xfrm>
            <a:off x="881063" y="3428106"/>
            <a:ext cx="1440160" cy="1152128"/>
          </a:xfrm>
          <a:prstGeom prst="rect">
            <a:avLst/>
          </a:prstGeom>
          <a:solidFill>
            <a:srgbClr val="12ABDB"/>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41"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47"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48"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49"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50"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xmlns="" val="1700322530"/>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512572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2017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a:hlinkClick r:id="rId14"/>
          </p:cNvPr>
          <p:cNvSpPr/>
          <p:nvPr userDrawn="1"/>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9" name="Picture 28"/>
          <p:cNvPicPr>
            <a:picLocks noChangeAspect="1"/>
          </p:cNvPicPr>
          <p:nvPr userDrawn="1"/>
        </p:nvPicPr>
        <p:blipFill>
          <a:blip r:embed="rId15" cstate="print">
            <a:extLst>
              <a:ext uri="{28A0092B-C50C-407E-A947-70E740481C1C}">
                <a14:useLocalDpi xmlns:a14="http://schemas.microsoft.com/office/drawing/2010/main" xmlns="" val="0"/>
              </a:ext>
            </a:extLst>
          </a:blip>
          <a:stretch>
            <a:fillRect/>
          </a:stretch>
        </p:blipFill>
        <p:spPr>
          <a:xfrm>
            <a:off x="407572" y="4434172"/>
            <a:ext cx="2560320" cy="201012"/>
          </a:xfrm>
          <a:prstGeom prst="rect">
            <a:avLst/>
          </a:prstGeom>
        </p:spPr>
      </p:pic>
    </p:spTree>
    <p:extLst>
      <p:ext uri="{BB962C8B-B14F-4D97-AF65-F5344CB8AC3E}">
        <p14:creationId xmlns:p14="http://schemas.microsoft.com/office/powerpoint/2010/main" xmlns="" val="558840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0"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xmlns="" val="1611345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 Charts">
    <p:bg>
      <p:bgRef idx="1001">
        <a:schemeClr val="bg1"/>
      </p:bgRef>
    </p:bg>
    <p:spTree>
      <p:nvGrpSpPr>
        <p:cNvPr id="1" name=""/>
        <p:cNvGrpSpPr/>
        <p:nvPr/>
      </p:nvGrpSpPr>
      <p:grpSpPr>
        <a:xfrm>
          <a:off x="0" y="0"/>
          <a:ext cx="0" cy="0"/>
          <a:chOff x="0" y="0"/>
          <a:chExt cx="0" cy="0"/>
        </a:xfrm>
      </p:grpSpPr>
      <p:sp>
        <p:nvSpPr>
          <p:cNvPr id="21" name="Text Placeholder 4">
            <a:extLst>
              <a:ext uri="{FF2B5EF4-FFF2-40B4-BE49-F238E27FC236}">
                <a16:creationId xmlns:a16="http://schemas.microsoft.com/office/drawing/2014/main" xmlns="" id="{7B710EB7-4E56-449A-B5D4-12A5A50A258D}"/>
              </a:ext>
            </a:extLst>
          </p:cNvPr>
          <p:cNvSpPr>
            <a:spLocks noGrp="1"/>
          </p:cNvSpPr>
          <p:nvPr>
            <p:ph type="body" sz="quarter" idx="14" hasCustomPrompt="1"/>
          </p:nvPr>
        </p:nvSpPr>
        <p:spPr>
          <a:xfrm>
            <a:off x="407988" y="14280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7" name="Chart Placeholder 16">
            <a:extLst>
              <a:ext uri="{FF2B5EF4-FFF2-40B4-BE49-F238E27FC236}">
                <a16:creationId xmlns:a16="http://schemas.microsoft.com/office/drawing/2014/main" xmlns="" id="{6093AB2F-A9E2-4259-8D2A-0E33C88FF1BC}"/>
              </a:ext>
            </a:extLst>
          </p:cNvPr>
          <p:cNvSpPr>
            <a:spLocks noGrp="1"/>
          </p:cNvSpPr>
          <p:nvPr>
            <p:ph type="chart" sz="quarter" idx="10"/>
          </p:nvPr>
        </p:nvSpPr>
        <p:spPr>
          <a:xfrm>
            <a:off x="407988" y="1824707"/>
            <a:ext cx="5543550" cy="1963738"/>
          </a:xfrm>
          <a:prstGeom prst="rect">
            <a:avLst/>
          </a:prstGeom>
        </p:spPr>
        <p:txBody>
          <a:bodyPr anchor="ctr"/>
          <a:lstStyle>
            <a:lvl1pPr algn="ctr">
              <a:defRPr/>
            </a:lvl1pPr>
          </a:lstStyle>
          <a:p>
            <a:endParaRPr lang="pt-PT"/>
          </a:p>
        </p:txBody>
      </p:sp>
      <p:sp>
        <p:nvSpPr>
          <p:cNvPr id="18" name="Chart Placeholder 16">
            <a:extLst>
              <a:ext uri="{FF2B5EF4-FFF2-40B4-BE49-F238E27FC236}">
                <a16:creationId xmlns:a16="http://schemas.microsoft.com/office/drawing/2014/main" xmlns="" id="{FFC514B9-95FB-485B-B1AD-4193B2310907}"/>
              </a:ext>
            </a:extLst>
          </p:cNvPr>
          <p:cNvSpPr>
            <a:spLocks noGrp="1"/>
          </p:cNvSpPr>
          <p:nvPr>
            <p:ph type="chart" sz="quarter" idx="11"/>
          </p:nvPr>
        </p:nvSpPr>
        <p:spPr>
          <a:xfrm>
            <a:off x="6240463" y="1824707"/>
            <a:ext cx="5543550" cy="1963738"/>
          </a:xfrm>
          <a:prstGeom prst="rect">
            <a:avLst/>
          </a:prstGeom>
        </p:spPr>
        <p:txBody>
          <a:bodyPr anchor="ctr"/>
          <a:lstStyle>
            <a:lvl1pPr algn="ctr">
              <a:defRPr/>
            </a:lvl1pPr>
          </a:lstStyle>
          <a:p>
            <a:endParaRPr lang="pt-PT"/>
          </a:p>
        </p:txBody>
      </p:sp>
      <p:sp>
        <p:nvSpPr>
          <p:cNvPr id="22" name="Text Placeholder 4">
            <a:extLst>
              <a:ext uri="{FF2B5EF4-FFF2-40B4-BE49-F238E27FC236}">
                <a16:creationId xmlns:a16="http://schemas.microsoft.com/office/drawing/2014/main" xmlns="" id="{212267A8-F086-40EB-BC5F-D9FE81725052}"/>
              </a:ext>
            </a:extLst>
          </p:cNvPr>
          <p:cNvSpPr>
            <a:spLocks noGrp="1"/>
          </p:cNvSpPr>
          <p:nvPr>
            <p:ph type="body" sz="quarter" idx="15" hasCustomPrompt="1"/>
          </p:nvPr>
        </p:nvSpPr>
        <p:spPr>
          <a:xfrm>
            <a:off x="6240463" y="14128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2"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3"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5" name="Text Placeholder 4">
            <a:extLst>
              <a:ext uri="{FF2B5EF4-FFF2-40B4-BE49-F238E27FC236}">
                <a16:creationId xmlns:a16="http://schemas.microsoft.com/office/drawing/2014/main" xmlns="" id="{7B710EB7-4E56-449A-B5D4-12A5A50A258D}"/>
              </a:ext>
            </a:extLst>
          </p:cNvPr>
          <p:cNvSpPr>
            <a:spLocks noGrp="1"/>
          </p:cNvSpPr>
          <p:nvPr>
            <p:ph type="body" sz="quarter" idx="16" hasCustomPrompt="1"/>
          </p:nvPr>
        </p:nvSpPr>
        <p:spPr>
          <a:xfrm>
            <a:off x="407988" y="40814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6" name="Chart Placeholder 16">
            <a:extLst>
              <a:ext uri="{FF2B5EF4-FFF2-40B4-BE49-F238E27FC236}">
                <a16:creationId xmlns:a16="http://schemas.microsoft.com/office/drawing/2014/main" xmlns="" id="{6093AB2F-A9E2-4259-8D2A-0E33C88FF1BC}"/>
              </a:ext>
            </a:extLst>
          </p:cNvPr>
          <p:cNvSpPr>
            <a:spLocks noGrp="1"/>
          </p:cNvSpPr>
          <p:nvPr>
            <p:ph type="chart" sz="quarter" idx="17"/>
          </p:nvPr>
        </p:nvSpPr>
        <p:spPr>
          <a:xfrm>
            <a:off x="407988" y="4478079"/>
            <a:ext cx="5543550" cy="1963738"/>
          </a:xfrm>
          <a:prstGeom prst="rect">
            <a:avLst/>
          </a:prstGeom>
        </p:spPr>
        <p:txBody>
          <a:bodyPr anchor="ctr"/>
          <a:lstStyle>
            <a:lvl1pPr algn="ctr">
              <a:defRPr/>
            </a:lvl1pPr>
          </a:lstStyle>
          <a:p>
            <a:endParaRPr lang="pt-PT"/>
          </a:p>
        </p:txBody>
      </p:sp>
      <p:sp>
        <p:nvSpPr>
          <p:cNvPr id="27" name="Chart Placeholder 16">
            <a:extLst>
              <a:ext uri="{FF2B5EF4-FFF2-40B4-BE49-F238E27FC236}">
                <a16:creationId xmlns:a16="http://schemas.microsoft.com/office/drawing/2014/main" xmlns="" id="{FFC514B9-95FB-485B-B1AD-4193B2310907}"/>
              </a:ext>
            </a:extLst>
          </p:cNvPr>
          <p:cNvSpPr>
            <a:spLocks noGrp="1"/>
          </p:cNvSpPr>
          <p:nvPr>
            <p:ph type="chart" sz="quarter" idx="18"/>
          </p:nvPr>
        </p:nvSpPr>
        <p:spPr>
          <a:xfrm>
            <a:off x="6240463" y="4478079"/>
            <a:ext cx="5543550" cy="1963738"/>
          </a:xfrm>
          <a:prstGeom prst="rect">
            <a:avLst/>
          </a:prstGeom>
        </p:spPr>
        <p:txBody>
          <a:bodyPr anchor="ctr"/>
          <a:lstStyle>
            <a:lvl1pPr algn="ctr">
              <a:defRPr/>
            </a:lvl1pPr>
          </a:lstStyle>
          <a:p>
            <a:endParaRPr lang="pt-PT"/>
          </a:p>
        </p:txBody>
      </p:sp>
      <p:sp>
        <p:nvSpPr>
          <p:cNvPr id="28" name="Text Placeholder 4">
            <a:extLst>
              <a:ext uri="{FF2B5EF4-FFF2-40B4-BE49-F238E27FC236}">
                <a16:creationId xmlns:a16="http://schemas.microsoft.com/office/drawing/2014/main" xmlns="" id="{212267A8-F086-40EB-BC5F-D9FE81725052}"/>
              </a:ext>
            </a:extLst>
          </p:cNvPr>
          <p:cNvSpPr>
            <a:spLocks noGrp="1"/>
          </p:cNvSpPr>
          <p:nvPr>
            <p:ph type="body" sz="quarter" idx="19" hasCustomPrompt="1"/>
          </p:nvPr>
        </p:nvSpPr>
        <p:spPr>
          <a:xfrm>
            <a:off x="6240463" y="40662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9"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xmlns="" val="2416145426"/>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with Bullets">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xmlns="" id="{10113F8D-52D8-4246-B9BC-1A6D3EF8C72C}"/>
              </a:ext>
            </a:extLst>
          </p:cNvPr>
          <p:cNvPicPr>
            <a:picLocks noChangeAspect="1"/>
          </p:cNvPicPr>
          <p:nvPr userDrawn="1"/>
        </p:nvPicPr>
        <p:blipFill>
          <a:blip r:embed="rId2" cstate="print">
            <a:extLst>
              <a:ext uri="{96DAC541-7B7A-43D3-8B79-37D633B846F1}">
                <asvg:svgBlip xmlns="" xmlns:asvg="http://schemas.microsoft.com/office/drawing/2016/SVG/main" r:embed="rId3"/>
              </a:ext>
            </a:extLst>
          </a:blip>
          <a:srcRect b="25000"/>
          <a:stretch>
            <a:fillRect/>
          </a:stretch>
        </p:blipFill>
        <p:spPr>
          <a:xfrm>
            <a:off x="0" y="1485900"/>
            <a:ext cx="6423098"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39" name="Text Placeholder 7">
            <a:extLst>
              <a:ext uri="{FF2B5EF4-FFF2-40B4-BE49-F238E27FC236}">
                <a16:creationId xmlns:a16="http://schemas.microsoft.com/office/drawing/2014/main" xmlns="" id="{3E908611-FBB7-4987-BE0F-F09EAF1FFC80}"/>
              </a:ext>
            </a:extLst>
          </p:cNvPr>
          <p:cNvSpPr>
            <a:spLocks noGrp="1"/>
          </p:cNvSpPr>
          <p:nvPr>
            <p:ph type="body" sz="quarter" idx="11" hasCustomPrompt="1"/>
          </p:nvPr>
        </p:nvSpPr>
        <p:spPr>
          <a:xfrm>
            <a:off x="8075612" y="126841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0" name="Text Placeholder 7">
            <a:extLst>
              <a:ext uri="{FF2B5EF4-FFF2-40B4-BE49-F238E27FC236}">
                <a16:creationId xmlns:a16="http://schemas.microsoft.com/office/drawing/2014/main" xmlns="" id="{306025B9-0362-4974-8920-7C764289CBA0}"/>
              </a:ext>
            </a:extLst>
          </p:cNvPr>
          <p:cNvSpPr>
            <a:spLocks noGrp="1"/>
          </p:cNvSpPr>
          <p:nvPr>
            <p:ph type="body" sz="quarter" idx="12" hasCustomPrompt="1"/>
          </p:nvPr>
        </p:nvSpPr>
        <p:spPr>
          <a:xfrm>
            <a:off x="8075612" y="1927538"/>
            <a:ext cx="3708401" cy="555448"/>
          </a:xfrm>
          <a:prstGeom prst="rect">
            <a:avLst/>
          </a:prstGeom>
        </p:spPr>
        <p:txBody>
          <a:bodyPr anchor="ctr">
            <a:noAutofit/>
          </a:bodyPr>
          <a:lstStyle>
            <a:lvl1pPr marL="0" marR="0" indent="0" algn="l" defTabSz="914400" rtl="0" eaLnBrk="1" fontAlgn="auto" latinLnBrk="0" hangingPunct="1">
              <a:lnSpc>
                <a:spcPts val="1600"/>
              </a:lnSpc>
              <a:spcBef>
                <a:spcPts val="0"/>
              </a:spcBef>
              <a:spcAft>
                <a:spcPts val="600"/>
              </a:spcAft>
              <a:buClrTx/>
              <a:buSzTx/>
              <a:buFont typeface="Arial" panose="020B0604020202020204" pitchFamily="34" charset="0"/>
              <a:buNone/>
              <a:tabLs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41" name="Text Placeholder 7">
            <a:extLst>
              <a:ext uri="{FF2B5EF4-FFF2-40B4-BE49-F238E27FC236}">
                <a16:creationId xmlns:a16="http://schemas.microsoft.com/office/drawing/2014/main" xmlns="" id="{257644F2-F28D-4087-B791-1E7F26C4AD1C}"/>
              </a:ext>
            </a:extLst>
          </p:cNvPr>
          <p:cNvSpPr>
            <a:spLocks noGrp="1"/>
          </p:cNvSpPr>
          <p:nvPr>
            <p:ph type="body" sz="quarter" idx="13" hasCustomPrompt="1"/>
          </p:nvPr>
        </p:nvSpPr>
        <p:spPr>
          <a:xfrm>
            <a:off x="8075612" y="258666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2" name="Text Placeholder 7">
            <a:extLst>
              <a:ext uri="{FF2B5EF4-FFF2-40B4-BE49-F238E27FC236}">
                <a16:creationId xmlns:a16="http://schemas.microsoft.com/office/drawing/2014/main" xmlns="" id="{25F62A33-F672-4099-9B72-9B2267F22ACF}"/>
              </a:ext>
            </a:extLst>
          </p:cNvPr>
          <p:cNvSpPr>
            <a:spLocks noGrp="1"/>
          </p:cNvSpPr>
          <p:nvPr>
            <p:ph type="body" sz="quarter" idx="14" hasCustomPrompt="1"/>
          </p:nvPr>
        </p:nvSpPr>
        <p:spPr>
          <a:xfrm>
            <a:off x="8075612" y="3245788"/>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3" name="Text Placeholder 7">
            <a:extLst>
              <a:ext uri="{FF2B5EF4-FFF2-40B4-BE49-F238E27FC236}">
                <a16:creationId xmlns:a16="http://schemas.microsoft.com/office/drawing/2014/main" xmlns="" id="{72FF6EE1-C46D-4DEB-A508-49B5101CF26E}"/>
              </a:ext>
            </a:extLst>
          </p:cNvPr>
          <p:cNvSpPr>
            <a:spLocks noGrp="1"/>
          </p:cNvSpPr>
          <p:nvPr>
            <p:ph type="body" sz="quarter" idx="15" hasCustomPrompt="1"/>
          </p:nvPr>
        </p:nvSpPr>
        <p:spPr>
          <a:xfrm>
            <a:off x="8075612" y="390491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4" name="Text Placeholder 7">
            <a:extLst>
              <a:ext uri="{FF2B5EF4-FFF2-40B4-BE49-F238E27FC236}">
                <a16:creationId xmlns:a16="http://schemas.microsoft.com/office/drawing/2014/main" xmlns="" id="{931D06D9-EA9B-42A0-81EE-D669D6CA5F33}"/>
              </a:ext>
            </a:extLst>
          </p:cNvPr>
          <p:cNvSpPr>
            <a:spLocks noGrp="1"/>
          </p:cNvSpPr>
          <p:nvPr>
            <p:ph type="body" sz="quarter" idx="16" hasCustomPrompt="1"/>
          </p:nvPr>
        </p:nvSpPr>
        <p:spPr>
          <a:xfrm>
            <a:off x="8075612" y="4564038"/>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5" name="Text Placeholder 7">
            <a:extLst>
              <a:ext uri="{FF2B5EF4-FFF2-40B4-BE49-F238E27FC236}">
                <a16:creationId xmlns:a16="http://schemas.microsoft.com/office/drawing/2014/main" xmlns="" id="{EFEA829A-6217-4965-B7BD-6BC37F7849AB}"/>
              </a:ext>
            </a:extLst>
          </p:cNvPr>
          <p:cNvSpPr>
            <a:spLocks noGrp="1"/>
          </p:cNvSpPr>
          <p:nvPr>
            <p:ph type="body" sz="quarter" idx="17" hasCustomPrompt="1"/>
          </p:nvPr>
        </p:nvSpPr>
        <p:spPr>
          <a:xfrm>
            <a:off x="8075612" y="522316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6" name="Text Placeholder 7">
            <a:extLst>
              <a:ext uri="{FF2B5EF4-FFF2-40B4-BE49-F238E27FC236}">
                <a16:creationId xmlns:a16="http://schemas.microsoft.com/office/drawing/2014/main" xmlns="" id="{E05DDB93-91CA-4BAF-9D63-E4134B435D8F}"/>
              </a:ext>
            </a:extLst>
          </p:cNvPr>
          <p:cNvSpPr>
            <a:spLocks noGrp="1"/>
          </p:cNvSpPr>
          <p:nvPr>
            <p:ph type="body" sz="quarter" idx="18" hasCustomPrompt="1"/>
          </p:nvPr>
        </p:nvSpPr>
        <p:spPr>
          <a:xfrm>
            <a:off x="8075612" y="5882286"/>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8" name="Picture Placeholder 47">
            <a:extLst>
              <a:ext uri="{FF2B5EF4-FFF2-40B4-BE49-F238E27FC236}">
                <a16:creationId xmlns:a16="http://schemas.microsoft.com/office/drawing/2014/main" xmlns="" id="{51CA337D-4B25-44C1-847A-AC0D74277B60}"/>
              </a:ext>
            </a:extLst>
          </p:cNvPr>
          <p:cNvSpPr>
            <a:spLocks noGrp="1"/>
          </p:cNvSpPr>
          <p:nvPr>
            <p:ph type="pic" sz="quarter" idx="19"/>
          </p:nvPr>
        </p:nvSpPr>
        <p:spPr>
          <a:xfrm>
            <a:off x="0" y="1381125"/>
            <a:ext cx="7494588" cy="5476875"/>
          </a:xfrm>
          <a:prstGeom prst="rect">
            <a:avLst/>
          </a:prstGeom>
        </p:spPr>
        <p:txBody>
          <a:bodyPr anchor="ctr"/>
          <a:lstStyle>
            <a:lvl1pPr algn="ctr">
              <a:defRPr/>
            </a:lvl1pPr>
          </a:lstStyle>
          <a:p>
            <a:endParaRPr lang="pt-PT"/>
          </a:p>
        </p:txBody>
      </p:sp>
      <p:sp>
        <p:nvSpPr>
          <p:cNvPr id="13"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solidFill>
                  <a:schemeClr val="accent3"/>
                </a:solidFill>
              </a:defRPr>
            </a:lvl1pPr>
          </a:lstStyle>
          <a:p>
            <a:pPr lvl="0">
              <a:lnSpc>
                <a:spcPts val="3000"/>
              </a:lnSpc>
            </a:pPr>
            <a:r>
              <a:rPr lang="en-US" dirty="0"/>
              <a:t>Click to add title</a:t>
            </a:r>
            <a:endParaRPr lang="pt-PT" dirty="0"/>
          </a:p>
        </p:txBody>
      </p:sp>
      <p:sp>
        <p:nvSpPr>
          <p:cNvPr id="15"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6"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lumMod val="95000"/>
              </a:schemeClr>
            </a:solidFill>
            <a:round/>
          </a:ln>
        </p:spPr>
        <p:style>
          <a:lnRef idx="1">
            <a:schemeClr val="accent1"/>
          </a:lnRef>
          <a:fillRef idx="0">
            <a:schemeClr val="accent1"/>
          </a:fillRef>
          <a:effectRef idx="0">
            <a:schemeClr val="accent1"/>
          </a:effectRef>
          <a:fontRef idx="minor">
            <a:schemeClr val="tx1"/>
          </a:fontRef>
        </p:style>
      </p:cxnSp>
      <p:sp>
        <p:nvSpPr>
          <p:cNvPr id="17" name="Rectangle 27">
            <a:hlinkClick r:id="rId4"/>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8"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Tree>
    <p:extLst>
      <p:ext uri="{BB962C8B-B14F-4D97-AF65-F5344CB8AC3E}">
        <p14:creationId xmlns:p14="http://schemas.microsoft.com/office/powerpoint/2010/main" xmlns="" val="102180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with Shapes - Layout3">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xmlns="" id="{45848EA7-8D7C-4A7B-9182-7C1202EDBFB1}"/>
              </a:ext>
            </a:extLst>
          </p:cNvPr>
          <p:cNvSpPr/>
          <p:nvPr userDrawn="1"/>
        </p:nvSpPr>
        <p:spPr>
          <a:xfrm>
            <a:off x="5550122" y="732974"/>
            <a:ext cx="6641878" cy="6125027"/>
          </a:xfrm>
          <a:custGeom>
            <a:avLst/>
            <a:gdLst>
              <a:gd name="connsiteX0" fmla="*/ 4389354 w 6641878"/>
              <a:gd name="connsiteY0" fmla="*/ 775 h 6125027"/>
              <a:gd name="connsiteX1" fmla="*/ 6309188 w 6641878"/>
              <a:gd name="connsiteY1" fmla="*/ 158122 h 6125027"/>
              <a:gd name="connsiteX2" fmla="*/ 6641878 w 6641878"/>
              <a:gd name="connsiteY2" fmla="*/ 218708 h 6125027"/>
              <a:gd name="connsiteX3" fmla="*/ 6641878 w 6641878"/>
              <a:gd name="connsiteY3" fmla="*/ 6125027 h 6125027"/>
              <a:gd name="connsiteX4" fmla="*/ 0 w 6641878"/>
              <a:gd name="connsiteY4" fmla="*/ 6125027 h 6125027"/>
              <a:gd name="connsiteX5" fmla="*/ 90624 w 6641878"/>
              <a:gd name="connsiteY5" fmla="*/ 5875088 h 6125027"/>
              <a:gd name="connsiteX6" fmla="*/ 3403890 w 6641878"/>
              <a:gd name="connsiteY6" fmla="*/ 22965 h 6125027"/>
              <a:gd name="connsiteX7" fmla="*/ 4389354 w 6641878"/>
              <a:gd name="connsiteY7" fmla="*/ 775 h 612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41878" h="6125027">
                <a:moveTo>
                  <a:pt x="4389354" y="775"/>
                </a:moveTo>
                <a:cubicBezTo>
                  <a:pt x="5042595" y="7500"/>
                  <a:pt x="5686424" y="58155"/>
                  <a:pt x="6309188" y="158122"/>
                </a:cubicBezTo>
                <a:lnTo>
                  <a:pt x="6641878" y="218708"/>
                </a:lnTo>
                <a:lnTo>
                  <a:pt x="6641878" y="6125027"/>
                </a:lnTo>
                <a:lnTo>
                  <a:pt x="0" y="6125027"/>
                </a:lnTo>
                <a:lnTo>
                  <a:pt x="90624" y="5875088"/>
                </a:lnTo>
                <a:cubicBezTo>
                  <a:pt x="963229" y="3633055"/>
                  <a:pt x="2980348" y="1576261"/>
                  <a:pt x="3403890" y="22965"/>
                </a:cubicBezTo>
                <a:cubicBezTo>
                  <a:pt x="3733760" y="5034"/>
                  <a:pt x="4062734" y="-2587"/>
                  <a:pt x="4389354" y="775"/>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7" name="Text Placeholder 7">
            <a:extLst>
              <a:ext uri="{FF2B5EF4-FFF2-40B4-BE49-F238E27FC236}">
                <a16:creationId xmlns:a16="http://schemas.microsoft.com/office/drawing/2014/main" xmlns="" id="{B223EFB8-88D3-4227-B238-464A474B852E}"/>
              </a:ext>
            </a:extLst>
          </p:cNvPr>
          <p:cNvSpPr>
            <a:spLocks noGrp="1"/>
          </p:cNvSpPr>
          <p:nvPr>
            <p:ph type="body" sz="quarter" idx="12" hasCustomPrompt="1"/>
          </p:nvPr>
        </p:nvSpPr>
        <p:spPr>
          <a:xfrm>
            <a:off x="2044699" y="3913792"/>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8" name="Text Placeholder 7">
            <a:extLst>
              <a:ext uri="{FF2B5EF4-FFF2-40B4-BE49-F238E27FC236}">
                <a16:creationId xmlns:a16="http://schemas.microsoft.com/office/drawing/2014/main" xmlns="" id="{274C953F-F6D9-4EEF-A914-7C47201B5536}"/>
              </a:ext>
            </a:extLst>
          </p:cNvPr>
          <p:cNvSpPr>
            <a:spLocks noGrp="1"/>
          </p:cNvSpPr>
          <p:nvPr>
            <p:ph type="body" sz="quarter" idx="13" hasCustomPrompt="1"/>
          </p:nvPr>
        </p:nvSpPr>
        <p:spPr>
          <a:xfrm>
            <a:off x="2044699" y="5111406"/>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5" name="Text Placeholder 7">
            <a:extLst>
              <a:ext uri="{FF2B5EF4-FFF2-40B4-BE49-F238E27FC236}">
                <a16:creationId xmlns:a16="http://schemas.microsoft.com/office/drawing/2014/main" xmlns="" id="{053B0AF9-F410-4C47-9D9C-CAC9890E4210}"/>
              </a:ext>
            </a:extLst>
          </p:cNvPr>
          <p:cNvSpPr>
            <a:spLocks noGrp="1"/>
          </p:cNvSpPr>
          <p:nvPr>
            <p:ph type="body" sz="quarter" idx="10" hasCustomPrompt="1"/>
          </p:nvPr>
        </p:nvSpPr>
        <p:spPr>
          <a:xfrm>
            <a:off x="407988" y="1413990"/>
            <a:ext cx="6297894" cy="894840"/>
          </a:xfrm>
          <a:prstGeom prst="rect">
            <a:avLst/>
          </a:prstGeom>
        </p:spPr>
        <p:txBody>
          <a:bodyPr>
            <a:noAutofit/>
          </a:bodyPr>
          <a:lstStyle>
            <a:lvl1pPr>
              <a:lnSpc>
                <a:spcPts val="2200"/>
              </a:lnSpc>
              <a:defRPr sz="18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6" name="Text Placeholder 7">
            <a:extLst>
              <a:ext uri="{FF2B5EF4-FFF2-40B4-BE49-F238E27FC236}">
                <a16:creationId xmlns:a16="http://schemas.microsoft.com/office/drawing/2014/main" xmlns="" id="{4C26CB88-1502-4963-9C3F-B1DA1792174C}"/>
              </a:ext>
            </a:extLst>
          </p:cNvPr>
          <p:cNvSpPr>
            <a:spLocks noGrp="1"/>
          </p:cNvSpPr>
          <p:nvPr>
            <p:ph type="body" sz="quarter" idx="11" hasCustomPrompt="1"/>
          </p:nvPr>
        </p:nvSpPr>
        <p:spPr>
          <a:xfrm>
            <a:off x="2044699" y="2611604"/>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0" name="Text Placeholder 7">
            <a:extLst>
              <a:ext uri="{FF2B5EF4-FFF2-40B4-BE49-F238E27FC236}">
                <a16:creationId xmlns:a16="http://schemas.microsoft.com/office/drawing/2014/main" xmlns="" id="{14E8646B-8451-4052-9B50-DB60E346C8FA}"/>
              </a:ext>
            </a:extLst>
          </p:cNvPr>
          <p:cNvSpPr>
            <a:spLocks noGrp="1"/>
          </p:cNvSpPr>
          <p:nvPr>
            <p:ph type="body" sz="quarter" idx="14" hasCustomPrompt="1"/>
          </p:nvPr>
        </p:nvSpPr>
        <p:spPr>
          <a:xfrm>
            <a:off x="7392144" y="5276721"/>
            <a:ext cx="4391869" cy="729525"/>
          </a:xfrm>
          <a:prstGeom prst="rect">
            <a:avLst/>
          </a:prstGeom>
        </p:spPr>
        <p:txBody>
          <a:bodyPr>
            <a:noAutofit/>
          </a:bodyPr>
          <a:lstStyle>
            <a:lvl1pPr algn="r">
              <a:lnSpc>
                <a:spcPts val="1800"/>
              </a:lnSpc>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3" name="Text Placeholder 42">
            <a:extLst>
              <a:ext uri="{FF2B5EF4-FFF2-40B4-BE49-F238E27FC236}">
                <a16:creationId xmlns:a16="http://schemas.microsoft.com/office/drawing/2014/main" xmlns="" id="{A06380E9-5885-470D-9428-A5F69B32620C}"/>
              </a:ext>
            </a:extLst>
          </p:cNvPr>
          <p:cNvSpPr>
            <a:spLocks noGrp="1"/>
          </p:cNvSpPr>
          <p:nvPr>
            <p:ph type="body" sz="quarter" idx="15" hasCustomPrompt="1"/>
          </p:nvPr>
        </p:nvSpPr>
        <p:spPr>
          <a:xfrm>
            <a:off x="7392144" y="4140764"/>
            <a:ext cx="4391869" cy="974725"/>
          </a:xfrm>
          <a:prstGeom prst="rect">
            <a:avLst/>
          </a:prstGeom>
        </p:spPr>
        <p:txBody>
          <a:bodyPr anchor="b">
            <a:noAutofit/>
          </a:bodyPr>
          <a:lstStyle>
            <a:lvl1pPr algn="r">
              <a:lnSpc>
                <a:spcPts val="3000"/>
              </a:lnSpc>
              <a:defRPr sz="2600">
                <a:solidFill>
                  <a:schemeClr val="bg1"/>
                </a:solidFill>
              </a:defRPr>
            </a:lvl1pPr>
          </a:lstStyle>
          <a:p>
            <a:pPr lvl="0"/>
            <a:r>
              <a:rPr lang="en-US" dirty="0"/>
              <a:t>Click to add subtitle</a:t>
            </a:r>
          </a:p>
        </p:txBody>
      </p:sp>
      <p:sp>
        <p:nvSpPr>
          <p:cNvPr id="10"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solidFill>
                  <a:schemeClr val="accent3"/>
                </a:solidFill>
              </a:defRPr>
            </a:lvl1pPr>
          </a:lstStyle>
          <a:p>
            <a:pPr lvl="0">
              <a:lnSpc>
                <a:spcPts val="3000"/>
              </a:lnSpc>
            </a:pPr>
            <a:r>
              <a:rPr lang="en-US" dirty="0"/>
              <a:t>Click to add title</a:t>
            </a:r>
            <a:endParaRPr lang="pt-PT" dirty="0"/>
          </a:p>
        </p:txBody>
      </p:sp>
      <p:sp>
        <p:nvSpPr>
          <p:cNvPr id="11"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dirty="0">
              <a:solidFill>
                <a:schemeClr val="bg1"/>
              </a:solidFill>
              <a:cs typeface="Arial" panose="020B0604020202020204" pitchFamily="34" charset="0"/>
            </a:endParaRPr>
          </a:p>
        </p:txBody>
      </p:sp>
      <p:cxnSp>
        <p:nvCxnSpPr>
          <p:cNvPr id="13"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6"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xmlns="" val="2263887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userDrawn="1"/>
        </p:nvSpPr>
        <p:spPr>
          <a:xfrm>
            <a:off x="-3313" y="2728131"/>
            <a:ext cx="6262141" cy="4159686"/>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00B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4"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6"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7"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chemeClr val="tx2"/>
                </a:solidFill>
                <a:latin typeface="+mj-lt"/>
                <a:cs typeface="Arial" panose="020B0604020202020204" pitchFamily="34" charset="0"/>
              </a:rPr>
              <a:t>Presentation Title | Author | Date</a:t>
            </a:r>
          </a:p>
        </p:txBody>
      </p:sp>
      <p:sp>
        <p:nvSpPr>
          <p:cNvPr id="19"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pic>
        <p:nvPicPr>
          <p:cNvPr id="18" name="Picture 17"/>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152400" y="152400"/>
            <a:ext cx="1838255" cy="1616746"/>
          </a:xfrm>
          <a:prstGeom prst="rect">
            <a:avLst/>
          </a:prstGeom>
        </p:spPr>
      </p:pic>
      <p:sp>
        <p:nvSpPr>
          <p:cNvPr id="20"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2070532" y="762000"/>
            <a:ext cx="8376592" cy="863600"/>
          </a:xfrm>
          <a:prstGeom prst="rect">
            <a:avLst/>
          </a:prstGeom>
        </p:spPr>
        <p:txBody>
          <a:bodyPr vert="horz" lIns="0" tIns="0" rIns="0" bIns="0" rtlCol="0" anchor="t">
            <a:normAutofit/>
          </a:bodyPr>
          <a:lstStyle>
            <a:lvl1pPr>
              <a:defRPr lang="pt-PT" sz="5400" b="1" dirty="0">
                <a:latin typeface="+mj-lt"/>
              </a:defRPr>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xmlns="" val="1133117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userDrawn="1"/>
        </p:nvSpPr>
        <p:spPr>
          <a:xfrm>
            <a:off x="-3313" y="2728131"/>
            <a:ext cx="6262141" cy="4159686"/>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F86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4"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6"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7"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chemeClr val="tx2"/>
                </a:solidFill>
                <a:latin typeface="+mj-lt"/>
                <a:cs typeface="Arial" panose="020B0604020202020204" pitchFamily="34" charset="0"/>
              </a:rPr>
              <a:t>Presentation Title | Author | Date</a:t>
            </a:r>
          </a:p>
        </p:txBody>
      </p:sp>
      <p:sp>
        <p:nvSpPr>
          <p:cNvPr id="19"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152400" y="152400"/>
            <a:ext cx="1838255" cy="1616746"/>
          </a:xfrm>
          <a:prstGeom prst="rect">
            <a:avLst/>
          </a:prstGeom>
        </p:spPr>
      </p:pic>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2070532" y="762000"/>
            <a:ext cx="8376592" cy="863600"/>
          </a:xfrm>
          <a:prstGeom prst="rect">
            <a:avLst/>
          </a:prstGeom>
        </p:spPr>
        <p:txBody>
          <a:bodyPr vert="horz" lIns="0" tIns="0" rIns="0" bIns="0" rtlCol="0" anchor="t">
            <a:normAutofit/>
          </a:bodyPr>
          <a:lstStyle>
            <a:lvl1pPr>
              <a:defRPr lang="pt-PT" sz="5400" b="1" dirty="0">
                <a:latin typeface="+mj-lt"/>
              </a:defRPr>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xmlns="" val="1309362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4.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34" cstate="print">
            <a:extLst>
              <a:ext uri="{96DAC541-7B7A-43D3-8B79-37D633B846F1}">
                <asvg:svgBlip xmlns="" xmlns:asvg="http://schemas.microsoft.com/office/drawing/2016/SVG/main" r:embed="rId35"/>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userDrawn="1"/>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Capgemini Blue</a:t>
            </a:r>
          </a:p>
          <a:p>
            <a:pPr marL="171450"/>
            <a:r>
              <a:rPr lang="en-US" sz="600" dirty="0"/>
              <a:t>R 0</a:t>
            </a:r>
          </a:p>
          <a:p>
            <a:pPr marL="171450"/>
            <a:r>
              <a:rPr lang="en-US" sz="600" dirty="0"/>
              <a:t>G 112</a:t>
            </a:r>
          </a:p>
          <a:p>
            <a:pPr marL="171450"/>
            <a:r>
              <a:rPr lang="en-US" sz="600" dirty="0"/>
              <a:t>B 173</a:t>
            </a:r>
          </a:p>
        </p:txBody>
      </p:sp>
      <p:sp>
        <p:nvSpPr>
          <p:cNvPr id="6" name="Rectangle 5"/>
          <p:cNvSpPr/>
          <p:nvPr userDrawn="1"/>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7" name="Rectangle 6"/>
          <p:cNvSpPr/>
          <p:nvPr userDrawn="1"/>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8" name="Rectangle 7"/>
          <p:cNvSpPr/>
          <p:nvPr userDrawn="1"/>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userDrawn="1"/>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userDrawn="1"/>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Capgemini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userDrawn="1"/>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4" name="Rectangle 13"/>
          <p:cNvSpPr/>
          <p:nvPr userDrawn="1"/>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5" name="Rectangle 14"/>
          <p:cNvSpPr/>
          <p:nvPr userDrawn="1"/>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6" name="Rectangle 15"/>
          <p:cNvSpPr/>
          <p:nvPr userDrawn="1"/>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17" name="Rectangle 16"/>
          <p:cNvSpPr/>
          <p:nvPr userDrawn="1"/>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18" name="Rectangle 17"/>
          <p:cNvSpPr/>
          <p:nvPr userDrawn="1"/>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19" name="Rectangle 18"/>
          <p:cNvSpPr/>
          <p:nvPr userDrawn="1"/>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0" name="Rectangle 19"/>
          <p:cNvSpPr/>
          <p:nvPr userDrawn="1"/>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1" name="Rectangle 20"/>
          <p:cNvSpPr/>
          <p:nvPr userDrawn="1"/>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2" name="Rectangle 21"/>
          <p:cNvSpPr/>
          <p:nvPr userDrawn="1"/>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3" name="Rectangle 22"/>
          <p:cNvSpPr/>
          <p:nvPr userDrawn="1"/>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4" name="Rectangle 23"/>
          <p:cNvSpPr/>
          <p:nvPr userDrawn="1"/>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5" name="Rectangle 24"/>
          <p:cNvSpPr/>
          <p:nvPr userDrawn="1"/>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6" name="Rectangle 25"/>
          <p:cNvSpPr/>
          <p:nvPr userDrawn="1"/>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27" name="Rectangle 26"/>
          <p:cNvSpPr/>
          <p:nvPr userDrawn="1"/>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28" name="Rectangle 27"/>
          <p:cNvSpPr/>
          <p:nvPr userDrawn="1"/>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p14="http://schemas.microsoft.com/office/powerpoint/2010/main" xmlns="" val="3624439933"/>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3227" y="508052"/>
            <a:ext cx="5653600" cy="730814"/>
          </a:xfrm>
        </p:spPr>
        <p:txBody>
          <a:bodyPr>
            <a:normAutofit/>
          </a:bodyPr>
          <a:lstStyle/>
          <a:p>
            <a:r>
              <a:rPr lang="en-US" sz="4000" dirty="0" smtClean="0">
                <a:solidFill>
                  <a:srgbClr val="7030A0"/>
                </a:solidFill>
                <a:latin typeface="+mj-lt"/>
              </a:rPr>
              <a:t>What is Application  ?</a:t>
            </a:r>
            <a:endParaRPr lang="en-US" sz="4000" dirty="0">
              <a:solidFill>
                <a:srgbClr val="7030A0"/>
              </a:solidFill>
              <a:latin typeface="+mj-lt"/>
            </a:endParaRPr>
          </a:p>
        </p:txBody>
      </p:sp>
      <p:sp>
        <p:nvSpPr>
          <p:cNvPr id="3" name="TextBox 2"/>
          <p:cNvSpPr txBox="1"/>
          <p:nvPr/>
        </p:nvSpPr>
        <p:spPr>
          <a:xfrm>
            <a:off x="5176684" y="1858297"/>
            <a:ext cx="6563032" cy="2677656"/>
          </a:xfrm>
          <a:prstGeom prst="rect">
            <a:avLst/>
          </a:prstGeom>
          <a:noFill/>
        </p:spPr>
        <p:txBody>
          <a:bodyPr wrap="square" rtlCol="0">
            <a:spAutoFit/>
          </a:bodyPr>
          <a:lstStyle/>
          <a:p>
            <a:pPr>
              <a:buFont typeface="Arial" pitchFamily="34" charset="0"/>
              <a:buChar char="•"/>
            </a:pPr>
            <a:r>
              <a:rPr lang="en-IN" sz="2800" dirty="0" smtClean="0"/>
              <a:t>An </a:t>
            </a:r>
            <a:r>
              <a:rPr lang="en-IN" sz="2800" dirty="0" smtClean="0"/>
              <a:t>application</a:t>
            </a:r>
            <a:r>
              <a:rPr lang="en-IN" sz="2800" b="1" dirty="0" smtClean="0"/>
              <a:t> </a:t>
            </a:r>
            <a:r>
              <a:rPr lang="en-IN" sz="2800" dirty="0" smtClean="0"/>
              <a:t> </a:t>
            </a:r>
            <a:r>
              <a:rPr lang="en-IN" sz="2800" dirty="0" smtClean="0"/>
              <a:t>is </a:t>
            </a:r>
            <a:r>
              <a:rPr lang="en-IN" sz="2800" dirty="0" smtClean="0"/>
              <a:t>software designed </a:t>
            </a:r>
            <a:r>
              <a:rPr lang="en-IN" sz="2800" dirty="0" smtClean="0"/>
              <a:t>to perform a group </a:t>
            </a:r>
            <a:r>
              <a:rPr lang="en-IN" sz="2800" dirty="0" smtClean="0"/>
              <a:t>of </a:t>
            </a:r>
            <a:r>
              <a:rPr lang="en-IN" sz="2800" dirty="0" smtClean="0"/>
              <a:t>functions, tasks, or activities for the benefit of the user. </a:t>
            </a:r>
            <a:endParaRPr lang="en-IN" sz="2800" dirty="0" smtClean="0"/>
          </a:p>
          <a:p>
            <a:pPr>
              <a:buFont typeface="Arial" pitchFamily="34" charset="0"/>
              <a:buChar char="•"/>
            </a:pPr>
            <a:endParaRPr lang="en-IN" sz="2800" dirty="0" smtClean="0"/>
          </a:p>
          <a:p>
            <a:pPr>
              <a:buFont typeface="Arial" pitchFamily="34" charset="0"/>
              <a:buChar char="•"/>
            </a:pPr>
            <a:r>
              <a:rPr lang="en-IN" sz="2800" dirty="0" smtClean="0"/>
              <a:t>Examples </a:t>
            </a:r>
            <a:r>
              <a:rPr lang="en-IN" sz="2800" dirty="0" smtClean="0"/>
              <a:t>of an application </a:t>
            </a:r>
            <a:r>
              <a:rPr lang="en-IN" sz="2800" dirty="0" smtClean="0"/>
              <a:t>includes</a:t>
            </a:r>
            <a:r>
              <a:rPr lang="en-IN" sz="2800" dirty="0" smtClean="0"/>
              <a:t> word </a:t>
            </a:r>
            <a:r>
              <a:rPr lang="en-IN" sz="2800" dirty="0" smtClean="0"/>
              <a:t>processor, web browser, media player etc.</a:t>
            </a:r>
            <a:endParaRPr lang="en-IN" sz="2800" dirty="0"/>
          </a:p>
        </p:txBody>
      </p:sp>
    </p:spTree>
    <p:extLst>
      <p:ext uri="{BB962C8B-B14F-4D97-AF65-F5344CB8AC3E}">
        <p14:creationId xmlns:p14="http://schemas.microsoft.com/office/powerpoint/2010/main" xmlns="" val="2072110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chemeClr val="accent3">
                    <a:lumMod val="90000"/>
                    <a:lumOff val="10000"/>
                  </a:schemeClr>
                </a:solidFill>
              </a:rPr>
              <a:t>Components of Application</a:t>
            </a:r>
            <a:endParaRPr lang="en-IN" dirty="0">
              <a:solidFill>
                <a:schemeClr val="accent3">
                  <a:lumMod val="90000"/>
                  <a:lumOff val="10000"/>
                </a:schemeClr>
              </a:solidFill>
            </a:endParaRPr>
          </a:p>
        </p:txBody>
      </p:sp>
      <p:pic>
        <p:nvPicPr>
          <p:cNvPr id="8194" name="Picture 2" descr="http://slideplayer.com/6003275/20/images/15/2.+1+Components+of+a+web+application+architecture.jpg"/>
          <p:cNvPicPr>
            <a:picLocks noChangeAspect="1" noChangeArrowheads="1"/>
          </p:cNvPicPr>
          <p:nvPr/>
        </p:nvPicPr>
        <p:blipFill>
          <a:blip r:embed="rId2" cstate="print"/>
          <a:srcRect t="20860" b="7957"/>
          <a:stretch>
            <a:fillRect/>
          </a:stretch>
        </p:blipFill>
        <p:spPr bwMode="auto">
          <a:xfrm>
            <a:off x="421044" y="1312606"/>
            <a:ext cx="9961821" cy="5014451"/>
          </a:xfrm>
          <a:prstGeom prst="rect">
            <a:avLst/>
          </a:prstGeom>
          <a:noFill/>
        </p:spPr>
      </p:pic>
    </p:spTree>
    <p:extLst>
      <p:ext uri="{BB962C8B-B14F-4D97-AF65-F5344CB8AC3E}">
        <p14:creationId xmlns:p14="http://schemas.microsoft.com/office/powerpoint/2010/main" xmlns="" val="1007186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03058" y="471948"/>
            <a:ext cx="7388942" cy="1112079"/>
          </a:xfrm>
        </p:spPr>
        <p:txBody>
          <a:bodyPr>
            <a:normAutofit/>
          </a:bodyPr>
          <a:lstStyle/>
          <a:p>
            <a:r>
              <a:rPr lang="en-US" dirty="0" smtClean="0">
                <a:solidFill>
                  <a:srgbClr val="002060"/>
                </a:solidFill>
              </a:rPr>
              <a:t>Application Lifecycle Management</a:t>
            </a:r>
            <a:endParaRPr lang="en-IN" dirty="0">
              <a:solidFill>
                <a:srgbClr val="002060"/>
              </a:solidFill>
            </a:endParaRPr>
          </a:p>
        </p:txBody>
      </p:sp>
      <p:sp>
        <p:nvSpPr>
          <p:cNvPr id="4" name="TextBox 3"/>
          <p:cNvSpPr txBox="1"/>
          <p:nvPr/>
        </p:nvSpPr>
        <p:spPr>
          <a:xfrm>
            <a:off x="4793225" y="1371601"/>
            <a:ext cx="6430297" cy="4524315"/>
          </a:xfrm>
          <a:prstGeom prst="rect">
            <a:avLst/>
          </a:prstGeom>
          <a:noFill/>
        </p:spPr>
        <p:txBody>
          <a:bodyPr wrap="square" rtlCol="0">
            <a:spAutoFit/>
          </a:bodyPr>
          <a:lstStyle/>
          <a:p>
            <a:pPr>
              <a:buFont typeface="Arial" pitchFamily="34" charset="0"/>
              <a:buChar char="•"/>
            </a:pPr>
            <a:r>
              <a:rPr lang="en-IN" sz="3200" dirty="0" smtClean="0"/>
              <a:t> ALM </a:t>
            </a:r>
            <a:r>
              <a:rPr lang="en-IN" sz="3200" dirty="0" smtClean="0"/>
              <a:t>is the specification, design, development and testing of a </a:t>
            </a:r>
            <a:r>
              <a:rPr lang="en-IN" sz="3200" dirty="0" smtClean="0"/>
              <a:t>application</a:t>
            </a:r>
            <a:r>
              <a:rPr lang="en-IN" sz="3200" dirty="0" smtClean="0"/>
              <a:t>. </a:t>
            </a:r>
            <a:endParaRPr lang="en-IN" sz="3200" dirty="0" smtClean="0"/>
          </a:p>
          <a:p>
            <a:pPr>
              <a:buFont typeface="Arial" pitchFamily="34" charset="0"/>
              <a:buChar char="•"/>
            </a:pPr>
            <a:endParaRPr lang="en-IN" sz="3200" dirty="0" smtClean="0"/>
          </a:p>
          <a:p>
            <a:pPr>
              <a:buFont typeface="Arial" pitchFamily="34" charset="0"/>
              <a:buChar char="•"/>
            </a:pPr>
            <a:r>
              <a:rPr lang="en-IN" sz="3200" dirty="0" smtClean="0"/>
              <a:t> ALM </a:t>
            </a:r>
            <a:r>
              <a:rPr lang="en-IN" sz="3200" dirty="0" smtClean="0"/>
              <a:t>covers the entire lifecycle from the idea conception, through to the development, testing, deployment, support and ultimately retirement of systems.</a:t>
            </a:r>
            <a:endParaRPr lang="en-IN" sz="3200" dirty="0"/>
          </a:p>
        </p:txBody>
      </p:sp>
    </p:spTree>
    <p:extLst>
      <p:ext uri="{BB962C8B-B14F-4D97-AF65-F5344CB8AC3E}">
        <p14:creationId xmlns:p14="http://schemas.microsoft.com/office/powerpoint/2010/main" xmlns="" val="3963236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www.inflectra.com/GraphicsViewer.aspx?url=SpiraTeam/Highlights/Understanding-ALM-Tools.xml&amp;name=wordml://02000002.jpg"/>
          <p:cNvPicPr>
            <a:picLocks noChangeAspect="1" noChangeArrowheads="1"/>
          </p:cNvPicPr>
          <p:nvPr/>
        </p:nvPicPr>
        <p:blipFill>
          <a:blip r:embed="rId2" cstate="print"/>
          <a:srcRect/>
          <a:stretch>
            <a:fillRect/>
          </a:stretch>
        </p:blipFill>
        <p:spPr bwMode="auto">
          <a:xfrm>
            <a:off x="648929" y="339213"/>
            <a:ext cx="10913805" cy="6135329"/>
          </a:xfrm>
          <a:prstGeom prst="rect">
            <a:avLst/>
          </a:prstGeom>
          <a:noFill/>
        </p:spPr>
      </p:pic>
    </p:spTree>
    <p:extLst>
      <p:ext uri="{BB962C8B-B14F-4D97-AF65-F5344CB8AC3E}">
        <p14:creationId xmlns:p14="http://schemas.microsoft.com/office/powerpoint/2010/main" xmlns="" val="1740430374"/>
      </p:ext>
    </p:extLst>
  </p:cSld>
  <p:clrMapOvr>
    <a:masterClrMapping/>
  </p:clrMapOvr>
</p:sld>
</file>

<file path=ppt/theme/theme1.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libr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ésentation1" id="{F4EDDD86-B8A8-46E1-81BA-C40220CF151C}" vid="{14D83F11-89F6-4441-B5DC-94FD0DFB8031}"/>
    </a:ext>
  </a:extLst>
</a:theme>
</file>

<file path=docProps/app.xml><?xml version="1.0" encoding="utf-8"?>
<Properties xmlns="http://schemas.openxmlformats.org/officeDocument/2006/extended-properties" xmlns:vt="http://schemas.openxmlformats.org/officeDocument/2006/docPropsVTypes">
  <TotalTime>67</TotalTime>
  <Words>53</Words>
  <Application>Microsoft Office PowerPoint</Application>
  <PresentationFormat>Custom</PresentationFormat>
  <Paragraphs>9</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Content Layouts</vt:lpstr>
      <vt:lpstr>What is Application  ?</vt:lpstr>
      <vt:lpstr>Components of Application</vt:lpstr>
      <vt:lpstr>Application Lifecycle Management</vt:lpstr>
      <vt:lpstr>Slide 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Aastha Verma</dc:creator>
  <cp:lastModifiedBy>Administrator</cp:lastModifiedBy>
  <cp:revision>8</cp:revision>
  <dcterms:created xsi:type="dcterms:W3CDTF">2018-07-22T17:20:45Z</dcterms:created>
  <dcterms:modified xsi:type="dcterms:W3CDTF">2018-07-23T18:31:28Z</dcterms:modified>
</cp:coreProperties>
</file>