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5" r:id="rId2"/>
  </p:sldMasterIdLst>
  <p:sldIdLst>
    <p:sldId id="256" r:id="rId3"/>
    <p:sldId id="264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1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3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7102-D769-D68A-550D-7304311B2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B7E80-BE61-D9D0-562F-9F318CC04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B4378-755D-FCA3-D6F0-6D39D85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EC9B-F2B8-0A2B-7641-96CB44C4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2531C-8AF5-7592-B223-66ACE276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1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4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4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28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33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667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0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4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67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915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164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024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0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15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95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7196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21566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7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9CFB07-D83A-48F1-961A-BAE4F2998B0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563FDE-635C-4161-89F2-0F421EDB5EC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725F-C21F-D00E-CEC9-BECB4D3D0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481058"/>
            <a:ext cx="10058400" cy="22966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Georgia" panose="02040502050405020303" pitchFamily="18" charset="0"/>
              </a:rPr>
              <a:t>UNION BUDGET ANALYSIS</a:t>
            </a:r>
            <a:endParaRPr lang="en-IN" dirty="0">
              <a:solidFill>
                <a:schemeClr val="tx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5EDA8-C8F6-0370-83D8-BB3A93112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77673"/>
            <a:ext cx="9448800" cy="685800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(2023-2024)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                                                                                                                       -  Aastha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sawner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61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D42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D422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484AE-2BA1-6FBB-1902-6239F9A41DEF}"/>
              </a:ext>
            </a:extLst>
          </p:cNvPr>
          <p:cNvSpPr txBox="1"/>
          <p:nvPr/>
        </p:nvSpPr>
        <p:spPr>
          <a:xfrm>
            <a:off x="3799840" y="1899920"/>
            <a:ext cx="4104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Georgia" panose="02040502050405020303" pitchFamily="18" charset="0"/>
              </a:rPr>
              <a:t>THANK YOU </a:t>
            </a:r>
          </a:p>
          <a:p>
            <a:pPr algn="ctr"/>
            <a:r>
              <a:rPr lang="en-US" sz="4800" dirty="0">
                <a:solidFill>
                  <a:srgbClr val="002060"/>
                </a:solidFill>
                <a:latin typeface="Georgia" panose="02040502050405020303" pitchFamily="18" charset="0"/>
              </a:rPr>
              <a:t>----------------------</a:t>
            </a:r>
            <a:endParaRPr lang="en-IN" sz="48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49867C-52F0-79E7-5C02-ABAAA580CCDC}"/>
              </a:ext>
            </a:extLst>
          </p:cNvPr>
          <p:cNvSpPr txBox="1"/>
          <p:nvPr/>
        </p:nvSpPr>
        <p:spPr>
          <a:xfrm>
            <a:off x="3992880" y="335280"/>
            <a:ext cx="353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accent3"/>
                </a:solidFill>
                <a:latin typeface="Georgia" panose="02040502050405020303" pitchFamily="18" charset="0"/>
              </a:rPr>
              <a:t>OBJECTIVE</a:t>
            </a:r>
            <a:r>
              <a:rPr lang="en-US" sz="3600" dirty="0">
                <a:latin typeface="Georgia" panose="02040502050405020303" pitchFamily="18" charset="0"/>
              </a:rPr>
              <a:t> 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49407-2C7C-10AC-BF5F-08D58FF658DD}"/>
              </a:ext>
            </a:extLst>
          </p:cNvPr>
          <p:cNvSpPr txBox="1"/>
          <p:nvPr/>
        </p:nvSpPr>
        <p:spPr>
          <a:xfrm>
            <a:off x="1371600" y="1353032"/>
            <a:ext cx="9133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union budget is prepared by government for a fiscal year . Here I have taken the union budget to study for the year of 2023-2024 this dataset contains the fields like capital , revenue and the some total of budget estimation  of different ministries and demands . Here the study is done by using visualization tool </a:t>
            </a:r>
            <a:r>
              <a:rPr lang="en-US" sz="2400" i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power BI  different charts is created for more attractive and clear visualization. </a:t>
            </a:r>
          </a:p>
          <a:p>
            <a:r>
              <a:rPr lang="en-IN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union budget dataset  helped to understand the capital and revenue generation of different  departments of ministry like finance , railways and many more .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3E90-7584-9730-6DCD-BE4591CD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817"/>
            <a:ext cx="3200400" cy="25697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086BDB-3A6A-29B5-D1FF-74DC9DA8A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82" y="2050143"/>
            <a:ext cx="7555800" cy="42430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75622-CACF-F448-D59A-517226A63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809298"/>
            <a:ext cx="3200400" cy="539180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stacked column graph used to show the capital and revenue together in ministry/demand.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observe that the ministry of road and transportation capital is more as compare to there revenue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departments like police and health-care generates more revenue as per there capital.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1FB1D-DFA1-655C-5D9C-1A578CC4AF8E}"/>
              </a:ext>
            </a:extLst>
          </p:cNvPr>
          <p:cNvSpPr txBox="1"/>
          <p:nvPr/>
        </p:nvSpPr>
        <p:spPr>
          <a:xfrm>
            <a:off x="4478482" y="295817"/>
            <a:ext cx="7256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Sum of capital and revenue by ministry demand</a:t>
            </a:r>
          </a:p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--------------------------------------</a:t>
            </a:r>
            <a:endParaRPr lang="en-IN" sz="36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8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B4A5-E3C3-857C-46E2-9460743B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0836"/>
            <a:ext cx="4114800" cy="11378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Georgia" panose="02040502050405020303" pitchFamily="18" charset="0"/>
              </a:rPr>
              <a:t>Budget comparison in ministry/demands</a:t>
            </a:r>
            <a:br>
              <a:rPr lang="en-US" sz="2800" dirty="0">
                <a:solidFill>
                  <a:srgbClr val="002060"/>
                </a:solidFill>
                <a:latin typeface="Georgia" panose="02040502050405020303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Georgia" panose="02040502050405020303" pitchFamily="18" charset="0"/>
              </a:rPr>
              <a:t>------------------------------</a:t>
            </a:r>
            <a:endParaRPr lang="en-IN" sz="28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0762EF-4EC2-E03F-8159-B6BABB9F5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11" y="375979"/>
            <a:ext cx="6676620" cy="61060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374B7-605B-D048-E2DC-0DA175F6B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0" y="1558636"/>
            <a:ext cx="3429000" cy="4493793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table visualization is used to show the sum of budget in total as per ministry demands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of 56 departments and the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higest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 is from DEFANCE SERVICES.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three  departments are defence services , food and public distributions , agriculture and farmers welfare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total sum of all ministries are 1,35,09,292.</a:t>
            </a:r>
          </a:p>
        </p:txBody>
      </p:sp>
    </p:spTree>
    <p:extLst>
      <p:ext uri="{BB962C8B-B14F-4D97-AF65-F5344CB8AC3E}">
        <p14:creationId xmlns:p14="http://schemas.microsoft.com/office/powerpoint/2010/main" val="190742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3B11-C343-CD48-BC7B-DC33C1D8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414"/>
            <a:ext cx="3200400" cy="183407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16A698-E7F8-A2BE-1581-65C4CA692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92" y="1895481"/>
            <a:ext cx="6492875" cy="41255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8561-E155-4D4A-0359-7ED1E4642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599090"/>
            <a:ext cx="3200400" cy="570611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pie chart is use to visualize each ministry contribution to  total budget.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approximately 38 % of total budget is from ministry of women and child development.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women and child development , ministry of social justice and empowerment and ministry of tribal affairs are the top three budget allocations.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hand side of the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fraphs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shown the legends to categories by different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726CA-EBE8-3E94-CC3E-DE4026066CDC}"/>
              </a:ext>
            </a:extLst>
          </p:cNvPr>
          <p:cNvSpPr txBox="1"/>
          <p:nvPr/>
        </p:nvSpPr>
        <p:spPr>
          <a:xfrm>
            <a:off x="4298732" y="325821"/>
            <a:ext cx="7544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Ministry budget estimation as aggregates</a:t>
            </a:r>
          </a:p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-----------------------------------------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152C-DFB9-1AA4-A97F-BDA0AAD9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20869"/>
            <a:ext cx="3200400" cy="14732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24FFFA-618C-4AF8-5C63-94DAD1206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99" y="1983969"/>
            <a:ext cx="7083940" cy="40015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82D5B-2C2D-A2D9-E183-DDD74004F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520" y="764979"/>
            <a:ext cx="3200400" cy="643951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budget estimation 2023-2024 total by ministry Is shown in this chart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x-axis shows the ministry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lables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the y-axis shows the sum as  per total budget.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value to be taken is 50k and  which is from women and child department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steel has the lowest total sum in ministry 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19869-11AD-37F0-5E60-BDB963BDB59B}"/>
              </a:ext>
            </a:extLst>
          </p:cNvPr>
          <p:cNvSpPr txBox="1"/>
          <p:nvPr/>
        </p:nvSpPr>
        <p:spPr>
          <a:xfrm>
            <a:off x="4369850" y="297619"/>
            <a:ext cx="747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Budget distribution of departments in total</a:t>
            </a:r>
          </a:p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--------------------------------------------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2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7BB2-0D60-2672-8D6E-981B63F2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0"/>
            <a:ext cx="3495040" cy="119888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Collaboration of departments.</a:t>
            </a:r>
            <a:endParaRPr lang="en-IN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AE3FC0-8EBD-46D6-00D1-F1768060E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80" y="172721"/>
            <a:ext cx="8097519" cy="61324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F0037-669D-2023-33A7-0EEB1F683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341120"/>
            <a:ext cx="3200400" cy="49640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tree map is used to see the contribution of the field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value of all departments is 4.50M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ministry of finance is the highest among all with value of 3.38M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defence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,ministry of road transport and railways are among top budget estimations.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values decrease the  box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in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 the small boxes shows  lesser contribution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2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7E9C-247A-4EA4-FB68-D253ADF8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152400"/>
            <a:ext cx="10718800" cy="11616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DASHBOARD (UNION BUDGET ANALYSIS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)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-----------------------------------------------------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3226B-49DE-5E74-599B-4752B137B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158240"/>
            <a:ext cx="9570720" cy="5120639"/>
          </a:xfrm>
        </p:spPr>
      </p:pic>
    </p:spTree>
    <p:extLst>
      <p:ext uri="{BB962C8B-B14F-4D97-AF65-F5344CB8AC3E}">
        <p14:creationId xmlns:p14="http://schemas.microsoft.com/office/powerpoint/2010/main" val="174884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E76AC2-837B-0718-4A0C-B3FC2357897C}"/>
              </a:ext>
            </a:extLst>
          </p:cNvPr>
          <p:cNvSpPr txBox="1"/>
          <p:nvPr/>
        </p:nvSpPr>
        <p:spPr>
          <a:xfrm flipH="1">
            <a:off x="3924298" y="81280"/>
            <a:ext cx="3705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chemeClr val="accent2"/>
                </a:solidFill>
                <a:latin typeface="Georgia" panose="02040502050405020303" pitchFamily="18" charset="0"/>
              </a:rPr>
              <a:t>INSIGHTS</a:t>
            </a:r>
            <a:endParaRPr lang="en-IN" sz="4400" u="sng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A78A6-091E-12A0-BC74-67E4C2270803}"/>
              </a:ext>
            </a:extLst>
          </p:cNvPr>
          <p:cNvSpPr txBox="1"/>
          <p:nvPr/>
        </p:nvSpPr>
        <p:spPr>
          <a:xfrm>
            <a:off x="304800" y="1107440"/>
            <a:ext cx="11287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of 56 departments and the highest record is from DEFANCE SERVICES.</a:t>
            </a:r>
            <a:r>
              <a:rPr lang="en-IN" sz="1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three  departments are defence services , food and public distributions , agriculture and farmers welfare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can observe that the ministry of road and transportation capital is more as compare to there revenue .The departments like police and health-care generates more revenue as per there capital.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approximately 38 % of total budget is from ministry of women and child </a:t>
            </a:r>
            <a:r>
              <a:rPr lang="en-US" sz="1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development.ministry</a:t>
            </a:r>
            <a:r>
              <a:rPr lang="en-US" sz="1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women and child development , ministry of social justice and empowerment and ministry of tribal affairs are the top three budget allocations.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value to be taken is 50k and  which is from women and child department .Ministry of steel has the lowest total sum in ministry 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value of all departments is 4.50M .The ministry of finance is the highest among all with value of 3.38M .Ministry of </a:t>
            </a:r>
            <a:r>
              <a:rPr lang="en-US" sz="1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defence</a:t>
            </a:r>
            <a:r>
              <a:rPr lang="en-US" sz="1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,ministry of road transport and railways are among top budget estimations.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9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.pot  -  AutoRecovered" id="{0019F9B1-4944-4C3D-BD71-31454C82D899}" vid="{3EED11B8-4CEA-4EF8-BEA8-9CD170BA1D8C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282</TotalTime>
  <Words>646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Segoe UI</vt:lpstr>
      <vt:lpstr>Times New Roman</vt:lpstr>
      <vt:lpstr>Wingdings</vt:lpstr>
      <vt:lpstr>1_Office Theme</vt:lpstr>
      <vt:lpstr>Retrospect</vt:lpstr>
      <vt:lpstr>UNION BUDGET ANALYSIS</vt:lpstr>
      <vt:lpstr>PowerPoint Presentation</vt:lpstr>
      <vt:lpstr> </vt:lpstr>
      <vt:lpstr>Budget comparison in ministry/demands ------------------------------</vt:lpstr>
      <vt:lpstr>  </vt:lpstr>
      <vt:lpstr> </vt:lpstr>
      <vt:lpstr>Collaboration of departments.</vt:lpstr>
      <vt:lpstr>DASHBOARD (UNION BUDGET ANALYSIS) -----------------------------------------------------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Aastha Rajput</dc:creator>
  <cp:lastModifiedBy>Aastha Rajput</cp:lastModifiedBy>
  <cp:revision>4</cp:revision>
  <dcterms:created xsi:type="dcterms:W3CDTF">2024-07-14T18:52:51Z</dcterms:created>
  <dcterms:modified xsi:type="dcterms:W3CDTF">2024-07-15T09:15:12Z</dcterms:modified>
</cp:coreProperties>
</file>