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2" r:id="rId5"/>
    <p:sldId id="275" r:id="rId6"/>
    <p:sldId id="276" r:id="rId7"/>
    <p:sldId id="279" r:id="rId8"/>
    <p:sldId id="294" r:id="rId9"/>
    <p:sldId id="293" r:id="rId10"/>
    <p:sldId id="297" r:id="rId11"/>
    <p:sldId id="307" r:id="rId12"/>
    <p:sldId id="302" r:id="rId13"/>
    <p:sldId id="299" r:id="rId14"/>
    <p:sldId id="300" r:id="rId15"/>
    <p:sldId id="301" r:id="rId16"/>
    <p:sldId id="304" r:id="rId17"/>
    <p:sldId id="305" r:id="rId18"/>
    <p:sldId id="306" r:id="rId19"/>
    <p:sldId id="288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6" d="100"/>
          <a:sy n="76" d="100"/>
        </p:scale>
        <p:origin x="946" y="5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417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astha-pandey-/" TargetMode="External"/><Relationship Id="rId3" Type="http://schemas.openxmlformats.org/officeDocument/2006/relationships/image" Target="../media/image15.jpeg"/><Relationship Id="rId7" Type="http://schemas.openxmlformats.org/officeDocument/2006/relationships/hyperlink" Target="https://vercel.com/aastha157s-projects/contact-list-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aastha157/Contact_List_App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CONTACT_LIST WEB APP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1985896" cy="760288"/>
          </a:xfrm>
        </p:spPr>
        <p:txBody>
          <a:bodyPr/>
          <a:lstStyle/>
          <a:p>
            <a:r>
              <a:rPr lang="en-US" dirty="0"/>
              <a:t>AASTHA PANDEY</a:t>
            </a:r>
          </a:p>
          <a:p>
            <a:r>
              <a:rPr lang="en-US" dirty="0"/>
              <a:t>[1SV21CS001]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9E991D-8016-41C0-7721-EA592C32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6" y="626894"/>
            <a:ext cx="8518357" cy="5805990"/>
          </a:xfrm>
        </p:spPr>
        <p:txBody>
          <a:bodyPr/>
          <a:lstStyle/>
          <a:p>
            <a:pPr algn="ctr"/>
            <a:r>
              <a:rPr lang="en-US" u="sng" dirty="0"/>
              <a:t>Snapshots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514AEF-7194-7FAE-994B-F9BBCA62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67" y="1478111"/>
            <a:ext cx="4404742" cy="1950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B96167-267C-2605-3D68-CFE8936A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55" y="3547068"/>
            <a:ext cx="7385538" cy="31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208210-483F-4944-3389-E3FBC77A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5" y="3429000"/>
            <a:ext cx="7496069" cy="3278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1A9F75-5226-194E-6A81-9A399898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778" y="150028"/>
            <a:ext cx="7496069" cy="3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9C13F4-FA6C-269A-F6A6-F25D03AC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8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02DC5-E317-20A0-F92B-E9160907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6" y="166208"/>
            <a:ext cx="9823998" cy="1325563"/>
          </a:xfrm>
        </p:spPr>
        <p:txBody>
          <a:bodyPr/>
          <a:lstStyle/>
          <a:p>
            <a:r>
              <a:rPr lang="en-US" dirty="0"/>
              <a:t>Other projects…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7B9F-5BE3-7BED-1FD5-F8BF4F01DD9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B926E-6521-4464-517F-ECDD06E8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2" y="924448"/>
            <a:ext cx="5753599" cy="5575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437B3-2BFA-F04A-D9DA-651C30F1A107}"/>
              </a:ext>
            </a:extLst>
          </p:cNvPr>
          <p:cNvSpPr txBox="1"/>
          <p:nvPr/>
        </p:nvSpPr>
        <p:spPr>
          <a:xfrm>
            <a:off x="844062" y="2009670"/>
            <a:ext cx="228097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Animated Login Form Page </a:t>
            </a: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sym typeface="Wingdings" panose="05000000000000000000" pitchFamily="2" charset="2"/>
              </a:rPr>
              <a:t>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2E4A-4844-C4A8-BFEA-77B18AF6050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4128B-7BCC-970F-078C-FE85A0C8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8" y="295051"/>
            <a:ext cx="8812403" cy="6387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ADBD4-2743-6188-6E18-D34E1707D25E}"/>
              </a:ext>
            </a:extLst>
          </p:cNvPr>
          <p:cNvSpPr txBox="1"/>
          <p:nvPr/>
        </p:nvSpPr>
        <p:spPr>
          <a:xfrm>
            <a:off x="645406" y="2612572"/>
            <a:ext cx="29519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Resume website </a:t>
            </a: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sym typeface="Wingdings" panose="05000000000000000000" pitchFamily="2" charset="2"/>
              </a:rPr>
              <a:t>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1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1453-396F-D00C-103E-94A0A83B27B7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F55F2-034B-6B85-39C3-C8F99AA8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54" y="1125415"/>
            <a:ext cx="5107363" cy="5275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8FA0C7-F032-9207-1593-2AEB7E0B86C5}"/>
              </a:ext>
            </a:extLst>
          </p:cNvPr>
          <p:cNvSpPr txBox="1"/>
          <p:nvPr/>
        </p:nvSpPr>
        <p:spPr>
          <a:xfrm>
            <a:off x="1085222" y="3049619"/>
            <a:ext cx="31652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Calculator 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sym typeface="Wingdings" panose="05000000000000000000" pitchFamily="2" charset="2"/>
              </a:rPr>
              <a:t>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4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3253119"/>
            <a:ext cx="4959822" cy="2962545"/>
          </a:xfrm>
        </p:spPr>
        <p:txBody>
          <a:bodyPr/>
          <a:lstStyle/>
          <a:p>
            <a:r>
              <a:rPr lang="en-US" dirty="0"/>
              <a:t>In conclusion, the full-stack development internship has been a transformative experience, shaping not only my technical skills but also fostering personal and professional growth. The amalgamation of technical proficiency, problem-solving acumen, effective communication, adaptability, continuous learning, networking, and a commitment to feedback has left an indelible mark on my journey towards becoming a well-rounded professional in the field. This internship serves as a foundation for future endeavors, encapsulating the essence of growth in a dynamic and challenging environment.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5704890" cy="1879791"/>
          </a:xfrm>
        </p:spPr>
        <p:txBody>
          <a:bodyPr/>
          <a:lstStyle/>
          <a:p>
            <a:pPr lvl="0"/>
            <a:r>
              <a:rPr lang="en-US" dirty="0">
                <a:hlinkClick r:id="rId6"/>
              </a:rPr>
              <a:t>aastha157/</a:t>
            </a:r>
            <a:r>
              <a:rPr lang="en-US" dirty="0" err="1">
                <a:hlinkClick r:id="rId6"/>
              </a:rPr>
              <a:t>Contact_List_App</a:t>
            </a:r>
            <a:r>
              <a:rPr lang="en-US" dirty="0">
                <a:hlinkClick r:id="rId6"/>
              </a:rPr>
              <a:t> (github.com)</a:t>
            </a:r>
            <a:endParaRPr lang="en-US" dirty="0"/>
          </a:p>
          <a:p>
            <a:pPr lvl="0"/>
            <a:r>
              <a:rPr lang="en-US" dirty="0">
                <a:hlinkClick r:id="rId7"/>
              </a:rPr>
              <a:t>contact-list-app – Overview – </a:t>
            </a:r>
            <a:r>
              <a:rPr lang="en-US" dirty="0" err="1">
                <a:hlinkClick r:id="rId7"/>
              </a:rPr>
              <a:t>Vercel</a:t>
            </a:r>
            <a:endParaRPr lang="en-US" dirty="0"/>
          </a:p>
          <a:p>
            <a:pPr lvl="0"/>
            <a:r>
              <a:rPr lang="en-US" dirty="0">
                <a:hlinkClick r:id="rId8"/>
              </a:rPr>
              <a:t>(25) Aastha Pandey | LinkedIn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Background of the internship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Works performed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Achievements’ and 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Objectives and  goals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29000"/>
            <a:ext cx="4260180" cy="1325563"/>
          </a:xfrm>
        </p:spPr>
        <p:txBody>
          <a:bodyPr/>
          <a:lstStyle/>
          <a:p>
            <a:r>
              <a:rPr lang="en-US" dirty="0"/>
              <a:t>This Internship[2023-24] was conducted by Pentagon Space in collaboration with Shridevi Institute of Engineering and Technology. This presentations presents to you the full 30 days recap and a glimpse of my project work.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85715"/>
          </a:xfrm>
        </p:spPr>
        <p:txBody>
          <a:bodyPr/>
          <a:lstStyle/>
          <a:p>
            <a:r>
              <a:rPr lang="en-US" dirty="0"/>
              <a:t>Internship Role and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871AC-3E5B-E374-B0AE-D82CB82C49AC}"/>
              </a:ext>
            </a:extLst>
          </p:cNvPr>
          <p:cNvSpPr txBox="1"/>
          <p:nvPr/>
        </p:nvSpPr>
        <p:spPr>
          <a:xfrm>
            <a:off x="581709" y="1723556"/>
            <a:ext cx="8823548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The goal of a full-stack internship is typically to provide individuals with a holistic understanding and practical experience in both front-end and back-end web development.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Some Key points include: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Experience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Development Lifecycle Understanding: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Problem-Solving Skills: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Version Control and Deployment: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Adaptability and Flexibility: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Continuous Learning and Improvement: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Professional Growth:</a:t>
            </a:r>
            <a:endParaRPr lang="en-US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expert in anything was once an intern.”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Helen Hayes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Mini-Project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3016441"/>
            <a:ext cx="6904416" cy="319922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CONTACT_LIST</a:t>
            </a:r>
          </a:p>
          <a:p>
            <a:endParaRPr lang="en-US" dirty="0"/>
          </a:p>
          <a:p>
            <a:r>
              <a:rPr lang="en-US" dirty="0">
                <a:latin typeface="Söhne"/>
              </a:rPr>
              <a:t>A</a:t>
            </a:r>
            <a:r>
              <a:rPr lang="en-US" b="0" i="0" dirty="0">
                <a:effectLst/>
                <a:latin typeface="Söhne"/>
              </a:rPr>
              <a:t>n Express.js application that serves as a simple contact list management system. It uses the EJS (Embedded JavaScript) template engine for rendering views.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A</a:t>
            </a:r>
            <a:r>
              <a:rPr lang="en-US" b="0" i="0" dirty="0">
                <a:effectLst/>
                <a:latin typeface="Söhne"/>
              </a:rPr>
              <a:t> form for adding new contacts, and you display existing contacts in a list with the ability to delete them.</a:t>
            </a:r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A1C763-49CA-E3D8-79FB-93A70DF2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11208072" cy="699664"/>
          </a:xfrm>
        </p:spPr>
        <p:txBody>
          <a:bodyPr/>
          <a:lstStyle/>
          <a:p>
            <a:pPr algn="ctr"/>
            <a:r>
              <a:rPr lang="en-US" dirty="0"/>
              <a:t>CHALLENGE FACED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46B61-8EBA-E307-E0FB-310057D9ECCD}"/>
              </a:ext>
            </a:extLst>
          </p:cNvPr>
          <p:cNvSpPr txBox="1"/>
          <p:nvPr/>
        </p:nvSpPr>
        <p:spPr>
          <a:xfrm>
            <a:off x="3979147" y="2150347"/>
            <a:ext cx="685297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major challenge for me was to that how do I </a:t>
            </a:r>
            <a:r>
              <a:rPr lang="en-US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use the minimal amount of resource </a:t>
            </a:r>
            <a:r>
              <a:rPr lang="en-US" sz="18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for my website to create a good web, integration issues, error handling, etc.</a:t>
            </a:r>
            <a:endParaRPr lang="en-US" sz="1800" dirty="0">
              <a:solidFill>
                <a:srgbClr val="FFC000"/>
              </a:solidFill>
              <a:latin typeface="Söhne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Söhne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4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339A1C-5407-F776-E2B7-71C34F8C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17" y="857830"/>
            <a:ext cx="8058531" cy="5553018"/>
          </a:xfrm>
        </p:spPr>
        <p:txBody>
          <a:bodyPr/>
          <a:lstStyle/>
          <a:p>
            <a:r>
              <a:rPr lang="en-US" sz="3200" dirty="0"/>
              <a:t>Strengths</a:t>
            </a:r>
            <a:r>
              <a:rPr lang="en-US" sz="1800" dirty="0"/>
              <a:t>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Functionality: The project appears to have fundamental functionality for managing a contact list, including adding new contacts, displaying them, and deleting existing ones.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Technology Stack: The use of Node.js, Express.js, EJS, and MongoDB with Mongoose is a common and effective technology stack for building web applications.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Code Structure: The code is modular and follows a standard structure for a Node.js application with Express and Mongoose. Routes, models, and views are separated, making the codebase organized.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Responsive Design: The inclusion of Font Awesome for icons and external stylesheets suggests attention to UI design and aesthetics.</a:t>
            </a:r>
          </a:p>
        </p:txBody>
      </p:sp>
    </p:spTree>
    <p:extLst>
      <p:ext uri="{BB962C8B-B14F-4D97-AF65-F5344CB8AC3E}">
        <p14:creationId xmlns:p14="http://schemas.microsoft.com/office/powerpoint/2010/main" val="9924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0D8873-CF23-84B2-BFC8-EB56FCEF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34" y="354178"/>
            <a:ext cx="11549434" cy="791334"/>
          </a:xfrm>
        </p:spPr>
        <p:txBody>
          <a:bodyPr/>
          <a:lstStyle/>
          <a:p>
            <a:pPr algn="ctr"/>
            <a:r>
              <a:rPr lang="en-US" dirty="0"/>
              <a:t>Learning and Achievements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10A7D-0C29-DBC3-8967-85D322854B9C}"/>
              </a:ext>
            </a:extLst>
          </p:cNvPr>
          <p:cNvSpPr txBox="1"/>
          <p:nvPr/>
        </p:nvSpPr>
        <p:spPr>
          <a:xfrm>
            <a:off x="3017599" y="1597688"/>
            <a:ext cx="7814524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Front-End Development Skills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Back-End Development Skills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API Development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Database Management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Version Control and Collaboration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Planning and Architecture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Problem-Solving and Troubleshooting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Continuous Learning</a:t>
            </a:r>
            <a:endParaRPr lang="en-US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52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1686</TotalTime>
  <Words>549</Words>
  <Application>Microsoft Office PowerPoint</Application>
  <PresentationFormat>Widescreen</PresentationFormat>
  <Paragraphs>85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Posterama Text Black</vt:lpstr>
      <vt:lpstr>Posterama Text SemiBold</vt:lpstr>
      <vt:lpstr>Söhne</vt:lpstr>
      <vt:lpstr>Abadi</vt:lpstr>
      <vt:lpstr>Arial</vt:lpstr>
      <vt:lpstr>Calibri</vt:lpstr>
      <vt:lpstr>Posterama</vt:lpstr>
      <vt:lpstr>Custom</vt:lpstr>
      <vt:lpstr>CONTACT_LIST WEB APP</vt:lpstr>
      <vt:lpstr>OUTLINE</vt:lpstr>
      <vt:lpstr>Introduction</vt:lpstr>
      <vt:lpstr>Internship Role and Objectives</vt:lpstr>
      <vt:lpstr>“The expert in anything was once an intern.”</vt:lpstr>
      <vt:lpstr>Mini-Project</vt:lpstr>
      <vt:lpstr>CHALLENGE FACED </vt:lpstr>
      <vt:lpstr>Strengths:   Functionality: The project appears to have fundamental functionality for managing a contact list, including adding new contacts, displaying them, and deleting existing ones.  Technology Stack: The use of Node.js, Express.js, EJS, and MongoDB with Mongoose is a common and effective technology stack for building web applications.  Code Structure: The code is modular and follows a standard structure for a Node.js application with Express and Mongoose. Routes, models, and views are separated, making the codebase organized.  Responsive Design: The inclusion of Font Awesome for icons and external stylesheets suggests attention to UI design and aesthetics.</vt:lpstr>
      <vt:lpstr>Learning and Achievements </vt:lpstr>
      <vt:lpstr>Snapshots   </vt:lpstr>
      <vt:lpstr>PowerPoint Presentation</vt:lpstr>
      <vt:lpstr>PowerPoint Presentation</vt:lpstr>
      <vt:lpstr>Other projects…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AASTHA PANDEY</dc:creator>
  <cp:lastModifiedBy>AASTHA PANDEY</cp:lastModifiedBy>
  <cp:revision>4</cp:revision>
  <dcterms:created xsi:type="dcterms:W3CDTF">2023-12-01T13:10:55Z</dcterms:created>
  <dcterms:modified xsi:type="dcterms:W3CDTF">2023-12-21T03:44:32Z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