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5" r:id="rId7"/>
    <p:sldId id="264" r:id="rId8"/>
    <p:sldId id="258" r:id="rId9"/>
    <p:sldId id="263" r:id="rId10"/>
    <p:sldId id="259" r:id="rId11"/>
    <p:sldId id="260" r:id="rId12"/>
    <p:sldId id="261" r:id="rId13"/>
    <p:sldId id="262"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3D5BE0-CD00-4B66-98C4-1D3562A7EFB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97A9C2B-71A7-4B73-8796-6F8B77036F39}">
      <dgm:prSet/>
      <dgm:spPr/>
      <dgm:t>
        <a:bodyPr/>
        <a:lstStyle/>
        <a:p>
          <a:r>
            <a:rPr lang="en-US"/>
            <a:t>Java[JDK 8+]</a:t>
          </a:r>
        </a:p>
      </dgm:t>
    </dgm:pt>
    <dgm:pt modelId="{D52A7429-B7B3-4C0B-A1DB-58923167B180}" type="parTrans" cxnId="{BAA47B8C-B618-42FF-864D-5A8B27EB9F09}">
      <dgm:prSet/>
      <dgm:spPr/>
      <dgm:t>
        <a:bodyPr/>
        <a:lstStyle/>
        <a:p>
          <a:endParaRPr lang="en-US"/>
        </a:p>
      </dgm:t>
    </dgm:pt>
    <dgm:pt modelId="{77B2813E-E40D-49D8-8891-60D6FA0D5AF3}" type="sibTrans" cxnId="{BAA47B8C-B618-42FF-864D-5A8B27EB9F09}">
      <dgm:prSet/>
      <dgm:spPr/>
      <dgm:t>
        <a:bodyPr/>
        <a:lstStyle/>
        <a:p>
          <a:endParaRPr lang="en-US"/>
        </a:p>
      </dgm:t>
    </dgm:pt>
    <dgm:pt modelId="{9FDE2092-50CD-42AA-9BCC-5031E7BFE2D2}">
      <dgm:prSet/>
      <dgm:spPr/>
      <dgm:t>
        <a:bodyPr/>
        <a:lstStyle/>
        <a:p>
          <a:r>
            <a:rPr lang="en-US"/>
            <a:t>Visual Studio Code</a:t>
          </a:r>
        </a:p>
      </dgm:t>
    </dgm:pt>
    <dgm:pt modelId="{BF196F0A-77BA-4CC6-9CDF-5997CEA11191}" type="parTrans" cxnId="{67D1E101-E75F-4F60-A712-E2A64CA830C8}">
      <dgm:prSet/>
      <dgm:spPr/>
      <dgm:t>
        <a:bodyPr/>
        <a:lstStyle/>
        <a:p>
          <a:endParaRPr lang="en-US"/>
        </a:p>
      </dgm:t>
    </dgm:pt>
    <dgm:pt modelId="{081F9721-8B79-4FC8-9375-0F0F1EF0B15E}" type="sibTrans" cxnId="{67D1E101-E75F-4F60-A712-E2A64CA830C8}">
      <dgm:prSet/>
      <dgm:spPr/>
      <dgm:t>
        <a:bodyPr/>
        <a:lstStyle/>
        <a:p>
          <a:endParaRPr lang="en-US"/>
        </a:p>
      </dgm:t>
    </dgm:pt>
    <dgm:pt modelId="{BABCC36F-4DAB-42EA-AAD7-015611233E5A}">
      <dgm:prSet/>
      <dgm:spPr/>
      <dgm:t>
        <a:bodyPr/>
        <a:lstStyle/>
        <a:p>
          <a:r>
            <a:rPr lang="en-US"/>
            <a:t>MySql</a:t>
          </a:r>
        </a:p>
      </dgm:t>
    </dgm:pt>
    <dgm:pt modelId="{EDB6F14F-FB3F-4ADD-BA3D-D96B0E5AFD99}" type="parTrans" cxnId="{35D89F33-AA56-421B-9453-30D0DABA63B0}">
      <dgm:prSet/>
      <dgm:spPr/>
      <dgm:t>
        <a:bodyPr/>
        <a:lstStyle/>
        <a:p>
          <a:endParaRPr lang="en-US"/>
        </a:p>
      </dgm:t>
    </dgm:pt>
    <dgm:pt modelId="{725BB872-E45B-4062-843A-3859E88C044D}" type="sibTrans" cxnId="{35D89F33-AA56-421B-9453-30D0DABA63B0}">
      <dgm:prSet/>
      <dgm:spPr/>
      <dgm:t>
        <a:bodyPr/>
        <a:lstStyle/>
        <a:p>
          <a:endParaRPr lang="en-US"/>
        </a:p>
      </dgm:t>
    </dgm:pt>
    <dgm:pt modelId="{30E6F581-2205-453A-A913-A9FE9D029F9E}">
      <dgm:prSet/>
      <dgm:spPr/>
      <dgm:t>
        <a:bodyPr/>
        <a:lstStyle/>
        <a:p>
          <a:r>
            <a:rPr lang="en-US"/>
            <a:t>JDBC Driver</a:t>
          </a:r>
        </a:p>
      </dgm:t>
    </dgm:pt>
    <dgm:pt modelId="{F32CB957-B902-4D73-A87F-CFB3B001B8E5}" type="parTrans" cxnId="{EC49CF33-5A06-4D6F-9F0A-555BFB5337ED}">
      <dgm:prSet/>
      <dgm:spPr/>
      <dgm:t>
        <a:bodyPr/>
        <a:lstStyle/>
        <a:p>
          <a:endParaRPr lang="en-US"/>
        </a:p>
      </dgm:t>
    </dgm:pt>
    <dgm:pt modelId="{08F2DA95-6EBC-492F-AE24-9418DDB14E65}" type="sibTrans" cxnId="{EC49CF33-5A06-4D6F-9F0A-555BFB5337ED}">
      <dgm:prSet/>
      <dgm:spPr/>
      <dgm:t>
        <a:bodyPr/>
        <a:lstStyle/>
        <a:p>
          <a:endParaRPr lang="en-US"/>
        </a:p>
      </dgm:t>
    </dgm:pt>
    <dgm:pt modelId="{2A29797F-B027-46B0-B187-58A78BB898B9}">
      <dgm:prSet/>
      <dgm:spPr/>
      <dgm:t>
        <a:bodyPr/>
        <a:lstStyle/>
        <a:p>
          <a:r>
            <a:rPr lang="en-US"/>
            <a:t>MySql Connector</a:t>
          </a:r>
        </a:p>
      </dgm:t>
    </dgm:pt>
    <dgm:pt modelId="{80CF74C1-D1CE-422A-B5AE-E599B5D9AE81}" type="parTrans" cxnId="{8848A787-2441-4FD5-BAEF-4401FD960827}">
      <dgm:prSet/>
      <dgm:spPr/>
      <dgm:t>
        <a:bodyPr/>
        <a:lstStyle/>
        <a:p>
          <a:endParaRPr lang="en-US"/>
        </a:p>
      </dgm:t>
    </dgm:pt>
    <dgm:pt modelId="{ED4BE073-7B55-49AF-BE11-287792F8F554}" type="sibTrans" cxnId="{8848A787-2441-4FD5-BAEF-4401FD960827}">
      <dgm:prSet/>
      <dgm:spPr/>
      <dgm:t>
        <a:bodyPr/>
        <a:lstStyle/>
        <a:p>
          <a:endParaRPr lang="en-US"/>
        </a:p>
      </dgm:t>
    </dgm:pt>
    <dgm:pt modelId="{F2875B8E-7613-4529-BD37-2A6DFC2A3B14}" type="pres">
      <dgm:prSet presAssocID="{893D5BE0-CD00-4B66-98C4-1D3562A7EFB1}" presName="vert0" presStyleCnt="0">
        <dgm:presLayoutVars>
          <dgm:dir/>
          <dgm:animOne val="branch"/>
          <dgm:animLvl val="lvl"/>
        </dgm:presLayoutVars>
      </dgm:prSet>
      <dgm:spPr/>
    </dgm:pt>
    <dgm:pt modelId="{30470EA5-9ECE-4D97-A503-96BD2634789F}" type="pres">
      <dgm:prSet presAssocID="{E97A9C2B-71A7-4B73-8796-6F8B77036F39}" presName="thickLine" presStyleLbl="alignNode1" presStyleIdx="0" presStyleCnt="5"/>
      <dgm:spPr/>
    </dgm:pt>
    <dgm:pt modelId="{439B4C38-0D95-4071-9C29-B763BCF52921}" type="pres">
      <dgm:prSet presAssocID="{E97A9C2B-71A7-4B73-8796-6F8B77036F39}" presName="horz1" presStyleCnt="0"/>
      <dgm:spPr/>
    </dgm:pt>
    <dgm:pt modelId="{FFB32F45-7028-4FEF-9615-801B11C0E33E}" type="pres">
      <dgm:prSet presAssocID="{E97A9C2B-71A7-4B73-8796-6F8B77036F39}" presName="tx1" presStyleLbl="revTx" presStyleIdx="0" presStyleCnt="5"/>
      <dgm:spPr/>
    </dgm:pt>
    <dgm:pt modelId="{DA7CE0FC-4B75-4D14-9397-4DD170FBEDC8}" type="pres">
      <dgm:prSet presAssocID="{E97A9C2B-71A7-4B73-8796-6F8B77036F39}" presName="vert1" presStyleCnt="0"/>
      <dgm:spPr/>
    </dgm:pt>
    <dgm:pt modelId="{25D8DF97-B85E-4812-973F-ED8753CB6079}" type="pres">
      <dgm:prSet presAssocID="{9FDE2092-50CD-42AA-9BCC-5031E7BFE2D2}" presName="thickLine" presStyleLbl="alignNode1" presStyleIdx="1" presStyleCnt="5"/>
      <dgm:spPr/>
    </dgm:pt>
    <dgm:pt modelId="{EAE84C97-F3DE-45AA-B098-924D3C2E5DB1}" type="pres">
      <dgm:prSet presAssocID="{9FDE2092-50CD-42AA-9BCC-5031E7BFE2D2}" presName="horz1" presStyleCnt="0"/>
      <dgm:spPr/>
    </dgm:pt>
    <dgm:pt modelId="{26AF197C-24C2-4DD1-9638-AE7764A865DA}" type="pres">
      <dgm:prSet presAssocID="{9FDE2092-50CD-42AA-9BCC-5031E7BFE2D2}" presName="tx1" presStyleLbl="revTx" presStyleIdx="1" presStyleCnt="5"/>
      <dgm:spPr/>
    </dgm:pt>
    <dgm:pt modelId="{1B41E68D-4F88-41D8-8C94-938FAC90D4EF}" type="pres">
      <dgm:prSet presAssocID="{9FDE2092-50CD-42AA-9BCC-5031E7BFE2D2}" presName="vert1" presStyleCnt="0"/>
      <dgm:spPr/>
    </dgm:pt>
    <dgm:pt modelId="{14BC408A-B7C0-4874-A71A-CFD4BC60B107}" type="pres">
      <dgm:prSet presAssocID="{BABCC36F-4DAB-42EA-AAD7-015611233E5A}" presName="thickLine" presStyleLbl="alignNode1" presStyleIdx="2" presStyleCnt="5"/>
      <dgm:spPr/>
    </dgm:pt>
    <dgm:pt modelId="{6A0ECECC-3EE5-4224-8AB4-DC7F4BF6468D}" type="pres">
      <dgm:prSet presAssocID="{BABCC36F-4DAB-42EA-AAD7-015611233E5A}" presName="horz1" presStyleCnt="0"/>
      <dgm:spPr/>
    </dgm:pt>
    <dgm:pt modelId="{0C93ADA6-1A13-44F3-9E40-55EE6B16532A}" type="pres">
      <dgm:prSet presAssocID="{BABCC36F-4DAB-42EA-AAD7-015611233E5A}" presName="tx1" presStyleLbl="revTx" presStyleIdx="2" presStyleCnt="5"/>
      <dgm:spPr/>
    </dgm:pt>
    <dgm:pt modelId="{F305BE81-9949-43E6-8A60-65245F146CC6}" type="pres">
      <dgm:prSet presAssocID="{BABCC36F-4DAB-42EA-AAD7-015611233E5A}" presName="vert1" presStyleCnt="0"/>
      <dgm:spPr/>
    </dgm:pt>
    <dgm:pt modelId="{C7C530ED-A77B-437C-80BE-F0DC9A9D76BD}" type="pres">
      <dgm:prSet presAssocID="{30E6F581-2205-453A-A913-A9FE9D029F9E}" presName="thickLine" presStyleLbl="alignNode1" presStyleIdx="3" presStyleCnt="5"/>
      <dgm:spPr/>
    </dgm:pt>
    <dgm:pt modelId="{BC0FFBB2-8D02-466A-B3FC-D41FC22DB407}" type="pres">
      <dgm:prSet presAssocID="{30E6F581-2205-453A-A913-A9FE9D029F9E}" presName="horz1" presStyleCnt="0"/>
      <dgm:spPr/>
    </dgm:pt>
    <dgm:pt modelId="{6EF7D2E3-C355-4EB5-A9DB-66DFCF34C719}" type="pres">
      <dgm:prSet presAssocID="{30E6F581-2205-453A-A913-A9FE9D029F9E}" presName="tx1" presStyleLbl="revTx" presStyleIdx="3" presStyleCnt="5"/>
      <dgm:spPr/>
    </dgm:pt>
    <dgm:pt modelId="{B1B01E95-8D47-4723-921B-9BAA6885540B}" type="pres">
      <dgm:prSet presAssocID="{30E6F581-2205-453A-A913-A9FE9D029F9E}" presName="vert1" presStyleCnt="0"/>
      <dgm:spPr/>
    </dgm:pt>
    <dgm:pt modelId="{84C4BB21-C3AD-4796-94F8-5D0FEFE8EF4C}" type="pres">
      <dgm:prSet presAssocID="{2A29797F-B027-46B0-B187-58A78BB898B9}" presName="thickLine" presStyleLbl="alignNode1" presStyleIdx="4" presStyleCnt="5"/>
      <dgm:spPr/>
    </dgm:pt>
    <dgm:pt modelId="{F8A3CD48-69C4-40A4-B3ED-61EE491A3393}" type="pres">
      <dgm:prSet presAssocID="{2A29797F-B027-46B0-B187-58A78BB898B9}" presName="horz1" presStyleCnt="0"/>
      <dgm:spPr/>
    </dgm:pt>
    <dgm:pt modelId="{BF9D8A44-8158-4D63-AECC-CE2AEA0294D3}" type="pres">
      <dgm:prSet presAssocID="{2A29797F-B027-46B0-B187-58A78BB898B9}" presName="tx1" presStyleLbl="revTx" presStyleIdx="4" presStyleCnt="5"/>
      <dgm:spPr/>
    </dgm:pt>
    <dgm:pt modelId="{0B196015-7C84-45AD-8E87-AC5091C3F4A9}" type="pres">
      <dgm:prSet presAssocID="{2A29797F-B027-46B0-B187-58A78BB898B9}" presName="vert1" presStyleCnt="0"/>
      <dgm:spPr/>
    </dgm:pt>
  </dgm:ptLst>
  <dgm:cxnLst>
    <dgm:cxn modelId="{67D1E101-E75F-4F60-A712-E2A64CA830C8}" srcId="{893D5BE0-CD00-4B66-98C4-1D3562A7EFB1}" destId="{9FDE2092-50CD-42AA-9BCC-5031E7BFE2D2}" srcOrd="1" destOrd="0" parTransId="{BF196F0A-77BA-4CC6-9CDF-5997CEA11191}" sibTransId="{081F9721-8B79-4FC8-9375-0F0F1EF0B15E}"/>
    <dgm:cxn modelId="{02E44A21-6A6F-4532-8F31-0B6487325AC8}" type="presOf" srcId="{2A29797F-B027-46B0-B187-58A78BB898B9}" destId="{BF9D8A44-8158-4D63-AECC-CE2AEA0294D3}" srcOrd="0" destOrd="0" presId="urn:microsoft.com/office/officeart/2008/layout/LinedList"/>
    <dgm:cxn modelId="{AD7FBD31-A048-417F-8AE0-AE2CADC7F53B}" type="presOf" srcId="{BABCC36F-4DAB-42EA-AAD7-015611233E5A}" destId="{0C93ADA6-1A13-44F3-9E40-55EE6B16532A}" srcOrd="0" destOrd="0" presId="urn:microsoft.com/office/officeart/2008/layout/LinedList"/>
    <dgm:cxn modelId="{35D89F33-AA56-421B-9453-30D0DABA63B0}" srcId="{893D5BE0-CD00-4B66-98C4-1D3562A7EFB1}" destId="{BABCC36F-4DAB-42EA-AAD7-015611233E5A}" srcOrd="2" destOrd="0" parTransId="{EDB6F14F-FB3F-4ADD-BA3D-D96B0E5AFD99}" sibTransId="{725BB872-E45B-4062-843A-3859E88C044D}"/>
    <dgm:cxn modelId="{EC49CF33-5A06-4D6F-9F0A-555BFB5337ED}" srcId="{893D5BE0-CD00-4B66-98C4-1D3562A7EFB1}" destId="{30E6F581-2205-453A-A913-A9FE9D029F9E}" srcOrd="3" destOrd="0" parTransId="{F32CB957-B902-4D73-A87F-CFB3B001B8E5}" sibTransId="{08F2DA95-6EBC-492F-AE24-9418DDB14E65}"/>
    <dgm:cxn modelId="{0602F73C-583D-4EF7-BFFE-458B530316CA}" type="presOf" srcId="{893D5BE0-CD00-4B66-98C4-1D3562A7EFB1}" destId="{F2875B8E-7613-4529-BD37-2A6DFC2A3B14}" srcOrd="0" destOrd="0" presId="urn:microsoft.com/office/officeart/2008/layout/LinedList"/>
    <dgm:cxn modelId="{E627DB82-C9B5-42F5-B4F5-74EFAB2C4BE0}" type="presOf" srcId="{E97A9C2B-71A7-4B73-8796-6F8B77036F39}" destId="{FFB32F45-7028-4FEF-9615-801B11C0E33E}" srcOrd="0" destOrd="0" presId="urn:microsoft.com/office/officeart/2008/layout/LinedList"/>
    <dgm:cxn modelId="{8848A787-2441-4FD5-BAEF-4401FD960827}" srcId="{893D5BE0-CD00-4B66-98C4-1D3562A7EFB1}" destId="{2A29797F-B027-46B0-B187-58A78BB898B9}" srcOrd="4" destOrd="0" parTransId="{80CF74C1-D1CE-422A-B5AE-E599B5D9AE81}" sibTransId="{ED4BE073-7B55-49AF-BE11-287792F8F554}"/>
    <dgm:cxn modelId="{BAA47B8C-B618-42FF-864D-5A8B27EB9F09}" srcId="{893D5BE0-CD00-4B66-98C4-1D3562A7EFB1}" destId="{E97A9C2B-71A7-4B73-8796-6F8B77036F39}" srcOrd="0" destOrd="0" parTransId="{D52A7429-B7B3-4C0B-A1DB-58923167B180}" sibTransId="{77B2813E-E40D-49D8-8891-60D6FA0D5AF3}"/>
    <dgm:cxn modelId="{AB59FFB8-CFDB-429D-8F88-95F61202E29B}" type="presOf" srcId="{9FDE2092-50CD-42AA-9BCC-5031E7BFE2D2}" destId="{26AF197C-24C2-4DD1-9638-AE7764A865DA}" srcOrd="0" destOrd="0" presId="urn:microsoft.com/office/officeart/2008/layout/LinedList"/>
    <dgm:cxn modelId="{83D232D4-C7AD-4ABB-A931-72869C3E41F1}" type="presOf" srcId="{30E6F581-2205-453A-A913-A9FE9D029F9E}" destId="{6EF7D2E3-C355-4EB5-A9DB-66DFCF34C719}" srcOrd="0" destOrd="0" presId="urn:microsoft.com/office/officeart/2008/layout/LinedList"/>
    <dgm:cxn modelId="{F65F5EE7-A497-42D5-9CA6-0C3480845563}" type="presParOf" srcId="{F2875B8E-7613-4529-BD37-2A6DFC2A3B14}" destId="{30470EA5-9ECE-4D97-A503-96BD2634789F}" srcOrd="0" destOrd="0" presId="urn:microsoft.com/office/officeart/2008/layout/LinedList"/>
    <dgm:cxn modelId="{01A4E44A-8B42-4430-B3A7-5E874DE9C5B1}" type="presParOf" srcId="{F2875B8E-7613-4529-BD37-2A6DFC2A3B14}" destId="{439B4C38-0D95-4071-9C29-B763BCF52921}" srcOrd="1" destOrd="0" presId="urn:microsoft.com/office/officeart/2008/layout/LinedList"/>
    <dgm:cxn modelId="{83E1A7B3-2F3A-4A44-9163-088473BE8708}" type="presParOf" srcId="{439B4C38-0D95-4071-9C29-B763BCF52921}" destId="{FFB32F45-7028-4FEF-9615-801B11C0E33E}" srcOrd="0" destOrd="0" presId="urn:microsoft.com/office/officeart/2008/layout/LinedList"/>
    <dgm:cxn modelId="{B82E1FD4-FFDC-40E3-BFF1-459A1966F62E}" type="presParOf" srcId="{439B4C38-0D95-4071-9C29-B763BCF52921}" destId="{DA7CE0FC-4B75-4D14-9397-4DD170FBEDC8}" srcOrd="1" destOrd="0" presId="urn:microsoft.com/office/officeart/2008/layout/LinedList"/>
    <dgm:cxn modelId="{455057D5-0C77-4495-BEC1-4032F458ABD3}" type="presParOf" srcId="{F2875B8E-7613-4529-BD37-2A6DFC2A3B14}" destId="{25D8DF97-B85E-4812-973F-ED8753CB6079}" srcOrd="2" destOrd="0" presId="urn:microsoft.com/office/officeart/2008/layout/LinedList"/>
    <dgm:cxn modelId="{FB13FD19-588D-46F0-9AB8-2E75AEBB3F97}" type="presParOf" srcId="{F2875B8E-7613-4529-BD37-2A6DFC2A3B14}" destId="{EAE84C97-F3DE-45AA-B098-924D3C2E5DB1}" srcOrd="3" destOrd="0" presId="urn:microsoft.com/office/officeart/2008/layout/LinedList"/>
    <dgm:cxn modelId="{BEB159C9-3E7F-4971-A5FF-C789D1716FEA}" type="presParOf" srcId="{EAE84C97-F3DE-45AA-B098-924D3C2E5DB1}" destId="{26AF197C-24C2-4DD1-9638-AE7764A865DA}" srcOrd="0" destOrd="0" presId="urn:microsoft.com/office/officeart/2008/layout/LinedList"/>
    <dgm:cxn modelId="{CA205FB3-7710-4258-A711-FFD993C62855}" type="presParOf" srcId="{EAE84C97-F3DE-45AA-B098-924D3C2E5DB1}" destId="{1B41E68D-4F88-41D8-8C94-938FAC90D4EF}" srcOrd="1" destOrd="0" presId="urn:microsoft.com/office/officeart/2008/layout/LinedList"/>
    <dgm:cxn modelId="{D8C8FF21-61B0-47BC-958B-56D3E2E9512C}" type="presParOf" srcId="{F2875B8E-7613-4529-BD37-2A6DFC2A3B14}" destId="{14BC408A-B7C0-4874-A71A-CFD4BC60B107}" srcOrd="4" destOrd="0" presId="urn:microsoft.com/office/officeart/2008/layout/LinedList"/>
    <dgm:cxn modelId="{FEAFE8CD-E9C7-421B-8FD8-1B50C0F7810D}" type="presParOf" srcId="{F2875B8E-7613-4529-BD37-2A6DFC2A3B14}" destId="{6A0ECECC-3EE5-4224-8AB4-DC7F4BF6468D}" srcOrd="5" destOrd="0" presId="urn:microsoft.com/office/officeart/2008/layout/LinedList"/>
    <dgm:cxn modelId="{4E306CEC-9BBA-4CC7-8D6F-C5ADAA0BC57A}" type="presParOf" srcId="{6A0ECECC-3EE5-4224-8AB4-DC7F4BF6468D}" destId="{0C93ADA6-1A13-44F3-9E40-55EE6B16532A}" srcOrd="0" destOrd="0" presId="urn:microsoft.com/office/officeart/2008/layout/LinedList"/>
    <dgm:cxn modelId="{D6B436CF-E964-43BB-A0CC-E7A6CB353EE8}" type="presParOf" srcId="{6A0ECECC-3EE5-4224-8AB4-DC7F4BF6468D}" destId="{F305BE81-9949-43E6-8A60-65245F146CC6}" srcOrd="1" destOrd="0" presId="urn:microsoft.com/office/officeart/2008/layout/LinedList"/>
    <dgm:cxn modelId="{A37B2CB5-74DA-4674-9895-1F463507A445}" type="presParOf" srcId="{F2875B8E-7613-4529-BD37-2A6DFC2A3B14}" destId="{C7C530ED-A77B-437C-80BE-F0DC9A9D76BD}" srcOrd="6" destOrd="0" presId="urn:microsoft.com/office/officeart/2008/layout/LinedList"/>
    <dgm:cxn modelId="{635E8889-389E-4490-B04E-C3A6444D57B3}" type="presParOf" srcId="{F2875B8E-7613-4529-BD37-2A6DFC2A3B14}" destId="{BC0FFBB2-8D02-466A-B3FC-D41FC22DB407}" srcOrd="7" destOrd="0" presId="urn:microsoft.com/office/officeart/2008/layout/LinedList"/>
    <dgm:cxn modelId="{BB940516-BD66-4823-BDA1-62F14E91955D}" type="presParOf" srcId="{BC0FFBB2-8D02-466A-B3FC-D41FC22DB407}" destId="{6EF7D2E3-C355-4EB5-A9DB-66DFCF34C719}" srcOrd="0" destOrd="0" presId="urn:microsoft.com/office/officeart/2008/layout/LinedList"/>
    <dgm:cxn modelId="{26FE4172-277F-4A01-82EF-374A9D8C1719}" type="presParOf" srcId="{BC0FFBB2-8D02-466A-B3FC-D41FC22DB407}" destId="{B1B01E95-8D47-4723-921B-9BAA6885540B}" srcOrd="1" destOrd="0" presId="urn:microsoft.com/office/officeart/2008/layout/LinedList"/>
    <dgm:cxn modelId="{04B57D33-1525-4933-A31F-BDB0D493C920}" type="presParOf" srcId="{F2875B8E-7613-4529-BD37-2A6DFC2A3B14}" destId="{84C4BB21-C3AD-4796-94F8-5D0FEFE8EF4C}" srcOrd="8" destOrd="0" presId="urn:microsoft.com/office/officeart/2008/layout/LinedList"/>
    <dgm:cxn modelId="{494A2D3B-ECC9-4ED6-B9B4-BBF4A8C6B2FB}" type="presParOf" srcId="{F2875B8E-7613-4529-BD37-2A6DFC2A3B14}" destId="{F8A3CD48-69C4-40A4-B3ED-61EE491A3393}" srcOrd="9" destOrd="0" presId="urn:microsoft.com/office/officeart/2008/layout/LinedList"/>
    <dgm:cxn modelId="{18995B8C-2CF0-4D38-BD65-B32B1746C1A5}" type="presParOf" srcId="{F8A3CD48-69C4-40A4-B3ED-61EE491A3393}" destId="{BF9D8A44-8158-4D63-AECC-CE2AEA0294D3}" srcOrd="0" destOrd="0" presId="urn:microsoft.com/office/officeart/2008/layout/LinedList"/>
    <dgm:cxn modelId="{67D4B591-B7CE-4FAD-A89E-C6BEE66E1413}" type="presParOf" srcId="{F8A3CD48-69C4-40A4-B3ED-61EE491A3393}" destId="{0B196015-7C84-45AD-8E87-AC5091C3F4A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4CF2BB-08D7-447E-B2F0-65C7B8E4B55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B3BE25E-955D-461D-A2C6-A6BBB61E5800}">
      <dgm:prSet/>
      <dgm:spPr/>
      <dgm:t>
        <a:bodyPr/>
        <a:lstStyle/>
        <a:p>
          <a:r>
            <a:rPr lang="en-US" b="0" i="0" baseline="0"/>
            <a:t>The scope of the Blood Management System project includes the following functionalities:</a:t>
          </a:r>
          <a:endParaRPr lang="en-US"/>
        </a:p>
      </dgm:t>
    </dgm:pt>
    <dgm:pt modelId="{5DF0C5D2-5C1D-47D1-80C4-2AAC0D9B9B5E}" type="parTrans" cxnId="{7F17B10A-B3C6-478E-8279-6BED597D6ABC}">
      <dgm:prSet/>
      <dgm:spPr/>
      <dgm:t>
        <a:bodyPr/>
        <a:lstStyle/>
        <a:p>
          <a:endParaRPr lang="en-US"/>
        </a:p>
      </dgm:t>
    </dgm:pt>
    <dgm:pt modelId="{AA7640C5-21DE-41A8-8C56-82F60F2A2BB9}" type="sibTrans" cxnId="{7F17B10A-B3C6-478E-8279-6BED597D6ABC}">
      <dgm:prSet/>
      <dgm:spPr/>
      <dgm:t>
        <a:bodyPr/>
        <a:lstStyle/>
        <a:p>
          <a:endParaRPr lang="en-US"/>
        </a:p>
      </dgm:t>
    </dgm:pt>
    <dgm:pt modelId="{0BCE25A5-6678-476A-B6C9-E667551D9D0B}">
      <dgm:prSet/>
      <dgm:spPr/>
      <dgm:t>
        <a:bodyPr/>
        <a:lstStyle/>
        <a:p>
          <a:r>
            <a:rPr lang="en-US" b="1" i="0" baseline="0"/>
            <a:t>- Login credential for Admin – </a:t>
          </a:r>
          <a:r>
            <a:rPr lang="en-US" b="0" i="0" baseline="0"/>
            <a:t>Only authenticated admin will be able to add,update or delete the Donor or Receiver data. </a:t>
          </a:r>
          <a:endParaRPr lang="en-US"/>
        </a:p>
      </dgm:t>
    </dgm:pt>
    <dgm:pt modelId="{02FEFBE0-8D34-416E-B3A3-04DEBF8BFA5E}" type="parTrans" cxnId="{E84E4B99-569C-45CF-A712-E6AD76496DE1}">
      <dgm:prSet/>
      <dgm:spPr/>
      <dgm:t>
        <a:bodyPr/>
        <a:lstStyle/>
        <a:p>
          <a:endParaRPr lang="en-US"/>
        </a:p>
      </dgm:t>
    </dgm:pt>
    <dgm:pt modelId="{24ED9658-CBC9-48A4-9806-84033376F558}" type="sibTrans" cxnId="{E84E4B99-569C-45CF-A712-E6AD76496DE1}">
      <dgm:prSet/>
      <dgm:spPr/>
      <dgm:t>
        <a:bodyPr/>
        <a:lstStyle/>
        <a:p>
          <a:endParaRPr lang="en-US"/>
        </a:p>
      </dgm:t>
    </dgm:pt>
    <dgm:pt modelId="{1D7ACA0B-568C-4734-96FA-141B0CBD14CE}">
      <dgm:prSet/>
      <dgm:spPr/>
      <dgm:t>
        <a:bodyPr/>
        <a:lstStyle/>
        <a:p>
          <a:r>
            <a:rPr lang="en-US" b="0" i="0" baseline="0"/>
            <a:t>- </a:t>
          </a:r>
          <a:r>
            <a:rPr lang="en-US" b="1" i="0" baseline="0"/>
            <a:t>Donor Portal – </a:t>
          </a:r>
          <a:r>
            <a:rPr lang="en-US" b="0" i="0" baseline="0"/>
            <a:t>In Donor portal admin will be able to add , update or delete the donor details that are present in the database .</a:t>
          </a:r>
          <a:endParaRPr lang="en-US"/>
        </a:p>
      </dgm:t>
    </dgm:pt>
    <dgm:pt modelId="{8C5F7401-8C30-454A-ACDA-6A7A7362C283}" type="parTrans" cxnId="{AB778B02-CA4B-46B0-844D-28E7BD8A7D06}">
      <dgm:prSet/>
      <dgm:spPr/>
      <dgm:t>
        <a:bodyPr/>
        <a:lstStyle/>
        <a:p>
          <a:endParaRPr lang="en-US"/>
        </a:p>
      </dgm:t>
    </dgm:pt>
    <dgm:pt modelId="{E9266652-478D-4207-955B-E7FFEF032933}" type="sibTrans" cxnId="{AB778B02-CA4B-46B0-844D-28E7BD8A7D06}">
      <dgm:prSet/>
      <dgm:spPr/>
      <dgm:t>
        <a:bodyPr/>
        <a:lstStyle/>
        <a:p>
          <a:endParaRPr lang="en-US"/>
        </a:p>
      </dgm:t>
    </dgm:pt>
    <dgm:pt modelId="{74C96DDE-2CA0-4BE9-BF45-333D8906D0B7}">
      <dgm:prSet/>
      <dgm:spPr/>
      <dgm:t>
        <a:bodyPr/>
        <a:lstStyle/>
        <a:p>
          <a:r>
            <a:rPr lang="en-US" b="0" i="0" baseline="0"/>
            <a:t>- </a:t>
          </a:r>
          <a:r>
            <a:rPr lang="en-US" b="1" i="0" baseline="0"/>
            <a:t>Receiver portal – </a:t>
          </a:r>
          <a:r>
            <a:rPr lang="en-US" b="0" i="0" baseline="0"/>
            <a:t>In Receiver portal admin will be able to see all the request ;</a:t>
          </a:r>
          <a:endParaRPr lang="en-US"/>
        </a:p>
      </dgm:t>
    </dgm:pt>
    <dgm:pt modelId="{93D9BC45-44B1-4799-8147-C7FE54282B47}" type="parTrans" cxnId="{9417E78E-BBEE-4F0E-928E-7B8F97B7EB28}">
      <dgm:prSet/>
      <dgm:spPr/>
      <dgm:t>
        <a:bodyPr/>
        <a:lstStyle/>
        <a:p>
          <a:endParaRPr lang="en-US"/>
        </a:p>
      </dgm:t>
    </dgm:pt>
    <dgm:pt modelId="{90C02BB8-12F5-4E8B-97FA-D5E7CF40BBCE}" type="sibTrans" cxnId="{9417E78E-BBEE-4F0E-928E-7B8F97B7EB28}">
      <dgm:prSet/>
      <dgm:spPr/>
      <dgm:t>
        <a:bodyPr/>
        <a:lstStyle/>
        <a:p>
          <a:endParaRPr lang="en-US"/>
        </a:p>
      </dgm:t>
    </dgm:pt>
    <dgm:pt modelId="{EC0959C9-477B-4FFF-87EA-1CFEA940D518}">
      <dgm:prSet/>
      <dgm:spPr/>
      <dgm:t>
        <a:bodyPr/>
        <a:lstStyle/>
        <a:p>
          <a:r>
            <a:rPr lang="en-US" b="0" i="0" baseline="0"/>
            <a:t>- </a:t>
          </a:r>
          <a:r>
            <a:rPr lang="en-US" b="1" i="0" baseline="0"/>
            <a:t>Report – </a:t>
          </a:r>
          <a:r>
            <a:rPr lang="en-US" b="0" i="0" baseline="0"/>
            <a:t>Report will generate all the records ( Donor and Receiver ) present in the Database;</a:t>
          </a:r>
          <a:endParaRPr lang="en-US"/>
        </a:p>
      </dgm:t>
    </dgm:pt>
    <dgm:pt modelId="{C4CC1FAE-29C1-4CD3-8724-B48D64DDBDE3}" type="parTrans" cxnId="{E4D72C28-7A4A-4623-A878-73746E7DECC7}">
      <dgm:prSet/>
      <dgm:spPr/>
      <dgm:t>
        <a:bodyPr/>
        <a:lstStyle/>
        <a:p>
          <a:endParaRPr lang="en-US"/>
        </a:p>
      </dgm:t>
    </dgm:pt>
    <dgm:pt modelId="{CEAABE2C-2F43-44F5-B5DC-5A9C1E6A7EDC}" type="sibTrans" cxnId="{E4D72C28-7A4A-4623-A878-73746E7DECC7}">
      <dgm:prSet/>
      <dgm:spPr/>
      <dgm:t>
        <a:bodyPr/>
        <a:lstStyle/>
        <a:p>
          <a:endParaRPr lang="en-US"/>
        </a:p>
      </dgm:t>
    </dgm:pt>
    <dgm:pt modelId="{38E644F1-D0C7-4527-A787-A33C5CA9BC93}" type="pres">
      <dgm:prSet presAssocID="{684CF2BB-08D7-447E-B2F0-65C7B8E4B55F}" presName="linear" presStyleCnt="0">
        <dgm:presLayoutVars>
          <dgm:animLvl val="lvl"/>
          <dgm:resizeHandles val="exact"/>
        </dgm:presLayoutVars>
      </dgm:prSet>
      <dgm:spPr/>
    </dgm:pt>
    <dgm:pt modelId="{9208DA71-B84D-4EAD-B437-142F8C7280FE}" type="pres">
      <dgm:prSet presAssocID="{DB3BE25E-955D-461D-A2C6-A6BBB61E5800}" presName="parentText" presStyleLbl="node1" presStyleIdx="0" presStyleCnt="5">
        <dgm:presLayoutVars>
          <dgm:chMax val="0"/>
          <dgm:bulletEnabled val="1"/>
        </dgm:presLayoutVars>
      </dgm:prSet>
      <dgm:spPr/>
    </dgm:pt>
    <dgm:pt modelId="{849B2368-445B-4764-93D8-D81C5C8D1E70}" type="pres">
      <dgm:prSet presAssocID="{AA7640C5-21DE-41A8-8C56-82F60F2A2BB9}" presName="spacer" presStyleCnt="0"/>
      <dgm:spPr/>
    </dgm:pt>
    <dgm:pt modelId="{8549B55F-5AB2-4DAC-8FAC-F7CBF8EE52C2}" type="pres">
      <dgm:prSet presAssocID="{0BCE25A5-6678-476A-B6C9-E667551D9D0B}" presName="parentText" presStyleLbl="node1" presStyleIdx="1" presStyleCnt="5">
        <dgm:presLayoutVars>
          <dgm:chMax val="0"/>
          <dgm:bulletEnabled val="1"/>
        </dgm:presLayoutVars>
      </dgm:prSet>
      <dgm:spPr/>
    </dgm:pt>
    <dgm:pt modelId="{9C3E8202-469E-46A0-92A0-B7097B4828CA}" type="pres">
      <dgm:prSet presAssocID="{24ED9658-CBC9-48A4-9806-84033376F558}" presName="spacer" presStyleCnt="0"/>
      <dgm:spPr/>
    </dgm:pt>
    <dgm:pt modelId="{1FBFCB0B-F5D0-49B8-91A4-FD4D7CB64CE2}" type="pres">
      <dgm:prSet presAssocID="{1D7ACA0B-568C-4734-96FA-141B0CBD14CE}" presName="parentText" presStyleLbl="node1" presStyleIdx="2" presStyleCnt="5">
        <dgm:presLayoutVars>
          <dgm:chMax val="0"/>
          <dgm:bulletEnabled val="1"/>
        </dgm:presLayoutVars>
      </dgm:prSet>
      <dgm:spPr/>
    </dgm:pt>
    <dgm:pt modelId="{1F02E2E7-A75F-4CD2-9FE6-F5935FAC3E3E}" type="pres">
      <dgm:prSet presAssocID="{E9266652-478D-4207-955B-E7FFEF032933}" presName="spacer" presStyleCnt="0"/>
      <dgm:spPr/>
    </dgm:pt>
    <dgm:pt modelId="{2A506B20-8FDD-43C6-B65F-4D6007AA05C9}" type="pres">
      <dgm:prSet presAssocID="{74C96DDE-2CA0-4BE9-BF45-333D8906D0B7}" presName="parentText" presStyleLbl="node1" presStyleIdx="3" presStyleCnt="5">
        <dgm:presLayoutVars>
          <dgm:chMax val="0"/>
          <dgm:bulletEnabled val="1"/>
        </dgm:presLayoutVars>
      </dgm:prSet>
      <dgm:spPr/>
    </dgm:pt>
    <dgm:pt modelId="{3EF877E8-ABD2-4AF9-BDDF-5B1AA219E8B4}" type="pres">
      <dgm:prSet presAssocID="{90C02BB8-12F5-4E8B-97FA-D5E7CF40BBCE}" presName="spacer" presStyleCnt="0"/>
      <dgm:spPr/>
    </dgm:pt>
    <dgm:pt modelId="{897933F1-7345-4400-BF0C-F53E53E5E6B6}" type="pres">
      <dgm:prSet presAssocID="{EC0959C9-477B-4FFF-87EA-1CFEA940D518}" presName="parentText" presStyleLbl="node1" presStyleIdx="4" presStyleCnt="5">
        <dgm:presLayoutVars>
          <dgm:chMax val="0"/>
          <dgm:bulletEnabled val="1"/>
        </dgm:presLayoutVars>
      </dgm:prSet>
      <dgm:spPr/>
    </dgm:pt>
  </dgm:ptLst>
  <dgm:cxnLst>
    <dgm:cxn modelId="{AB778B02-CA4B-46B0-844D-28E7BD8A7D06}" srcId="{684CF2BB-08D7-447E-B2F0-65C7B8E4B55F}" destId="{1D7ACA0B-568C-4734-96FA-141B0CBD14CE}" srcOrd="2" destOrd="0" parTransId="{8C5F7401-8C30-454A-ACDA-6A7A7362C283}" sibTransId="{E9266652-478D-4207-955B-E7FFEF032933}"/>
    <dgm:cxn modelId="{7F17B10A-B3C6-478E-8279-6BED597D6ABC}" srcId="{684CF2BB-08D7-447E-B2F0-65C7B8E4B55F}" destId="{DB3BE25E-955D-461D-A2C6-A6BBB61E5800}" srcOrd="0" destOrd="0" parTransId="{5DF0C5D2-5C1D-47D1-80C4-2AAC0D9B9B5E}" sibTransId="{AA7640C5-21DE-41A8-8C56-82F60F2A2BB9}"/>
    <dgm:cxn modelId="{C9B56227-3BD6-4A69-ACDD-956DF8086318}" type="presOf" srcId="{EC0959C9-477B-4FFF-87EA-1CFEA940D518}" destId="{897933F1-7345-4400-BF0C-F53E53E5E6B6}" srcOrd="0" destOrd="0" presId="urn:microsoft.com/office/officeart/2005/8/layout/vList2"/>
    <dgm:cxn modelId="{E4D72C28-7A4A-4623-A878-73746E7DECC7}" srcId="{684CF2BB-08D7-447E-B2F0-65C7B8E4B55F}" destId="{EC0959C9-477B-4FFF-87EA-1CFEA940D518}" srcOrd="4" destOrd="0" parTransId="{C4CC1FAE-29C1-4CD3-8724-B48D64DDBDE3}" sibTransId="{CEAABE2C-2F43-44F5-B5DC-5A9C1E6A7EDC}"/>
    <dgm:cxn modelId="{84786A37-F72F-4590-874C-03579D917758}" type="presOf" srcId="{74C96DDE-2CA0-4BE9-BF45-333D8906D0B7}" destId="{2A506B20-8FDD-43C6-B65F-4D6007AA05C9}" srcOrd="0" destOrd="0" presId="urn:microsoft.com/office/officeart/2005/8/layout/vList2"/>
    <dgm:cxn modelId="{713E826E-D4D2-49A1-9D1C-1F6C337C8381}" type="presOf" srcId="{684CF2BB-08D7-447E-B2F0-65C7B8E4B55F}" destId="{38E644F1-D0C7-4527-A787-A33C5CA9BC93}" srcOrd="0" destOrd="0" presId="urn:microsoft.com/office/officeart/2005/8/layout/vList2"/>
    <dgm:cxn modelId="{9417E78E-BBEE-4F0E-928E-7B8F97B7EB28}" srcId="{684CF2BB-08D7-447E-B2F0-65C7B8E4B55F}" destId="{74C96DDE-2CA0-4BE9-BF45-333D8906D0B7}" srcOrd="3" destOrd="0" parTransId="{93D9BC45-44B1-4799-8147-C7FE54282B47}" sibTransId="{90C02BB8-12F5-4E8B-97FA-D5E7CF40BBCE}"/>
    <dgm:cxn modelId="{E84E4B99-569C-45CF-A712-E6AD76496DE1}" srcId="{684CF2BB-08D7-447E-B2F0-65C7B8E4B55F}" destId="{0BCE25A5-6678-476A-B6C9-E667551D9D0B}" srcOrd="1" destOrd="0" parTransId="{02FEFBE0-8D34-416E-B3A3-04DEBF8BFA5E}" sibTransId="{24ED9658-CBC9-48A4-9806-84033376F558}"/>
    <dgm:cxn modelId="{0EBBB6C4-D9E2-4F55-9014-E738545707C9}" type="presOf" srcId="{0BCE25A5-6678-476A-B6C9-E667551D9D0B}" destId="{8549B55F-5AB2-4DAC-8FAC-F7CBF8EE52C2}" srcOrd="0" destOrd="0" presId="urn:microsoft.com/office/officeart/2005/8/layout/vList2"/>
    <dgm:cxn modelId="{14A5BED8-5188-4C09-B702-E10568BD9059}" type="presOf" srcId="{1D7ACA0B-568C-4734-96FA-141B0CBD14CE}" destId="{1FBFCB0B-F5D0-49B8-91A4-FD4D7CB64CE2}" srcOrd="0" destOrd="0" presId="urn:microsoft.com/office/officeart/2005/8/layout/vList2"/>
    <dgm:cxn modelId="{F6DFE9F8-2053-4F21-880C-616DBF038FC6}" type="presOf" srcId="{DB3BE25E-955D-461D-A2C6-A6BBB61E5800}" destId="{9208DA71-B84D-4EAD-B437-142F8C7280FE}" srcOrd="0" destOrd="0" presId="urn:microsoft.com/office/officeart/2005/8/layout/vList2"/>
    <dgm:cxn modelId="{F1F46C1B-DAA4-40ED-ADDE-2582AC6F1F46}" type="presParOf" srcId="{38E644F1-D0C7-4527-A787-A33C5CA9BC93}" destId="{9208DA71-B84D-4EAD-B437-142F8C7280FE}" srcOrd="0" destOrd="0" presId="urn:microsoft.com/office/officeart/2005/8/layout/vList2"/>
    <dgm:cxn modelId="{9DB5773D-8214-4D35-944E-7555731C4D8D}" type="presParOf" srcId="{38E644F1-D0C7-4527-A787-A33C5CA9BC93}" destId="{849B2368-445B-4764-93D8-D81C5C8D1E70}" srcOrd="1" destOrd="0" presId="urn:microsoft.com/office/officeart/2005/8/layout/vList2"/>
    <dgm:cxn modelId="{0B729C82-703F-4164-B170-6D87570EC166}" type="presParOf" srcId="{38E644F1-D0C7-4527-A787-A33C5CA9BC93}" destId="{8549B55F-5AB2-4DAC-8FAC-F7CBF8EE52C2}" srcOrd="2" destOrd="0" presId="urn:microsoft.com/office/officeart/2005/8/layout/vList2"/>
    <dgm:cxn modelId="{D2B494BE-D801-4802-A6E2-DCA3D2ABFD1B}" type="presParOf" srcId="{38E644F1-D0C7-4527-A787-A33C5CA9BC93}" destId="{9C3E8202-469E-46A0-92A0-B7097B4828CA}" srcOrd="3" destOrd="0" presId="urn:microsoft.com/office/officeart/2005/8/layout/vList2"/>
    <dgm:cxn modelId="{C1C54091-8DA3-4248-B51B-EDE4C3244D47}" type="presParOf" srcId="{38E644F1-D0C7-4527-A787-A33C5CA9BC93}" destId="{1FBFCB0B-F5D0-49B8-91A4-FD4D7CB64CE2}" srcOrd="4" destOrd="0" presId="urn:microsoft.com/office/officeart/2005/8/layout/vList2"/>
    <dgm:cxn modelId="{8D8146C9-B010-4B0A-91E0-AD5349F751BE}" type="presParOf" srcId="{38E644F1-D0C7-4527-A787-A33C5CA9BC93}" destId="{1F02E2E7-A75F-4CD2-9FE6-F5935FAC3E3E}" srcOrd="5" destOrd="0" presId="urn:microsoft.com/office/officeart/2005/8/layout/vList2"/>
    <dgm:cxn modelId="{94DB7B94-F90E-41B6-8E92-B4E2405B0595}" type="presParOf" srcId="{38E644F1-D0C7-4527-A787-A33C5CA9BC93}" destId="{2A506B20-8FDD-43C6-B65F-4D6007AA05C9}" srcOrd="6" destOrd="0" presId="urn:microsoft.com/office/officeart/2005/8/layout/vList2"/>
    <dgm:cxn modelId="{DF5E92B7-EB66-4D6E-86AE-449AA820200E}" type="presParOf" srcId="{38E644F1-D0C7-4527-A787-A33C5CA9BC93}" destId="{3EF877E8-ABD2-4AF9-BDDF-5B1AA219E8B4}" srcOrd="7" destOrd="0" presId="urn:microsoft.com/office/officeart/2005/8/layout/vList2"/>
    <dgm:cxn modelId="{AA891BD5-E879-41D9-A987-96CECA8A4C1B}" type="presParOf" srcId="{38E644F1-D0C7-4527-A787-A33C5CA9BC93}" destId="{897933F1-7345-4400-BF0C-F53E53E5E6B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70EA5-9ECE-4D97-A503-96BD2634789F}">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B32F45-7028-4FEF-9615-801B11C0E33E}">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Java[JDK 8+]</a:t>
          </a:r>
        </a:p>
      </dsp:txBody>
      <dsp:txXfrm>
        <a:off x="0" y="675"/>
        <a:ext cx="6900512" cy="1106957"/>
      </dsp:txXfrm>
    </dsp:sp>
    <dsp:sp modelId="{25D8DF97-B85E-4812-973F-ED8753CB6079}">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AF197C-24C2-4DD1-9638-AE7764A865DA}">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Visual Studio Code</a:t>
          </a:r>
        </a:p>
      </dsp:txBody>
      <dsp:txXfrm>
        <a:off x="0" y="1107633"/>
        <a:ext cx="6900512" cy="1106957"/>
      </dsp:txXfrm>
    </dsp:sp>
    <dsp:sp modelId="{14BC408A-B7C0-4874-A71A-CFD4BC60B107}">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93ADA6-1A13-44F3-9E40-55EE6B16532A}">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MySql</a:t>
          </a:r>
        </a:p>
      </dsp:txBody>
      <dsp:txXfrm>
        <a:off x="0" y="2214591"/>
        <a:ext cx="6900512" cy="1106957"/>
      </dsp:txXfrm>
    </dsp:sp>
    <dsp:sp modelId="{C7C530ED-A77B-437C-80BE-F0DC9A9D76BD}">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F7D2E3-C355-4EB5-A9DB-66DFCF34C719}">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JDBC Driver</a:t>
          </a:r>
        </a:p>
      </dsp:txBody>
      <dsp:txXfrm>
        <a:off x="0" y="3321549"/>
        <a:ext cx="6900512" cy="1106957"/>
      </dsp:txXfrm>
    </dsp:sp>
    <dsp:sp modelId="{84C4BB21-C3AD-4796-94F8-5D0FEFE8EF4C}">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D8A44-8158-4D63-AECC-CE2AEA0294D3}">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MySql Connector</a:t>
          </a:r>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8DA71-B84D-4EAD-B437-142F8C7280FE}">
      <dsp:nvSpPr>
        <dsp:cNvPr id="0" name=""/>
        <dsp:cNvSpPr/>
      </dsp:nvSpPr>
      <dsp:spPr>
        <a:xfrm>
          <a:off x="0" y="769080"/>
          <a:ext cx="6900512" cy="755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The scope of the Blood Management System project includes the following functionalities:</a:t>
          </a:r>
          <a:endParaRPr lang="en-US" sz="1900" kern="1200"/>
        </a:p>
      </dsp:txBody>
      <dsp:txXfrm>
        <a:off x="36896" y="805976"/>
        <a:ext cx="6826720" cy="682028"/>
      </dsp:txXfrm>
    </dsp:sp>
    <dsp:sp modelId="{8549B55F-5AB2-4DAC-8FAC-F7CBF8EE52C2}">
      <dsp:nvSpPr>
        <dsp:cNvPr id="0" name=""/>
        <dsp:cNvSpPr/>
      </dsp:nvSpPr>
      <dsp:spPr>
        <a:xfrm>
          <a:off x="0" y="1579620"/>
          <a:ext cx="6900512" cy="75582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 Login credential for Admin – </a:t>
          </a:r>
          <a:r>
            <a:rPr lang="en-US" sz="1900" b="0" i="0" kern="1200" baseline="0"/>
            <a:t>Only authenticated admin will be able to add,update or delete the Donor or Receiver data. </a:t>
          </a:r>
          <a:endParaRPr lang="en-US" sz="1900" kern="1200"/>
        </a:p>
      </dsp:txBody>
      <dsp:txXfrm>
        <a:off x="36896" y="1616516"/>
        <a:ext cx="6826720" cy="682028"/>
      </dsp:txXfrm>
    </dsp:sp>
    <dsp:sp modelId="{1FBFCB0B-F5D0-49B8-91A4-FD4D7CB64CE2}">
      <dsp:nvSpPr>
        <dsp:cNvPr id="0" name=""/>
        <dsp:cNvSpPr/>
      </dsp:nvSpPr>
      <dsp:spPr>
        <a:xfrm>
          <a:off x="0" y="2390160"/>
          <a:ext cx="6900512" cy="7558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 </a:t>
          </a:r>
          <a:r>
            <a:rPr lang="en-US" sz="1900" b="1" i="0" kern="1200" baseline="0"/>
            <a:t>Donor Portal – </a:t>
          </a:r>
          <a:r>
            <a:rPr lang="en-US" sz="1900" b="0" i="0" kern="1200" baseline="0"/>
            <a:t>In Donor portal admin will be able to add , update or delete the donor details that are present in the database .</a:t>
          </a:r>
          <a:endParaRPr lang="en-US" sz="1900" kern="1200"/>
        </a:p>
      </dsp:txBody>
      <dsp:txXfrm>
        <a:off x="36896" y="2427056"/>
        <a:ext cx="6826720" cy="682028"/>
      </dsp:txXfrm>
    </dsp:sp>
    <dsp:sp modelId="{2A506B20-8FDD-43C6-B65F-4D6007AA05C9}">
      <dsp:nvSpPr>
        <dsp:cNvPr id="0" name=""/>
        <dsp:cNvSpPr/>
      </dsp:nvSpPr>
      <dsp:spPr>
        <a:xfrm>
          <a:off x="0" y="3200700"/>
          <a:ext cx="6900512" cy="75582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 </a:t>
          </a:r>
          <a:r>
            <a:rPr lang="en-US" sz="1900" b="1" i="0" kern="1200" baseline="0"/>
            <a:t>Receiver portal – </a:t>
          </a:r>
          <a:r>
            <a:rPr lang="en-US" sz="1900" b="0" i="0" kern="1200" baseline="0"/>
            <a:t>In Receiver portal admin will be able to see all the request ;</a:t>
          </a:r>
          <a:endParaRPr lang="en-US" sz="1900" kern="1200"/>
        </a:p>
      </dsp:txBody>
      <dsp:txXfrm>
        <a:off x="36896" y="3237596"/>
        <a:ext cx="6826720" cy="682028"/>
      </dsp:txXfrm>
    </dsp:sp>
    <dsp:sp modelId="{897933F1-7345-4400-BF0C-F53E53E5E6B6}">
      <dsp:nvSpPr>
        <dsp:cNvPr id="0" name=""/>
        <dsp:cNvSpPr/>
      </dsp:nvSpPr>
      <dsp:spPr>
        <a:xfrm>
          <a:off x="0" y="4011240"/>
          <a:ext cx="6900512" cy="7558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 </a:t>
          </a:r>
          <a:r>
            <a:rPr lang="en-US" sz="1900" b="1" i="0" kern="1200" baseline="0"/>
            <a:t>Report – </a:t>
          </a:r>
          <a:r>
            <a:rPr lang="en-US" sz="1900" b="0" i="0" kern="1200" baseline="0"/>
            <a:t>Report will generate all the records ( Donor and Receiver ) present in the Database;</a:t>
          </a:r>
          <a:endParaRPr lang="en-US" sz="1900" kern="1200"/>
        </a:p>
      </dsp:txBody>
      <dsp:txXfrm>
        <a:off x="36896" y="4048136"/>
        <a:ext cx="6826720" cy="6820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1316-02CB-A206-07B1-CCCA3D544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98B72-F1CD-B009-B6D1-D61089846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E7A809-E511-C7DE-45F5-4219D86F2984}"/>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5" name="Footer Placeholder 4">
            <a:extLst>
              <a:ext uri="{FF2B5EF4-FFF2-40B4-BE49-F238E27FC236}">
                <a16:creationId xmlns:a16="http://schemas.microsoft.com/office/drawing/2014/main" id="{5867BEED-B1E3-15A5-4D3B-CAFC7D67E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EB65B-9C4A-F7D2-1ED4-9CCF5D3A0469}"/>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152050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43CA-479A-7A3D-D81B-506DF048EC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2AFD26-11A9-3298-D81E-48C1846598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3AA93-FCFF-2CCA-5181-2C63DC1E08F7}"/>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5" name="Footer Placeholder 4">
            <a:extLst>
              <a:ext uri="{FF2B5EF4-FFF2-40B4-BE49-F238E27FC236}">
                <a16:creationId xmlns:a16="http://schemas.microsoft.com/office/drawing/2014/main" id="{BA114023-0018-0557-351D-FAA928B13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A000D-A9E6-2A58-D226-7FBCEE303967}"/>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1313672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EF7552-AF74-309D-36BE-44CE95D16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EF7A00-A8F2-D8A1-489E-46490414D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2C693-AD60-177E-3300-3CF2110F526A}"/>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5" name="Footer Placeholder 4">
            <a:extLst>
              <a:ext uri="{FF2B5EF4-FFF2-40B4-BE49-F238E27FC236}">
                <a16:creationId xmlns:a16="http://schemas.microsoft.com/office/drawing/2014/main" id="{D779DDA1-382C-172F-27B9-B1C1E3D95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96DCF-D06F-01C2-6261-BAC4A2630A2C}"/>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18177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F9E3-8A1A-E427-1DE3-FFE31CC42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1E4A7-5AED-FDF9-D8FA-4FCDEDC21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B15BC-447E-C7EE-F7A8-4C2D8E35AB54}"/>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5" name="Footer Placeholder 4">
            <a:extLst>
              <a:ext uri="{FF2B5EF4-FFF2-40B4-BE49-F238E27FC236}">
                <a16:creationId xmlns:a16="http://schemas.microsoft.com/office/drawing/2014/main" id="{3AE0E35A-28A0-7D69-67ED-EB28434DA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A8C45-C3B1-BC0D-5775-5613AC525EF3}"/>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284773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9454-09B9-1C48-10FD-2F992EED7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E4CE59-A421-100F-9EFE-E4090E310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09820-A023-0458-9FB2-84B026632E3C}"/>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5" name="Footer Placeholder 4">
            <a:extLst>
              <a:ext uri="{FF2B5EF4-FFF2-40B4-BE49-F238E27FC236}">
                <a16:creationId xmlns:a16="http://schemas.microsoft.com/office/drawing/2014/main" id="{A398EADD-29D6-0092-3901-12738D90E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06267-C42C-C2D0-7603-12C516942BB7}"/>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467401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0FAC-0900-D919-2750-61871CB0B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F7ACE-968A-8FF4-E49F-8959292415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5BD7E4-3FCD-E70B-27A2-3F6E1C54C8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DEDB83-E73F-7A01-79CF-87F0439F5484}"/>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6" name="Footer Placeholder 5">
            <a:extLst>
              <a:ext uri="{FF2B5EF4-FFF2-40B4-BE49-F238E27FC236}">
                <a16:creationId xmlns:a16="http://schemas.microsoft.com/office/drawing/2014/main" id="{E1BC4238-AA86-12A8-D086-50B21E6AB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F0994-7830-9DEB-C9B0-A3B39CADB715}"/>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347419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4ABA-5986-5A44-7910-75AF7DA27B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253EC6-8345-3FCE-6B6F-4EA970A3E2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262CF-FDE2-B000-02E3-B2E214BDDF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EA3242-F99F-72C2-6BDF-26A5129C42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0E197-EC30-9C78-1B2D-41CC857E5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E835F-4155-AD70-39FA-C79245566AD7}"/>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8" name="Footer Placeholder 7">
            <a:extLst>
              <a:ext uri="{FF2B5EF4-FFF2-40B4-BE49-F238E27FC236}">
                <a16:creationId xmlns:a16="http://schemas.microsoft.com/office/drawing/2014/main" id="{50194E1C-212A-1C9E-4A04-4FD524C36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37FB61-20DA-D0ED-8ADF-FA382B7B8CC6}"/>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283383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29D3-497C-EFC9-5800-7AE31666DF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E3B56-3C61-540C-5493-C71A5FFD57E8}"/>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4" name="Footer Placeholder 3">
            <a:extLst>
              <a:ext uri="{FF2B5EF4-FFF2-40B4-BE49-F238E27FC236}">
                <a16:creationId xmlns:a16="http://schemas.microsoft.com/office/drawing/2014/main" id="{03057B7E-ADA0-84D1-87A6-C4FC9F4ED8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FAABD-C81D-C95E-9BDE-9ADC4484DB84}"/>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200012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7BDA1-2FEF-FABB-88BF-0C99429D588B}"/>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3" name="Footer Placeholder 2">
            <a:extLst>
              <a:ext uri="{FF2B5EF4-FFF2-40B4-BE49-F238E27FC236}">
                <a16:creationId xmlns:a16="http://schemas.microsoft.com/office/drawing/2014/main" id="{5F9F5F97-E879-3D8B-C487-C0FD490EC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B3DB2F-160B-1119-6006-124B3581A26D}"/>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3826410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703B-438F-F5FC-898C-60447C899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A1793-28E7-6AE2-E2CF-BFB37FB94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4B2729-9E7B-9549-9457-E4245ADE3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1CCA1-3D3E-7714-E92E-95197534CD8D}"/>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6" name="Footer Placeholder 5">
            <a:extLst>
              <a:ext uri="{FF2B5EF4-FFF2-40B4-BE49-F238E27FC236}">
                <a16:creationId xmlns:a16="http://schemas.microsoft.com/office/drawing/2014/main" id="{BBB20544-7F36-BCC3-2248-3808639DC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4B660-4276-DC93-0ABB-6D0A489F6BE9}"/>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106557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F64F-AA71-F784-E890-118166976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5100B2-8B10-DB67-9B68-E7ABF023F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DEE96D-204A-D897-371C-ADFAB0A17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E82A7-1849-DDFC-89F4-E8406FE74835}"/>
              </a:ext>
            </a:extLst>
          </p:cNvPr>
          <p:cNvSpPr>
            <a:spLocks noGrp="1"/>
          </p:cNvSpPr>
          <p:nvPr>
            <p:ph type="dt" sz="half" idx="10"/>
          </p:nvPr>
        </p:nvSpPr>
        <p:spPr/>
        <p:txBody>
          <a:bodyPr/>
          <a:lstStyle/>
          <a:p>
            <a:fld id="{BD186D92-4DCE-4F82-8A62-9290B11DA4EE}" type="datetimeFigureOut">
              <a:rPr lang="en-US" smtClean="0"/>
              <a:t>8/16/2023</a:t>
            </a:fld>
            <a:endParaRPr lang="en-US"/>
          </a:p>
        </p:txBody>
      </p:sp>
      <p:sp>
        <p:nvSpPr>
          <p:cNvPr id="6" name="Footer Placeholder 5">
            <a:extLst>
              <a:ext uri="{FF2B5EF4-FFF2-40B4-BE49-F238E27FC236}">
                <a16:creationId xmlns:a16="http://schemas.microsoft.com/office/drawing/2014/main" id="{60D62240-07FA-09FB-9E21-5EBD8527E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9F3BB-E9EE-1BBF-5819-8DBB5EB8CD4C}"/>
              </a:ext>
            </a:extLst>
          </p:cNvPr>
          <p:cNvSpPr>
            <a:spLocks noGrp="1"/>
          </p:cNvSpPr>
          <p:nvPr>
            <p:ph type="sldNum" sz="quarter" idx="12"/>
          </p:nvPr>
        </p:nvSpPr>
        <p:spPr/>
        <p:txBody>
          <a:bodyPr/>
          <a:lstStyle/>
          <a:p>
            <a:fld id="{B91CA98D-A017-4D32-8383-FFCF52DD5104}" type="slidenum">
              <a:rPr lang="en-US" smtClean="0"/>
              <a:t>‹#›</a:t>
            </a:fld>
            <a:endParaRPr lang="en-US"/>
          </a:p>
        </p:txBody>
      </p:sp>
    </p:spTree>
    <p:extLst>
      <p:ext uri="{BB962C8B-B14F-4D97-AF65-F5344CB8AC3E}">
        <p14:creationId xmlns:p14="http://schemas.microsoft.com/office/powerpoint/2010/main" val="381215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3E8C8-2532-D7A3-3753-A4C8DB73E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FB47A2-87F4-63FD-49F9-48C7AFA65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7655E-7476-2836-8866-98861217B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86D92-4DCE-4F82-8A62-9290B11DA4EE}" type="datetimeFigureOut">
              <a:rPr lang="en-US" smtClean="0"/>
              <a:t>8/16/2023</a:t>
            </a:fld>
            <a:endParaRPr lang="en-US"/>
          </a:p>
        </p:txBody>
      </p:sp>
      <p:sp>
        <p:nvSpPr>
          <p:cNvPr id="5" name="Footer Placeholder 4">
            <a:extLst>
              <a:ext uri="{FF2B5EF4-FFF2-40B4-BE49-F238E27FC236}">
                <a16:creationId xmlns:a16="http://schemas.microsoft.com/office/drawing/2014/main" id="{AD9D8811-3ED4-FBB7-3D82-41E62A843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25F47-D549-5A58-8054-EFDA8B809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CA98D-A017-4D32-8383-FFCF52DD5104}" type="slidenum">
              <a:rPr lang="en-US" smtClean="0"/>
              <a:t>‹#›</a:t>
            </a:fld>
            <a:endParaRPr lang="en-US"/>
          </a:p>
        </p:txBody>
      </p:sp>
    </p:spTree>
    <p:extLst>
      <p:ext uri="{BB962C8B-B14F-4D97-AF65-F5344CB8AC3E}">
        <p14:creationId xmlns:p14="http://schemas.microsoft.com/office/powerpoint/2010/main" val="4051559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880B4-15BA-60B6-6C7D-184083E42758}"/>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br>
              <a:rPr lang="en-US" sz="4400" b="1" kern="1200">
                <a:solidFill>
                  <a:schemeClr val="accent1"/>
                </a:solidFill>
                <a:latin typeface="+mj-lt"/>
                <a:ea typeface="+mj-ea"/>
                <a:cs typeface="+mj-cs"/>
              </a:rPr>
            </a:br>
            <a:br>
              <a:rPr lang="en-US" sz="4400" b="1" kern="1200">
                <a:solidFill>
                  <a:schemeClr val="accent1"/>
                </a:solidFill>
                <a:latin typeface="+mj-lt"/>
                <a:ea typeface="+mj-ea"/>
                <a:cs typeface="+mj-cs"/>
              </a:rPr>
            </a:br>
            <a:br>
              <a:rPr lang="en-US" sz="4400" b="1" kern="1200">
                <a:solidFill>
                  <a:schemeClr val="accent1"/>
                </a:solidFill>
                <a:latin typeface="+mj-lt"/>
                <a:ea typeface="+mj-ea"/>
                <a:cs typeface="+mj-cs"/>
              </a:rPr>
            </a:br>
            <a:r>
              <a:rPr lang="en-US" sz="4400" b="1" kern="1200">
                <a:solidFill>
                  <a:schemeClr val="accent1"/>
                </a:solidFill>
                <a:latin typeface="+mj-lt"/>
                <a:ea typeface="+mj-ea"/>
                <a:cs typeface="+mj-cs"/>
              </a:rPr>
              <a:t>Blood Management    System</a:t>
            </a:r>
          </a:p>
        </p:txBody>
      </p:sp>
      <p:cxnSp>
        <p:nvCxnSpPr>
          <p:cNvPr id="33" name="Straight Connector 29">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1EAB2E3-BE0D-E5F8-75EE-A81D718AFE4F}"/>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p:txBody>
      </p:sp>
      <p:sp>
        <p:nvSpPr>
          <p:cNvPr id="4" name="TextBox 3">
            <a:extLst>
              <a:ext uri="{FF2B5EF4-FFF2-40B4-BE49-F238E27FC236}">
                <a16:creationId xmlns:a16="http://schemas.microsoft.com/office/drawing/2014/main" id="{9E54F479-31F3-7F0D-C2F7-15FFEEAAC400}"/>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Aastha Sahu </a:t>
            </a:r>
          </a:p>
          <a:p>
            <a:pPr indent="-228600">
              <a:lnSpc>
                <a:spcPct val="90000"/>
              </a:lnSpc>
              <a:spcAft>
                <a:spcPts val="600"/>
              </a:spcAft>
              <a:buFont typeface="Arial" panose="020B0604020202020204" pitchFamily="34" charset="0"/>
              <a:buChar char="•"/>
            </a:pPr>
            <a:r>
              <a:rPr lang="en-US" sz="2000"/>
              <a:t>Emp Id: 200603</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180849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63FBC-C7A3-9C96-70ED-93EBE2AE7364}"/>
              </a:ext>
            </a:extLst>
          </p:cNvPr>
          <p:cNvSpPr>
            <a:spLocks noGrp="1"/>
          </p:cNvSpPr>
          <p:nvPr>
            <p:ph type="title"/>
          </p:nvPr>
        </p:nvSpPr>
        <p:spPr>
          <a:xfrm>
            <a:off x="1171074" y="1396686"/>
            <a:ext cx="3240506" cy="4064628"/>
          </a:xfrm>
        </p:spPr>
        <p:txBody>
          <a:bodyPr>
            <a:normAutofit/>
          </a:bodyPr>
          <a:lstStyle/>
          <a:p>
            <a:r>
              <a:rPr lang="en-US" b="1">
                <a:solidFill>
                  <a:srgbClr val="FFFFFF"/>
                </a:solidFill>
              </a:rPr>
              <a:t>Conclusion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A1D4782-FF59-F954-639B-727EB25F7965}"/>
              </a:ext>
            </a:extLst>
          </p:cNvPr>
          <p:cNvSpPr>
            <a:spLocks noGrp="1"/>
          </p:cNvSpPr>
          <p:nvPr>
            <p:ph idx="1"/>
          </p:nvPr>
        </p:nvSpPr>
        <p:spPr>
          <a:xfrm>
            <a:off x="5370153" y="1526033"/>
            <a:ext cx="5536397" cy="3935281"/>
          </a:xfrm>
        </p:spPr>
        <p:txBody>
          <a:bodyPr>
            <a:normAutofit/>
          </a:bodyPr>
          <a:lstStyle/>
          <a:p>
            <a:r>
              <a:rPr lang="en-US" sz="1800" b="0" i="0" u="none" strike="noStrike" baseline="0" dirty="0">
                <a:latin typeface="DejaVu Sans"/>
              </a:rPr>
              <a:t>The creation of a console based Blood Management System using Java and SQL offers streamlined blood inventory control. The system’s java interface allows medical professionals to manage donations, track blood types and oversee distribution. The integration of an SQL database ensures data accuracy for efficient reporting and analysis. It is light weight and easy to access. Future improvements could explore more user friendly interface with more functionalities. This system overall demonstrate the importance of efficient blood inventory management </a:t>
            </a:r>
            <a:endParaRPr lang="en-US" sz="1800" dirty="0"/>
          </a:p>
        </p:txBody>
      </p:sp>
    </p:spTree>
    <p:extLst>
      <p:ext uri="{BB962C8B-B14F-4D97-AF65-F5344CB8AC3E}">
        <p14:creationId xmlns:p14="http://schemas.microsoft.com/office/powerpoint/2010/main" val="293720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83DBAFF-1C04-B159-54C7-FCB4902C196B}"/>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References</a:t>
            </a:r>
          </a:p>
        </p:txBody>
      </p:sp>
      <p:sp>
        <p:nvSpPr>
          <p:cNvPr id="3" name="Content Placeholder 2">
            <a:extLst>
              <a:ext uri="{FF2B5EF4-FFF2-40B4-BE49-F238E27FC236}">
                <a16:creationId xmlns:a16="http://schemas.microsoft.com/office/drawing/2014/main" id="{6D768E75-B117-5D17-F2D5-D50E75472091}"/>
              </a:ext>
            </a:extLst>
          </p:cNvPr>
          <p:cNvSpPr>
            <a:spLocks noGrp="1"/>
          </p:cNvSpPr>
          <p:nvPr>
            <p:ph idx="1"/>
          </p:nvPr>
        </p:nvSpPr>
        <p:spPr>
          <a:xfrm>
            <a:off x="977772" y="2478719"/>
            <a:ext cx="9517508" cy="2430864"/>
          </a:xfrm>
        </p:spPr>
        <p:txBody>
          <a:bodyPr anchor="t">
            <a:normAutofit/>
          </a:bodyPr>
          <a:lstStyle/>
          <a:p>
            <a:r>
              <a:rPr lang="en-US" sz="2000" b="0" i="0" u="none" strike="noStrike" baseline="0" dirty="0">
                <a:solidFill>
                  <a:schemeClr val="tx2"/>
                </a:solidFill>
                <a:latin typeface="DejaVu Sans"/>
              </a:rPr>
              <a:t>1. https://docs.oracle.com/en/java/javase/17/docs/api/index.html</a:t>
            </a:r>
          </a:p>
          <a:p>
            <a:r>
              <a:rPr lang="en-US" sz="2000" b="0" i="0" u="none" strike="noStrike" baseline="0" dirty="0">
                <a:solidFill>
                  <a:schemeClr val="tx2"/>
                </a:solidFill>
                <a:latin typeface="DejaVu Sans"/>
              </a:rPr>
              <a:t>2. https://docs.oracle.com/cd/E17952_01/index.html</a:t>
            </a:r>
            <a:endParaRPr lang="en-US"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9780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8EEB5-AC8B-47FF-FA93-409B61121813}"/>
              </a:ext>
            </a:extLst>
          </p:cNvPr>
          <p:cNvSpPr>
            <a:spLocks noGrp="1"/>
          </p:cNvSpPr>
          <p:nvPr>
            <p:ph type="title"/>
          </p:nvPr>
        </p:nvSpPr>
        <p:spPr>
          <a:xfrm>
            <a:off x="635000" y="640823"/>
            <a:ext cx="3418659" cy="5583148"/>
          </a:xfrm>
        </p:spPr>
        <p:txBody>
          <a:bodyPr anchor="ctr">
            <a:normAutofit/>
          </a:bodyPr>
          <a:lstStyle/>
          <a:p>
            <a:r>
              <a:rPr lang="en-US" sz="5000" b="1"/>
              <a:t>Requirments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EA2680F-C831-6794-CD1A-C75105D22995}"/>
              </a:ext>
            </a:extLst>
          </p:cNvPr>
          <p:cNvGraphicFramePr>
            <a:graphicFrameLocks noGrp="1"/>
          </p:cNvGraphicFramePr>
          <p:nvPr>
            <p:ph idx="1"/>
            <p:extLst>
              <p:ext uri="{D42A27DB-BD31-4B8C-83A1-F6EECF244321}">
                <p14:modId xmlns:p14="http://schemas.microsoft.com/office/powerpoint/2010/main" val="60115939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68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3D1EC-0E9B-D06C-8D9A-9DDAA7B97E69}"/>
              </a:ext>
            </a:extLst>
          </p:cNvPr>
          <p:cNvSpPr>
            <a:spLocks noGrp="1"/>
          </p:cNvSpPr>
          <p:nvPr>
            <p:ph type="title"/>
          </p:nvPr>
        </p:nvSpPr>
        <p:spPr>
          <a:xfrm>
            <a:off x="6739128" y="638089"/>
            <a:ext cx="4818888" cy="1476801"/>
          </a:xfrm>
        </p:spPr>
        <p:txBody>
          <a:bodyPr anchor="b">
            <a:normAutofit/>
          </a:bodyPr>
          <a:lstStyle/>
          <a:p>
            <a:r>
              <a:rPr lang="en-US" sz="5000"/>
              <a:t>Functional Requirments</a:t>
            </a:r>
          </a:p>
        </p:txBody>
      </p:sp>
      <p:pic>
        <p:nvPicPr>
          <p:cNvPr id="18" name="Graphic 6" descr="Key">
            <a:extLst>
              <a:ext uri="{FF2B5EF4-FFF2-40B4-BE49-F238E27FC236}">
                <a16:creationId xmlns:a16="http://schemas.microsoft.com/office/drawing/2014/main" id="{299A8763-D1C9-C5F5-CA7E-C57AF20D78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36" y="699516"/>
            <a:ext cx="5458968" cy="5458968"/>
          </a:xfrm>
          <a:prstGeom prst="rect">
            <a:avLst/>
          </a:prstGeom>
        </p:spPr>
      </p:pic>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9C23D370-83CA-F679-EE14-FC4A47901979}"/>
              </a:ext>
            </a:extLst>
          </p:cNvPr>
          <p:cNvSpPr>
            <a:spLocks noGrp="1"/>
          </p:cNvSpPr>
          <p:nvPr>
            <p:ph idx="1"/>
          </p:nvPr>
        </p:nvSpPr>
        <p:spPr>
          <a:xfrm>
            <a:off x="6739128" y="2664886"/>
            <a:ext cx="4818888" cy="3550789"/>
          </a:xfrm>
        </p:spPr>
        <p:txBody>
          <a:bodyPr anchor="t">
            <a:normAutofit/>
          </a:bodyPr>
          <a:lstStyle/>
          <a:p>
            <a:r>
              <a:rPr lang="en-US" sz="1200" b="0" i="0" u="none" strike="noStrike" baseline="0">
                <a:latin typeface="DejaVu Sans"/>
              </a:rPr>
              <a:t>1. Login Credential: The Admin should be able to login with the username and password provided by the management.</a:t>
            </a:r>
          </a:p>
          <a:p>
            <a:r>
              <a:rPr lang="en-US" sz="1200" b="0" i="0" u="none" strike="noStrike" baseline="0">
                <a:latin typeface="DejaVu Sans"/>
              </a:rPr>
              <a:t>2. Donor portal: </a:t>
            </a:r>
          </a:p>
          <a:p>
            <a:r>
              <a:rPr lang="en-US" sz="1200" b="0" i="0" u="none" strike="noStrike" baseline="0">
                <a:latin typeface="DejaVu Sans"/>
              </a:rPr>
              <a:t>2.1 Add the donor details</a:t>
            </a:r>
          </a:p>
          <a:p>
            <a:r>
              <a:rPr lang="en-US" sz="1200" b="0" i="0" u="none" strike="noStrike" baseline="0">
                <a:latin typeface="DejaVu Sans"/>
              </a:rPr>
              <a:t>2.2 Delete the donor details</a:t>
            </a:r>
          </a:p>
          <a:p>
            <a:r>
              <a:rPr lang="en-US" sz="1200" b="0" i="0" u="none" strike="noStrike" baseline="0">
                <a:latin typeface="DejaVu Sans"/>
              </a:rPr>
              <a:t>3.3 Update the donor details</a:t>
            </a:r>
          </a:p>
          <a:p>
            <a:r>
              <a:rPr lang="en-US" sz="1200" b="0" i="0" u="none" strike="noStrike" baseline="0">
                <a:latin typeface="DejaVu Sans"/>
              </a:rPr>
              <a:t>3. Receiver portal:</a:t>
            </a:r>
          </a:p>
          <a:p>
            <a:r>
              <a:rPr lang="en-US" sz="1200" b="0" i="0" u="none" strike="noStrike" baseline="0">
                <a:latin typeface="DejaVu Sans"/>
              </a:rPr>
              <a:t>3.1 Add the receiver details</a:t>
            </a:r>
          </a:p>
          <a:p>
            <a:r>
              <a:rPr lang="en-US" sz="1200" b="0" i="0" u="none" strike="noStrike" baseline="0">
                <a:latin typeface="DejaVu Sans"/>
              </a:rPr>
              <a:t>3.2 Delete the receiver details</a:t>
            </a:r>
          </a:p>
          <a:p>
            <a:r>
              <a:rPr lang="en-US" sz="1200" b="0" i="0" u="none" strike="noStrike" baseline="0">
                <a:latin typeface="DejaVu Sans"/>
              </a:rPr>
              <a:t>3.3 Update the receiver details</a:t>
            </a:r>
          </a:p>
          <a:p>
            <a:r>
              <a:rPr lang="en-US" sz="1200" b="0" i="0" u="none" strike="noStrike" baseline="0">
                <a:latin typeface="DejaVu Sans"/>
              </a:rPr>
              <a:t>4. Report: Admin should generate the report consisting of total blood available for each blood group.</a:t>
            </a:r>
            <a:endParaRPr lang="en-US" sz="1200"/>
          </a:p>
        </p:txBody>
      </p:sp>
    </p:spTree>
    <p:extLst>
      <p:ext uri="{BB962C8B-B14F-4D97-AF65-F5344CB8AC3E}">
        <p14:creationId xmlns:p14="http://schemas.microsoft.com/office/powerpoint/2010/main" val="381461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D0993-16A0-DFE5-DBBC-DB11D3121B9A}"/>
              </a:ext>
            </a:extLst>
          </p:cNvPr>
          <p:cNvSpPr>
            <a:spLocks noGrp="1"/>
          </p:cNvSpPr>
          <p:nvPr>
            <p:ph type="title"/>
          </p:nvPr>
        </p:nvSpPr>
        <p:spPr>
          <a:xfrm>
            <a:off x="635000" y="640823"/>
            <a:ext cx="3418659" cy="5583148"/>
          </a:xfrm>
        </p:spPr>
        <p:txBody>
          <a:bodyPr anchor="ctr">
            <a:normAutofit/>
          </a:bodyPr>
          <a:lstStyle/>
          <a:p>
            <a:r>
              <a:rPr lang="en-US" sz="5400"/>
              <a:t>Scope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B8C40B2-B9E3-0F85-4502-BCC1D6E07641}"/>
              </a:ext>
            </a:extLst>
          </p:cNvPr>
          <p:cNvGraphicFramePr>
            <a:graphicFrameLocks noGrp="1"/>
          </p:cNvGraphicFramePr>
          <p:nvPr>
            <p:ph idx="1"/>
            <p:extLst>
              <p:ext uri="{D42A27DB-BD31-4B8C-83A1-F6EECF244321}">
                <p14:modId xmlns:p14="http://schemas.microsoft.com/office/powerpoint/2010/main" val="299989885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910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6080C784-110D-4B06-88CC-598E9649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FA08C4E0-4DED-48FF-8CF1-AE38C6759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6378" y="361339"/>
            <a:ext cx="5420283" cy="609304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6FA7F-F626-252A-B35C-EB4EFEE904F6}"/>
              </a:ext>
            </a:extLst>
          </p:cNvPr>
          <p:cNvSpPr>
            <a:spLocks noGrp="1"/>
          </p:cNvSpPr>
          <p:nvPr>
            <p:ph type="title"/>
          </p:nvPr>
        </p:nvSpPr>
        <p:spPr>
          <a:xfrm>
            <a:off x="430012" y="943156"/>
            <a:ext cx="5217894" cy="4919035"/>
          </a:xfrm>
        </p:spPr>
        <p:txBody>
          <a:bodyPr anchor="ctr">
            <a:normAutofit/>
          </a:bodyPr>
          <a:lstStyle/>
          <a:p>
            <a:r>
              <a:rPr lang="en-US" sz="4800" b="1">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F940F653-19A4-17F8-C31C-C16A042108F5}"/>
              </a:ext>
            </a:extLst>
          </p:cNvPr>
          <p:cNvSpPr>
            <a:spLocks noGrp="1"/>
          </p:cNvSpPr>
          <p:nvPr>
            <p:ph idx="1"/>
          </p:nvPr>
        </p:nvSpPr>
        <p:spPr>
          <a:xfrm>
            <a:off x="6377277" y="1032387"/>
            <a:ext cx="4707611" cy="4999620"/>
          </a:xfrm>
        </p:spPr>
        <p:txBody>
          <a:bodyPr anchor="ctr">
            <a:normAutofit/>
          </a:bodyPr>
          <a:lstStyle/>
          <a:p>
            <a:r>
              <a:rPr lang="en-US" sz="1800"/>
              <a:t>Menu driven project for blood bank management system.</a:t>
            </a:r>
          </a:p>
          <a:p>
            <a:r>
              <a:rPr lang="en-US" sz="1800"/>
              <a:t>Perform CURD operations w.r.t Admin,Donor and Receiver.</a:t>
            </a:r>
          </a:p>
          <a:p>
            <a:r>
              <a:rPr lang="en-US" sz="1800"/>
              <a:t>It helps to register the details of donors, blood collection details as well as blood issued reports.</a:t>
            </a:r>
          </a:p>
        </p:txBody>
      </p:sp>
      <p:cxnSp>
        <p:nvCxnSpPr>
          <p:cNvPr id="18" name="Straight Connector 11">
            <a:extLst>
              <a:ext uri="{FF2B5EF4-FFF2-40B4-BE49-F238E27FC236}">
                <a16:creationId xmlns:a16="http://schemas.microsoft.com/office/drawing/2014/main" id="{AFE97524-2AF7-40D7-8909-4B15DF1FF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3">
            <a:extLst>
              <a:ext uri="{FF2B5EF4-FFF2-40B4-BE49-F238E27FC236}">
                <a16:creationId xmlns:a16="http://schemas.microsoft.com/office/drawing/2014/main" id="{A9DF94E9-88AB-40DF-ABD9-A57240A327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82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3E92B-E529-02B8-0A7A-20DDDACAC4F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Architecture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AEB73C7-694E-0018-AFB8-2327019832C6}"/>
              </a:ext>
            </a:extLst>
          </p:cNvPr>
          <p:cNvPicPr>
            <a:picLocks noGrp="1" noChangeAspect="1"/>
          </p:cNvPicPr>
          <p:nvPr>
            <p:ph idx="1"/>
          </p:nvPr>
        </p:nvPicPr>
        <p:blipFill>
          <a:blip r:embed="rId2"/>
          <a:stretch>
            <a:fillRect/>
          </a:stretch>
        </p:blipFill>
        <p:spPr>
          <a:xfrm>
            <a:off x="4754880" y="640080"/>
            <a:ext cx="6705600" cy="5550408"/>
          </a:xfrm>
          <a:prstGeom prst="rect">
            <a:avLst/>
          </a:prstGeom>
        </p:spPr>
      </p:pic>
    </p:spTree>
    <p:extLst>
      <p:ext uri="{BB962C8B-B14F-4D97-AF65-F5344CB8AC3E}">
        <p14:creationId xmlns:p14="http://schemas.microsoft.com/office/powerpoint/2010/main" val="41716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1511C-0F01-B0EB-FAA8-E72D28648397}"/>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b="1" kern="1200">
                <a:solidFill>
                  <a:schemeClr val="tx2"/>
                </a:solidFill>
                <a:latin typeface="+mj-lt"/>
                <a:ea typeface="+mj-ea"/>
                <a:cs typeface="+mj-cs"/>
              </a:rPr>
              <a:t>Class Diagram</a:t>
            </a:r>
          </a:p>
        </p:txBody>
      </p:sp>
      <p:grpSp>
        <p:nvGrpSpPr>
          <p:cNvPr id="23" name="Group 22">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24" name="Freeform: Shape 23">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AA18DBB1-856F-9C8F-6C2C-9B38C429C9C7}"/>
              </a:ext>
            </a:extLst>
          </p:cNvPr>
          <p:cNvPicPr>
            <a:picLocks noGrp="1" noChangeAspect="1"/>
          </p:cNvPicPr>
          <p:nvPr>
            <p:ph idx="1"/>
          </p:nvPr>
        </p:nvPicPr>
        <p:blipFill>
          <a:blip r:embed="rId2"/>
          <a:stretch>
            <a:fillRect/>
          </a:stretch>
        </p:blipFill>
        <p:spPr>
          <a:xfrm>
            <a:off x="736062" y="1051520"/>
            <a:ext cx="7150608" cy="4737799"/>
          </a:xfrm>
          <a:prstGeom prst="rect">
            <a:avLst/>
          </a:prstGeom>
        </p:spPr>
      </p:pic>
      <p:grpSp>
        <p:nvGrpSpPr>
          <p:cNvPr id="29" name="Group 28">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30" name="Freeform: Shape 29">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775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6CF084-9846-0042-4890-B3E5F2D5B417}"/>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1" kern="1200" dirty="0">
                <a:solidFill>
                  <a:schemeClr val="tx1"/>
                </a:solidFill>
                <a:latin typeface="+mj-lt"/>
                <a:ea typeface="+mj-ea"/>
                <a:cs typeface="+mj-cs"/>
              </a:rPr>
              <a:t>Sequence Diagram</a:t>
            </a:r>
          </a:p>
        </p:txBody>
      </p:sp>
      <p:pic>
        <p:nvPicPr>
          <p:cNvPr id="5" name="Content Placeholder 4">
            <a:extLst>
              <a:ext uri="{FF2B5EF4-FFF2-40B4-BE49-F238E27FC236}">
                <a16:creationId xmlns:a16="http://schemas.microsoft.com/office/drawing/2014/main" id="{BD9058A7-D45B-7F9D-8476-C66B06AA11E9}"/>
              </a:ext>
            </a:extLst>
          </p:cNvPr>
          <p:cNvPicPr>
            <a:picLocks noGrp="1" noChangeAspect="1"/>
          </p:cNvPicPr>
          <p:nvPr>
            <p:ph idx="1"/>
          </p:nvPr>
        </p:nvPicPr>
        <p:blipFill>
          <a:blip r:embed="rId2"/>
          <a:stretch>
            <a:fillRect/>
          </a:stretch>
        </p:blipFill>
        <p:spPr>
          <a:xfrm>
            <a:off x="985521" y="2354239"/>
            <a:ext cx="10017760" cy="3948085"/>
          </a:xfrm>
          <a:prstGeom prst="rect">
            <a:avLst/>
          </a:prstGeom>
        </p:spPr>
      </p:pic>
    </p:spTree>
    <p:extLst>
      <p:ext uri="{BB962C8B-B14F-4D97-AF65-F5344CB8AC3E}">
        <p14:creationId xmlns:p14="http://schemas.microsoft.com/office/powerpoint/2010/main" val="328890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5E6E8EB-806C-20C7-4250-45B4BE195F0D}"/>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User Interface</a:t>
            </a:r>
          </a:p>
        </p:txBody>
      </p:sp>
      <p:sp>
        <p:nvSpPr>
          <p:cNvPr id="3" name="Content Placeholder 2">
            <a:extLst>
              <a:ext uri="{FF2B5EF4-FFF2-40B4-BE49-F238E27FC236}">
                <a16:creationId xmlns:a16="http://schemas.microsoft.com/office/drawing/2014/main" id="{D3358BE8-F5F9-2DFD-5F6C-83FDA726F341}"/>
              </a:ext>
            </a:extLst>
          </p:cNvPr>
          <p:cNvSpPr>
            <a:spLocks noGrp="1"/>
          </p:cNvSpPr>
          <p:nvPr>
            <p:ph idx="1"/>
          </p:nvPr>
        </p:nvSpPr>
        <p:spPr>
          <a:xfrm>
            <a:off x="6172200" y="804672"/>
            <a:ext cx="5221224" cy="5230368"/>
          </a:xfrm>
        </p:spPr>
        <p:txBody>
          <a:bodyPr anchor="ctr">
            <a:normAutofit/>
          </a:bodyPr>
          <a:lstStyle/>
          <a:p>
            <a:r>
              <a:rPr lang="en-US" sz="1800" b="0" i="0" u="none" strike="noStrike" baseline="0" dirty="0">
                <a:solidFill>
                  <a:schemeClr val="tx2"/>
                </a:solidFill>
                <a:latin typeface="Calibri" panose="020F0502020204030204" pitchFamily="34" charset="0"/>
              </a:rPr>
              <a:t>The user interface (UI) of the Blood Management System is designed to provide a user-friendly and intuitive experience for managing blood donor records. The UI is built using React.js, ensuring responsiveness and modern design principles. The layout is designed to be clean, organized, and easy to navigate, facilitating efficient interaction with the application's features. </a:t>
            </a:r>
            <a:endParaRPr lang="en-US" sz="1800" dirty="0">
              <a:solidFill>
                <a:schemeClr val="tx2"/>
              </a:solidFill>
            </a:endParaRPr>
          </a:p>
        </p:txBody>
      </p:sp>
    </p:spTree>
    <p:extLst>
      <p:ext uri="{BB962C8B-B14F-4D97-AF65-F5344CB8AC3E}">
        <p14:creationId xmlns:p14="http://schemas.microsoft.com/office/powerpoint/2010/main" val="2688785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FE9500F6BEF643BA8D561CAAA57A6B" ma:contentTypeVersion="3" ma:contentTypeDescription="Create a new document." ma:contentTypeScope="" ma:versionID="6ec991dde0506d1822d98a797cb232ff">
  <xsd:schema xmlns:xsd="http://www.w3.org/2001/XMLSchema" xmlns:xs="http://www.w3.org/2001/XMLSchema" xmlns:p="http://schemas.microsoft.com/office/2006/metadata/properties" xmlns:ns3="73b70bac-a859-4cb1-ab92-06b5303fd499" targetNamespace="http://schemas.microsoft.com/office/2006/metadata/properties" ma:root="true" ma:fieldsID="657154ceeae3fa837ffe54159c35630e" ns3:_="">
    <xsd:import namespace="73b70bac-a859-4cb1-ab92-06b5303fd499"/>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b70bac-a859-4cb1-ab92-06b5303fd4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B1F4EB-ABE6-4005-81E8-6415CEB0DA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b70bac-a859-4cb1-ab92-06b5303fd4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39EAF3-3EC2-407F-8729-C9A86D565EC8}">
  <ds:schemaRefs>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www.w3.org/XML/1998/namespace"/>
    <ds:schemaRef ds:uri="http://schemas.microsoft.com/office/infopath/2007/PartnerControls"/>
    <ds:schemaRef ds:uri="73b70bac-a859-4cb1-ab92-06b5303fd499"/>
    <ds:schemaRef ds:uri="http://purl.org/dc/terms/"/>
  </ds:schemaRefs>
</ds:datastoreItem>
</file>

<file path=customXml/itemProps3.xml><?xml version="1.0" encoding="utf-8"?>
<ds:datastoreItem xmlns:ds="http://schemas.openxmlformats.org/officeDocument/2006/customXml" ds:itemID="{BCD69FC9-07E3-4EAE-8EC5-EB8AF6F91F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132</TotalTime>
  <Words>453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DejaVu Sans</vt:lpstr>
      <vt:lpstr>Office Theme</vt:lpstr>
      <vt:lpstr>   Blood Management    System</vt:lpstr>
      <vt:lpstr>Requirments</vt:lpstr>
      <vt:lpstr>Functional Requirments</vt:lpstr>
      <vt:lpstr>Scope</vt:lpstr>
      <vt:lpstr>Introduction</vt:lpstr>
      <vt:lpstr>Architecture</vt:lpstr>
      <vt:lpstr>Class Diagram</vt:lpstr>
      <vt:lpstr>Sequence Diagram</vt:lpstr>
      <vt:lpstr>User Interface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Blood Management    System</dc:title>
  <dc:creator>Aastha Sahu</dc:creator>
  <cp:lastModifiedBy>Aastha Sahu</cp:lastModifiedBy>
  <cp:revision>2</cp:revision>
  <dcterms:created xsi:type="dcterms:W3CDTF">2023-08-16T05:02:23Z</dcterms:created>
  <dcterms:modified xsi:type="dcterms:W3CDTF">2023-08-16T10:43:48Z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0x01010085FE9500F6BEF643BA8D561CAAA57A6B</vt:lpwstr>
  </property>
</Properties>
</file>