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6" r:id="rId5"/>
    <p:sldId id="267" r:id="rId6"/>
    <p:sldId id="261" r:id="rId7"/>
    <p:sldId id="268" r:id="rId8"/>
    <p:sldId id="283" r:id="rId9"/>
    <p:sldId id="284" r:id="rId10"/>
    <p:sldId id="280" r:id="rId11"/>
    <p:sldId id="281" r:id="rId12"/>
    <p:sldId id="263" r:id="rId13"/>
    <p:sldId id="282" r:id="rId14"/>
    <p:sldId id="278" r:id="rId15"/>
    <p:sldId id="279" r:id="rId16"/>
    <p:sldId id="262" r:id="rId17"/>
    <p:sldId id="270" r:id="rId18"/>
    <p:sldId id="276" r:id="rId19"/>
    <p:sldId id="277" r:id="rId20"/>
    <p:sldId id="265" r:id="rId21"/>
    <p:sldId id="275" r:id="rId22"/>
    <p:sldId id="274" r:id="rId23"/>
    <p:sldId id="269" r:id="rId24"/>
    <p:sldId id="264" r:id="rId25"/>
    <p:sldId id="273" r:id="rId26"/>
    <p:sldId id="271" r:id="rId27"/>
    <p:sldId id="272" r:id="rId28"/>
    <p:sldId id="260" r:id="rId29"/>
    <p:sldId id="259"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10/21/2018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10/21/2018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10/21/2018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10/21/2018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10/21/2018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latin typeface="Candara" panose="020E0502030303020204" pitchFamily="34" charset="0"/>
              </a:rPr>
              <a:t>Apna</a:t>
            </a:r>
            <a:r>
              <a:rPr lang="en-IN" dirty="0" smtClean="0">
                <a:latin typeface="Candara" panose="020E0502030303020204" pitchFamily="34" charset="0"/>
              </a:rPr>
              <a:t> Bazaar</a:t>
            </a:r>
            <a:endParaRPr lang="en-IN" dirty="0">
              <a:latin typeface="Candara" panose="020E0502030303020204" pitchFamily="34" charset="0"/>
            </a:endParaRPr>
          </a:p>
        </p:txBody>
      </p:sp>
      <p:sp>
        <p:nvSpPr>
          <p:cNvPr id="3" name="Subtitle 2"/>
          <p:cNvSpPr>
            <a:spLocks noGrp="1"/>
          </p:cNvSpPr>
          <p:nvPr>
            <p:ph type="subTitle" idx="1"/>
          </p:nvPr>
        </p:nvSpPr>
        <p:spPr/>
        <p:txBody>
          <a:bodyPr/>
          <a:lstStyle/>
          <a:p>
            <a:r>
              <a:rPr lang="en-IN" dirty="0" smtClean="0">
                <a:latin typeface="Candara" panose="020E0502030303020204" pitchFamily="34" charset="0"/>
              </a:rPr>
              <a:t>A Flea Market Explorer</a:t>
            </a:r>
            <a:endParaRPr lang="en-IN" dirty="0">
              <a:latin typeface="Candara" panose="020E0502030303020204" pitchFamily="34" charset="0"/>
            </a:endParaRPr>
          </a:p>
        </p:txBody>
      </p:sp>
    </p:spTree>
    <p:extLst>
      <p:ext uri="{BB962C8B-B14F-4D97-AF65-F5344CB8AC3E}">
        <p14:creationId xmlns:p14="http://schemas.microsoft.com/office/powerpoint/2010/main" val="5839132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775721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0899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IN" b="1" dirty="0" smtClean="0"/>
              <a:t>Category</a:t>
            </a:r>
            <a:endParaRPr lang="en-IN" b="1" dirty="0"/>
          </a:p>
        </p:txBody>
      </p:sp>
      <p:sp>
        <p:nvSpPr>
          <p:cNvPr id="3" name="Text Placeholder 2"/>
          <p:cNvSpPr>
            <a:spLocks noGrp="1"/>
          </p:cNvSpPr>
          <p:nvPr>
            <p:ph type="body" idx="1"/>
          </p:nvPr>
        </p:nvSpPr>
        <p:spPr/>
        <p:txBody>
          <a:bodyPr/>
          <a:lstStyle/>
          <a:p>
            <a:pPr algn="ctr"/>
            <a:r>
              <a:rPr lang="en-IN" dirty="0" smtClean="0"/>
              <a:t>Use Case </a:t>
            </a:r>
            <a:r>
              <a:rPr lang="en-IN" dirty="0"/>
              <a:t>D</a:t>
            </a:r>
            <a:r>
              <a:rPr lang="en-IN" dirty="0" smtClean="0"/>
              <a:t>iagram</a:t>
            </a:r>
            <a:endParaRPr lang="en-IN" dirty="0"/>
          </a:p>
        </p:txBody>
      </p:sp>
      <p:pic>
        <p:nvPicPr>
          <p:cNvPr id="2" name="Content Placeholder 1"/>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346983" y="2638840"/>
            <a:ext cx="4143396" cy="3684588"/>
          </a:xfrm>
        </p:spPr>
      </p:pic>
      <p:sp>
        <p:nvSpPr>
          <p:cNvPr id="7" name="Text Placeholder 6"/>
          <p:cNvSpPr>
            <a:spLocks noGrp="1"/>
          </p:cNvSpPr>
          <p:nvPr>
            <p:ph type="body" sz="quarter" idx="3"/>
          </p:nvPr>
        </p:nvSpPr>
        <p:spPr/>
        <p:txBody>
          <a:bodyPr/>
          <a:lstStyle/>
          <a:p>
            <a:pPr algn="ctr"/>
            <a:r>
              <a:rPr lang="en-IN" dirty="0" smtClean="0"/>
              <a:t>ER Diagram</a:t>
            </a:r>
            <a:endParaRPr lang="en-IN" dirty="0"/>
          </a:p>
        </p:txBody>
      </p:sp>
      <p:pic>
        <p:nvPicPr>
          <p:cNvPr id="9" name="Content Placeholder 8"/>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753093" y="3350320"/>
            <a:ext cx="3688126" cy="2051673"/>
          </a:xfrm>
        </p:spPr>
      </p:pic>
    </p:spTree>
    <p:extLst>
      <p:ext uri="{BB962C8B-B14F-4D97-AF65-F5344CB8AC3E}">
        <p14:creationId xmlns:p14="http://schemas.microsoft.com/office/powerpoint/2010/main" val="39574837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94938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92993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06223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IN" dirty="0" smtClean="0"/>
              <a:t>Subcategory</a:t>
            </a:r>
            <a:endParaRPr lang="en-IN" dirty="0"/>
          </a:p>
        </p:txBody>
      </p:sp>
      <p:sp>
        <p:nvSpPr>
          <p:cNvPr id="3" name="Text Placeholder 2"/>
          <p:cNvSpPr>
            <a:spLocks noGrp="1"/>
          </p:cNvSpPr>
          <p:nvPr>
            <p:ph type="body" idx="1"/>
          </p:nvPr>
        </p:nvSpPr>
        <p:spPr/>
        <p:txBody>
          <a:bodyPr/>
          <a:lstStyle/>
          <a:p>
            <a:pPr algn="ctr"/>
            <a:r>
              <a:rPr lang="en-IN" dirty="0"/>
              <a:t>Use Case Diagram</a:t>
            </a:r>
          </a:p>
          <a:p>
            <a:endParaRPr lang="en-IN" dirty="0"/>
          </a:p>
        </p:txBody>
      </p:sp>
      <p:pic>
        <p:nvPicPr>
          <p:cNvPr id="2" name="Content Placeholder 1"/>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346983" y="2505075"/>
            <a:ext cx="4143396" cy="3684588"/>
          </a:xfrm>
        </p:spPr>
      </p:pic>
      <p:sp>
        <p:nvSpPr>
          <p:cNvPr id="7" name="Text Placeholder 6"/>
          <p:cNvSpPr>
            <a:spLocks noGrp="1"/>
          </p:cNvSpPr>
          <p:nvPr>
            <p:ph type="body" sz="quarter" idx="3"/>
          </p:nvPr>
        </p:nvSpPr>
        <p:spPr/>
        <p:txBody>
          <a:bodyPr/>
          <a:lstStyle/>
          <a:p>
            <a:pPr algn="ctr"/>
            <a:r>
              <a:rPr lang="en-IN" dirty="0"/>
              <a:t>ER Diagram</a:t>
            </a:r>
          </a:p>
          <a:p>
            <a:endParaRPr lang="en-IN" dirty="0"/>
          </a:p>
        </p:txBody>
      </p:sp>
      <p:pic>
        <p:nvPicPr>
          <p:cNvPr id="11" name="Content Placeholder 10"/>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220215" y="2505075"/>
            <a:ext cx="5087157" cy="3684588"/>
          </a:xfrm>
        </p:spPr>
      </p:pic>
    </p:spTree>
    <p:extLst>
      <p:ext uri="{BB962C8B-B14F-4D97-AF65-F5344CB8AC3E}">
        <p14:creationId xmlns:p14="http://schemas.microsoft.com/office/powerpoint/2010/main" val="5515202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61496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63130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75859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Origin </a:t>
            </a:r>
            <a:endParaRPr lang="en-IN" b="1" dirty="0"/>
          </a:p>
        </p:txBody>
      </p:sp>
      <p:sp>
        <p:nvSpPr>
          <p:cNvPr id="3" name="Content Placeholder 2"/>
          <p:cNvSpPr>
            <a:spLocks noGrp="1"/>
          </p:cNvSpPr>
          <p:nvPr>
            <p:ph idx="1"/>
          </p:nvPr>
        </p:nvSpPr>
        <p:spPr/>
        <p:txBody>
          <a:bodyPr/>
          <a:lstStyle/>
          <a:p>
            <a:pPr marL="0" indent="0" algn="ctr">
              <a:buNone/>
            </a:pPr>
            <a:r>
              <a:rPr lang="en-IN" dirty="0" smtClean="0"/>
              <a:t>All of us travel sometimes, don’t we ? And of course wherever we go we tend to explore the local market but the main problem is that we are not very familiar with the strange city.</a:t>
            </a:r>
          </a:p>
          <a:p>
            <a:pPr marL="0" indent="0" algn="ctr">
              <a:buNone/>
            </a:pPr>
            <a:r>
              <a:rPr lang="en-IN" dirty="0" smtClean="0"/>
              <a:t/>
            </a:r>
            <a:br>
              <a:rPr lang="en-IN" dirty="0" smtClean="0"/>
            </a:br>
            <a:r>
              <a:rPr lang="en-IN" dirty="0" smtClean="0"/>
              <a:t>Ahmedabad, like most places has a huge and varied market but the tourists and even locals are unfamiliar to this…</a:t>
            </a:r>
          </a:p>
          <a:p>
            <a:pPr marL="0" indent="0" algn="ctr">
              <a:buNone/>
            </a:pPr>
            <a:endParaRPr lang="en-IN" dirty="0" smtClean="0"/>
          </a:p>
          <a:p>
            <a:pPr marL="0" indent="0" algn="ctr">
              <a:buNone/>
            </a:pPr>
            <a:r>
              <a:rPr lang="en-IN" dirty="0" smtClean="0"/>
              <a:t>And so the idea dawned upon us to bring a solution to this problem through the means of </a:t>
            </a:r>
            <a:r>
              <a:rPr lang="en-IN" dirty="0" err="1" smtClean="0"/>
              <a:t>Apna</a:t>
            </a:r>
            <a:r>
              <a:rPr lang="en-IN" dirty="0" smtClean="0"/>
              <a:t> Bazar.</a:t>
            </a:r>
            <a:endParaRPr lang="en-IN" dirty="0" smtClean="0"/>
          </a:p>
        </p:txBody>
      </p:sp>
    </p:spTree>
    <p:extLst>
      <p:ext uri="{BB962C8B-B14F-4D97-AF65-F5344CB8AC3E}">
        <p14:creationId xmlns:p14="http://schemas.microsoft.com/office/powerpoint/2010/main" val="30464108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IN" dirty="0" smtClean="0"/>
              <a:t>Shop </a:t>
            </a:r>
            <a:endParaRPr lang="en-IN" dirty="0"/>
          </a:p>
        </p:txBody>
      </p:sp>
      <p:sp>
        <p:nvSpPr>
          <p:cNvPr id="3" name="Text Placeholder 2"/>
          <p:cNvSpPr>
            <a:spLocks noGrp="1"/>
          </p:cNvSpPr>
          <p:nvPr>
            <p:ph type="body" idx="1"/>
          </p:nvPr>
        </p:nvSpPr>
        <p:spPr>
          <a:xfrm>
            <a:off x="839788" y="1681163"/>
            <a:ext cx="5157787" cy="443059"/>
          </a:xfrm>
        </p:spPr>
        <p:txBody>
          <a:bodyPr/>
          <a:lstStyle/>
          <a:p>
            <a:pPr algn="ctr"/>
            <a:r>
              <a:rPr lang="en-IN" dirty="0"/>
              <a:t>Use Case Diagram</a:t>
            </a:r>
            <a:endParaRPr lang="en-IN" dirty="0"/>
          </a:p>
        </p:txBody>
      </p:sp>
      <p:pic>
        <p:nvPicPr>
          <p:cNvPr id="2" name="Content Placeholder 1"/>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346983" y="2505075"/>
            <a:ext cx="4143396" cy="3684588"/>
          </a:xfrm>
        </p:spPr>
      </p:pic>
      <p:sp>
        <p:nvSpPr>
          <p:cNvPr id="7" name="Text Placeholder 6"/>
          <p:cNvSpPr>
            <a:spLocks noGrp="1"/>
          </p:cNvSpPr>
          <p:nvPr>
            <p:ph type="body" sz="quarter" idx="3"/>
          </p:nvPr>
        </p:nvSpPr>
        <p:spPr/>
        <p:txBody>
          <a:bodyPr/>
          <a:lstStyle/>
          <a:p>
            <a:pPr algn="ctr"/>
            <a:r>
              <a:rPr lang="en-IN" dirty="0"/>
              <a:t>ER Diagram</a:t>
            </a:r>
          </a:p>
          <a:p>
            <a:endParaRPr lang="en-IN" dirty="0"/>
          </a:p>
        </p:txBody>
      </p:sp>
      <p:pic>
        <p:nvPicPr>
          <p:cNvPr id="9" name="Content Placeholder 8"/>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644481" y="2856706"/>
            <a:ext cx="4238625" cy="2981325"/>
          </a:xfrm>
        </p:spPr>
      </p:pic>
    </p:spTree>
    <p:extLst>
      <p:ext uri="{BB962C8B-B14F-4D97-AF65-F5344CB8AC3E}">
        <p14:creationId xmlns:p14="http://schemas.microsoft.com/office/powerpoint/2010/main" val="15901851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88124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90798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49269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IN" b="1" dirty="0" smtClean="0"/>
              <a:t>Product</a:t>
            </a:r>
            <a:endParaRPr lang="en-IN" b="1" dirty="0"/>
          </a:p>
        </p:txBody>
      </p:sp>
      <p:sp>
        <p:nvSpPr>
          <p:cNvPr id="3" name="Text Placeholder 2"/>
          <p:cNvSpPr>
            <a:spLocks noGrp="1"/>
          </p:cNvSpPr>
          <p:nvPr>
            <p:ph type="body" idx="1"/>
          </p:nvPr>
        </p:nvSpPr>
        <p:spPr>
          <a:xfrm>
            <a:off x="564137" y="1681163"/>
            <a:ext cx="5157787" cy="823912"/>
          </a:xfrm>
        </p:spPr>
        <p:txBody>
          <a:bodyPr/>
          <a:lstStyle/>
          <a:p>
            <a:pPr algn="ctr"/>
            <a:r>
              <a:rPr lang="en-IN" dirty="0"/>
              <a:t>Use Case Diagram</a:t>
            </a:r>
          </a:p>
          <a:p>
            <a:endParaRPr lang="en-IN" dirty="0"/>
          </a:p>
        </p:txBody>
      </p:sp>
      <p:pic>
        <p:nvPicPr>
          <p:cNvPr id="2" name="Content Placeholder 1"/>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9788" y="2505075"/>
            <a:ext cx="4143396" cy="3684588"/>
          </a:xfrm>
        </p:spPr>
      </p:pic>
      <p:sp>
        <p:nvSpPr>
          <p:cNvPr id="7" name="Text Placeholder 6"/>
          <p:cNvSpPr>
            <a:spLocks noGrp="1"/>
          </p:cNvSpPr>
          <p:nvPr>
            <p:ph type="body" sz="quarter" idx="3"/>
          </p:nvPr>
        </p:nvSpPr>
        <p:spPr/>
        <p:txBody>
          <a:bodyPr/>
          <a:lstStyle/>
          <a:p>
            <a:pPr algn="ctr"/>
            <a:r>
              <a:rPr lang="en-IN" dirty="0"/>
              <a:t>ER Diagram</a:t>
            </a:r>
          </a:p>
          <a:p>
            <a:endParaRPr lang="en-IN" dirty="0"/>
          </a:p>
        </p:txBody>
      </p:sp>
      <p:pic>
        <p:nvPicPr>
          <p:cNvPr id="11" name="Content Placeholder 10"/>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721924" y="2582386"/>
            <a:ext cx="6083740" cy="3501830"/>
          </a:xfrm>
        </p:spPr>
      </p:pic>
    </p:spTree>
    <p:extLst>
      <p:ext uri="{BB962C8B-B14F-4D97-AF65-F5344CB8AC3E}">
        <p14:creationId xmlns:p14="http://schemas.microsoft.com/office/powerpoint/2010/main" val="7190792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4860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76326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57776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Future Enhancement</a:t>
            </a:r>
            <a:endParaRPr lang="en-IN" b="1" dirty="0"/>
          </a:p>
        </p:txBody>
      </p:sp>
      <p:sp>
        <p:nvSpPr>
          <p:cNvPr id="3" name="Content Placeholder 2"/>
          <p:cNvSpPr>
            <a:spLocks noGrp="1"/>
          </p:cNvSpPr>
          <p:nvPr>
            <p:ph idx="1"/>
          </p:nvPr>
        </p:nvSpPr>
        <p:spPr/>
        <p:txBody>
          <a:bodyPr/>
          <a:lstStyle/>
          <a:p>
            <a:pPr lvl="0"/>
            <a:r>
              <a:rPr lang="en-IN" dirty="0"/>
              <a:t>Notifications for offers</a:t>
            </a:r>
            <a:endParaRPr lang="en-IN" dirty="0"/>
          </a:p>
          <a:p>
            <a:pPr lvl="0"/>
            <a:r>
              <a:rPr lang="en-IN" dirty="0"/>
              <a:t>Map integration</a:t>
            </a:r>
            <a:endParaRPr lang="en-IN" dirty="0"/>
          </a:p>
          <a:p>
            <a:pPr lvl="0"/>
            <a:r>
              <a:rPr lang="en-IN" dirty="0"/>
              <a:t>Smart suggest and notify</a:t>
            </a:r>
            <a:endParaRPr lang="en-IN" dirty="0"/>
          </a:p>
          <a:p>
            <a:pPr lvl="0"/>
            <a:r>
              <a:rPr lang="en-IN" dirty="0"/>
              <a:t>Give shop control to the shopkeeper</a:t>
            </a:r>
            <a:endParaRPr lang="en-IN" dirty="0"/>
          </a:p>
          <a:p>
            <a:pPr lvl="0"/>
            <a:r>
              <a:rPr lang="en-IN" dirty="0"/>
              <a:t>Natural language processing for </a:t>
            </a:r>
            <a:r>
              <a:rPr lang="en-IN" dirty="0" smtClean="0"/>
              <a:t>reviews</a:t>
            </a:r>
          </a:p>
          <a:p>
            <a:pPr lvl="0"/>
            <a:r>
              <a:rPr lang="en-IN" dirty="0" smtClean="0"/>
              <a:t>Offer suggestion</a:t>
            </a:r>
            <a:endParaRPr lang="en-IN" dirty="0"/>
          </a:p>
          <a:p>
            <a:pPr marL="0" indent="0">
              <a:buNone/>
            </a:pPr>
            <a:endParaRPr lang="en-IN" dirty="0"/>
          </a:p>
        </p:txBody>
      </p:sp>
    </p:spTree>
    <p:extLst>
      <p:ext uri="{BB962C8B-B14F-4D97-AF65-F5344CB8AC3E}">
        <p14:creationId xmlns:p14="http://schemas.microsoft.com/office/powerpoint/2010/main" val="23363439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Conclusion</a:t>
            </a:r>
            <a:endParaRPr lang="en-IN" b="1" dirty="0"/>
          </a:p>
        </p:txBody>
      </p:sp>
      <p:sp>
        <p:nvSpPr>
          <p:cNvPr id="3" name="Content Placeholder 2"/>
          <p:cNvSpPr>
            <a:spLocks noGrp="1"/>
          </p:cNvSpPr>
          <p:nvPr>
            <p:ph idx="1"/>
          </p:nvPr>
        </p:nvSpPr>
        <p:spPr/>
        <p:txBody>
          <a:bodyPr/>
          <a:lstStyle/>
          <a:p>
            <a:pPr marL="0" indent="0" algn="ctr">
              <a:buNone/>
            </a:pPr>
            <a:r>
              <a:rPr lang="en-IN" dirty="0"/>
              <a:t>This web application is aimed for the huge city of Ahmedabad, where there are a lot of markets and abundant shops selling variety of products</a:t>
            </a:r>
            <a:r>
              <a:rPr lang="en-IN" dirty="0" smtClean="0"/>
              <a:t>.</a:t>
            </a:r>
          </a:p>
          <a:p>
            <a:pPr marL="0" indent="0" algn="ctr">
              <a:buNone/>
            </a:pPr>
            <a:endParaRPr lang="en-IN" dirty="0"/>
          </a:p>
          <a:p>
            <a:pPr marL="0" indent="0" algn="ctr">
              <a:buNone/>
            </a:pPr>
            <a:r>
              <a:rPr lang="en-IN" dirty="0" smtClean="0"/>
              <a:t> </a:t>
            </a:r>
            <a:r>
              <a:rPr lang="en-IN" dirty="0"/>
              <a:t>Consumer may not know about all of them but through the medium of this they can have the facility to explore on the basis of products, shops, locations and reviews. This provides exposure to the local shops and its offers and at the same time users can have their pick from a variety. </a:t>
            </a:r>
            <a:endParaRPr lang="en-IN" dirty="0"/>
          </a:p>
        </p:txBody>
      </p:sp>
    </p:spTree>
    <p:extLst>
      <p:ext uri="{BB962C8B-B14F-4D97-AF65-F5344CB8AC3E}">
        <p14:creationId xmlns:p14="http://schemas.microsoft.com/office/powerpoint/2010/main" val="6067776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What is </a:t>
            </a:r>
            <a:r>
              <a:rPr lang="en-IN" b="1" dirty="0" err="1" smtClean="0"/>
              <a:t>Apna</a:t>
            </a:r>
            <a:r>
              <a:rPr lang="en-IN" b="1" dirty="0" smtClean="0"/>
              <a:t> Bazar ?</a:t>
            </a:r>
            <a:endParaRPr lang="en-IN" b="1" dirty="0"/>
          </a:p>
        </p:txBody>
      </p:sp>
      <p:sp>
        <p:nvSpPr>
          <p:cNvPr id="3" name="Content Placeholder 2"/>
          <p:cNvSpPr>
            <a:spLocks noGrp="1"/>
          </p:cNvSpPr>
          <p:nvPr>
            <p:ph idx="1"/>
          </p:nvPr>
        </p:nvSpPr>
        <p:spPr/>
        <p:txBody>
          <a:bodyPr>
            <a:normAutofit/>
          </a:bodyPr>
          <a:lstStyle/>
          <a:p>
            <a:pPr marL="0" indent="0" algn="ctr">
              <a:buNone/>
            </a:pPr>
            <a:r>
              <a:rPr lang="en-US" dirty="0" smtClean="0"/>
              <a:t>“</a:t>
            </a:r>
            <a:r>
              <a:rPr lang="en-IN" dirty="0" err="1"/>
              <a:t>ApnaBazaar</a:t>
            </a:r>
            <a:r>
              <a:rPr lang="en-US" dirty="0"/>
              <a:t>” </a:t>
            </a:r>
            <a:r>
              <a:rPr lang="en-IN" dirty="0"/>
              <a:t>is a web application that helps the user to browse and explore among a varied collection of Flea market products as per their need. </a:t>
            </a:r>
            <a:endParaRPr lang="en-IN" dirty="0" smtClean="0"/>
          </a:p>
          <a:p>
            <a:pPr marL="0" indent="0" algn="ctr">
              <a:buNone/>
            </a:pPr>
            <a:endParaRPr lang="en-IN" dirty="0" smtClean="0"/>
          </a:p>
          <a:p>
            <a:pPr marL="0" indent="0" algn="ctr">
              <a:buNone/>
            </a:pPr>
            <a:r>
              <a:rPr lang="en-IN" dirty="0" smtClean="0"/>
              <a:t>The </a:t>
            </a:r>
            <a:r>
              <a:rPr lang="en-IN" dirty="0"/>
              <a:t>aim of  the project is to develop a website application which helps the users to search and promote products and shops alike from the nooks and corners of  the city and connect with shops that do not have enough exposure but have high quality and affordable products. </a:t>
            </a:r>
            <a:endParaRPr lang="en-IN" dirty="0"/>
          </a:p>
        </p:txBody>
      </p:sp>
    </p:spTree>
    <p:extLst>
      <p:ext uri="{BB962C8B-B14F-4D97-AF65-F5344CB8AC3E}">
        <p14:creationId xmlns:p14="http://schemas.microsoft.com/office/powerpoint/2010/main" val="27460049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IN" b="1" dirty="0" smtClean="0"/>
              <a:t>Admin Login</a:t>
            </a:r>
            <a:endParaRPr lang="en-IN" b="1"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49415" y="1825625"/>
            <a:ext cx="4893170" cy="4351338"/>
          </a:xfrm>
        </p:spPr>
      </p:pic>
    </p:spTree>
    <p:extLst>
      <p:ext uri="{BB962C8B-B14F-4D97-AF65-F5344CB8AC3E}">
        <p14:creationId xmlns:p14="http://schemas.microsoft.com/office/powerpoint/2010/main" val="31307547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5000" r="-5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74142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IN" b="1" dirty="0" smtClean="0"/>
              <a:t>Admin Panel</a:t>
            </a:r>
            <a:endParaRPr lang="en-IN" b="1"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49415" y="1825625"/>
            <a:ext cx="4893170" cy="4351338"/>
          </a:xfrm>
        </p:spPr>
      </p:pic>
    </p:spTree>
    <p:extLst>
      <p:ext uri="{BB962C8B-B14F-4D97-AF65-F5344CB8AC3E}">
        <p14:creationId xmlns:p14="http://schemas.microsoft.com/office/powerpoint/2010/main" val="6542076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86374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03025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011046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262</TotalTime>
  <Words>265</Words>
  <Application>Microsoft Office PowerPoint</Application>
  <PresentationFormat>Widescreen</PresentationFormat>
  <Paragraphs>36</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Candara</vt:lpstr>
      <vt:lpstr>Office Theme</vt:lpstr>
      <vt:lpstr>Apna Bazaar</vt:lpstr>
      <vt:lpstr>Origin </vt:lpstr>
      <vt:lpstr>What is Apna Bazar ?</vt:lpstr>
      <vt:lpstr>Admin Login</vt:lpstr>
      <vt:lpstr>PowerPoint Presentation</vt:lpstr>
      <vt:lpstr>Admin Panel</vt:lpstr>
      <vt:lpstr>PowerPoint Presentation</vt:lpstr>
      <vt:lpstr>PowerPoint Presentation</vt:lpstr>
      <vt:lpstr>PowerPoint Presentation</vt:lpstr>
      <vt:lpstr>PowerPoint Presentation</vt:lpstr>
      <vt:lpstr>PowerPoint Presentation</vt:lpstr>
      <vt:lpstr>Category</vt:lpstr>
      <vt:lpstr>PowerPoint Presentation</vt:lpstr>
      <vt:lpstr>PowerPoint Presentation</vt:lpstr>
      <vt:lpstr>PowerPoint Presentation</vt:lpstr>
      <vt:lpstr>Subcategory</vt:lpstr>
      <vt:lpstr>PowerPoint Presentation</vt:lpstr>
      <vt:lpstr>PowerPoint Presentation</vt:lpstr>
      <vt:lpstr>PowerPoint Presentation</vt:lpstr>
      <vt:lpstr>Shop </vt:lpstr>
      <vt:lpstr>PowerPoint Presentation</vt:lpstr>
      <vt:lpstr>PowerPoint Presentation</vt:lpstr>
      <vt:lpstr>PowerPoint Presentation</vt:lpstr>
      <vt:lpstr>Product</vt:lpstr>
      <vt:lpstr>PowerPoint Presentation</vt:lpstr>
      <vt:lpstr>PowerPoint Presentation</vt:lpstr>
      <vt:lpstr>PowerPoint Presentation</vt:lpstr>
      <vt:lpstr>Future Enhancement</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Apna Bazaar</dc:title>
  <dc:creator>Windows User</dc:creator>
  <cp:lastModifiedBy>Windows User</cp:lastModifiedBy>
  <cp:revision>15</cp:revision>
  <dcterms:created xsi:type="dcterms:W3CDTF">2018-09-30T09:20:29Z</dcterms:created>
  <dcterms:modified xsi:type="dcterms:W3CDTF">2018-10-21T07:46:11Z</dcterms:modified>
</cp:coreProperties>
</file>