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f04004d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f04004d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f04004d3c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f04004d3c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f04004d3c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f04004d3c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f04004d3c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f04004d3c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0f04004d3c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0f04004d3c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f04004d3c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0f04004d3c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f04004d3c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f04004d3c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86300" y="1305875"/>
            <a:ext cx="8021700" cy="13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59"/>
              <a:t>Presentation on Voice Assistant - SUNA</a:t>
            </a:r>
            <a:endParaRPr sz="3759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38075" y="3064800"/>
            <a:ext cx="4870500" cy="1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Presented By: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Bishal Phuyal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Rashika Putuwar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Aastha Neupane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Ritina Maharjan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Ravi Singh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Sheetal Gurung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 let user enjoy voice 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 make site </a:t>
            </a:r>
            <a:r>
              <a:rPr lang="en-GB" sz="1800"/>
              <a:t>adaptable</a:t>
            </a:r>
            <a:r>
              <a:rPr lang="en-GB" sz="1800"/>
              <a:t> to blind people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 recommend music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 provide one place for most of voice AI tools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Command through voice/ text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Search music through voice/ text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Music recommendation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SPA (Single Page Application)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User friendly color and background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Skills required to build website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72500"/>
            <a:ext cx="70305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Design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UI/UX knowledge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Logo Designing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Sequence Diagram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Activity DIagram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Flow chart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Development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Python DS and ML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Web Development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APIs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Not much accuracy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Char char="●"/>
            </a:pPr>
            <a:r>
              <a:rPr lang="en-GB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There may be some occurrence of problems in the website.</a:t>
            </a:r>
            <a:endParaRPr sz="1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Used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425800"/>
            <a:ext cx="70305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85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925"/>
              <a:t>Design</a:t>
            </a:r>
            <a:endParaRPr sz="6925"/>
          </a:p>
          <a:p>
            <a:pPr indent="-33854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925"/>
              <a:t>Figma</a:t>
            </a:r>
            <a:endParaRPr sz="6925"/>
          </a:p>
          <a:p>
            <a:pPr indent="-33854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925"/>
              <a:t>Diagrams.net</a:t>
            </a:r>
            <a:endParaRPr sz="6925"/>
          </a:p>
          <a:p>
            <a:pPr indent="-3385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925"/>
              <a:t>Development</a:t>
            </a:r>
            <a:endParaRPr sz="6925"/>
          </a:p>
          <a:p>
            <a:pPr indent="-33854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925"/>
              <a:t>VSCode</a:t>
            </a:r>
            <a:endParaRPr sz="6925"/>
          </a:p>
          <a:p>
            <a:pPr indent="-33854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925"/>
              <a:t>Cmd</a:t>
            </a:r>
            <a:endParaRPr sz="6925"/>
          </a:p>
          <a:p>
            <a:pPr indent="-33854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925"/>
              <a:t>Open AI</a:t>
            </a:r>
            <a:endParaRPr sz="6925"/>
          </a:p>
          <a:p>
            <a:pPr indent="-3385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925"/>
              <a:t>Documentation</a:t>
            </a:r>
            <a:endParaRPr sz="6925"/>
          </a:p>
          <a:p>
            <a:pPr indent="-33854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925"/>
              <a:t>Google slide</a:t>
            </a:r>
            <a:endParaRPr sz="6925"/>
          </a:p>
          <a:p>
            <a:pPr indent="-33854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925"/>
              <a:t>Google Docs</a:t>
            </a:r>
            <a:endParaRPr sz="6925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25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479100"/>
            <a:ext cx="70305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User friendly website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Voice/text search availability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</a:t>
            </a:r>
            <a:r>
              <a:rPr lang="en-GB" sz="1800"/>
              <a:t>ne place for most of voice AI tools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450375" y="1945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THANK-YOU!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