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88864-101F-42CC-8DD0-7C1511A9627C}" v="3" dt="2022-11-30T18:13:15.625"/>
    <p1510:client id="{78DC3315-62FA-4019-B15D-75EF238F9A9F}" v="237" dt="2022-11-30T18:47:14.75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garg" userId="eb842ccd8ea8a67f" providerId="Windows Live" clId="Web-{78DC3315-62FA-4019-B15D-75EF238F9A9F}"/>
    <pc:docChg chg="modSld">
      <pc:chgData name="aastha garg" userId="eb842ccd8ea8a67f" providerId="Windows Live" clId="Web-{78DC3315-62FA-4019-B15D-75EF238F9A9F}" dt="2022-11-30T18:47:14.757" v="174" actId="20577"/>
      <pc:docMkLst>
        <pc:docMk/>
      </pc:docMkLst>
      <pc:sldChg chg="addSp delSp modSp">
        <pc:chgData name="aastha garg" userId="eb842ccd8ea8a67f" providerId="Windows Live" clId="Web-{78DC3315-62FA-4019-B15D-75EF238F9A9F}" dt="2022-11-30T18:46:16.989" v="170" actId="1076"/>
        <pc:sldMkLst>
          <pc:docMk/>
          <pc:sldMk cId="0" sldId="259"/>
        </pc:sldMkLst>
        <pc:spChg chg="del mod">
          <ac:chgData name="aastha garg" userId="eb842ccd8ea8a67f" providerId="Windows Live" clId="Web-{78DC3315-62FA-4019-B15D-75EF238F9A9F}" dt="2022-11-30T18:38:43.162" v="131"/>
          <ac:spMkLst>
            <pc:docMk/>
            <pc:sldMk cId="0" sldId="259"/>
            <ac:spMk id="2" creationId="{00000000-0000-0000-0000-000000000000}"/>
          </ac:spMkLst>
        </pc:spChg>
        <pc:spChg chg="mod">
          <ac:chgData name="aastha garg" userId="eb842ccd8ea8a67f" providerId="Windows Live" clId="Web-{78DC3315-62FA-4019-B15D-75EF238F9A9F}" dt="2022-11-30T18:41:40.293" v="150" actId="14100"/>
          <ac:spMkLst>
            <pc:docMk/>
            <pc:sldMk cId="0" sldId="259"/>
            <ac:spMk id="3" creationId="{00000000-0000-0000-0000-000000000000}"/>
          </ac:spMkLst>
        </pc:spChg>
        <pc:spChg chg="mod">
          <ac:chgData name="aastha garg" userId="eb842ccd8ea8a67f" providerId="Windows Live" clId="Web-{78DC3315-62FA-4019-B15D-75EF238F9A9F}" dt="2022-11-30T18:38:25.333" v="130" actId="1076"/>
          <ac:spMkLst>
            <pc:docMk/>
            <pc:sldMk cId="0" sldId="259"/>
            <ac:spMk id="5" creationId="{00000000-0000-0000-0000-000000000000}"/>
          </ac:spMkLst>
        </pc:spChg>
        <pc:spChg chg="mod">
          <ac:chgData name="aastha garg" userId="eb842ccd8ea8a67f" providerId="Windows Live" clId="Web-{78DC3315-62FA-4019-B15D-75EF238F9A9F}" dt="2022-11-30T18:39:10.116" v="134" actId="1076"/>
          <ac:spMkLst>
            <pc:docMk/>
            <pc:sldMk cId="0" sldId="259"/>
            <ac:spMk id="9" creationId="{00000000-0000-0000-0000-000000000000}"/>
          </ac:spMkLst>
        </pc:spChg>
        <pc:spChg chg="add mod">
          <ac:chgData name="aastha garg" userId="eb842ccd8ea8a67f" providerId="Windows Live" clId="Web-{78DC3315-62FA-4019-B15D-75EF238F9A9F}" dt="2022-11-30T18:46:16.989" v="170" actId="1076"/>
          <ac:spMkLst>
            <pc:docMk/>
            <pc:sldMk cId="0" sldId="259"/>
            <ac:spMk id="10" creationId="{670878B5-0A8A-73A4-C19A-F90D82403422}"/>
          </ac:spMkLst>
        </pc:spChg>
        <pc:spChg chg="add mod">
          <ac:chgData name="aastha garg" userId="eb842ccd8ea8a67f" providerId="Windows Live" clId="Web-{78DC3315-62FA-4019-B15D-75EF238F9A9F}" dt="2022-11-30T18:39:56.492" v="137" actId="14100"/>
          <ac:spMkLst>
            <pc:docMk/>
            <pc:sldMk cId="0" sldId="259"/>
            <ac:spMk id="12" creationId="{A7ACA11C-6DC9-3770-42E8-A7147942654F}"/>
          </ac:spMkLst>
        </pc:spChg>
        <pc:spChg chg="add mod">
          <ac:chgData name="aastha garg" userId="eb842ccd8ea8a67f" providerId="Windows Live" clId="Web-{78DC3315-62FA-4019-B15D-75EF238F9A9F}" dt="2022-11-30T18:45:33.144" v="169"/>
          <ac:spMkLst>
            <pc:docMk/>
            <pc:sldMk cId="0" sldId="259"/>
            <ac:spMk id="19" creationId="{3A2E4725-469A-1CCB-96F6-BC6EB7A73DA6}"/>
          </ac:spMkLst>
        </pc:spChg>
        <pc:grpChg chg="mod">
          <ac:chgData name="aastha garg" userId="eb842ccd8ea8a67f" providerId="Windows Live" clId="Web-{78DC3315-62FA-4019-B15D-75EF238F9A9F}" dt="2022-11-30T18:43:19.734" v="156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aastha garg" userId="eb842ccd8ea8a67f" providerId="Windows Live" clId="Web-{78DC3315-62FA-4019-B15D-75EF238F9A9F}" dt="2022-11-30T18:43:25.812" v="157" actId="1076"/>
          <ac:grpSpMkLst>
            <pc:docMk/>
            <pc:sldMk cId="0" sldId="259"/>
            <ac:grpSpMk id="13" creationId="{18CE05C1-FDFC-9786-DF15-00544CC0FE65}"/>
          </ac:grpSpMkLst>
        </pc:grpChg>
        <pc:cxnChg chg="add del mod">
          <ac:chgData name="aastha garg" userId="eb842ccd8ea8a67f" providerId="Windows Live" clId="Web-{78DC3315-62FA-4019-B15D-75EF238F9A9F}" dt="2022-11-30T18:44:31.486" v="163"/>
          <ac:cxnSpMkLst>
            <pc:docMk/>
            <pc:sldMk cId="0" sldId="259"/>
            <ac:cxnSpMk id="18" creationId="{36DF3D94-77CC-996A-92DB-D7822C342367}"/>
          </ac:cxnSpMkLst>
        </pc:cxnChg>
      </pc:sldChg>
      <pc:sldChg chg="modSp">
        <pc:chgData name="aastha garg" userId="eb842ccd8ea8a67f" providerId="Windows Live" clId="Web-{78DC3315-62FA-4019-B15D-75EF238F9A9F}" dt="2022-11-30T18:18:24.074" v="19" actId="1076"/>
        <pc:sldMkLst>
          <pc:docMk/>
          <pc:sldMk cId="0" sldId="260"/>
        </pc:sldMkLst>
        <pc:spChg chg="mod">
          <ac:chgData name="aastha garg" userId="eb842ccd8ea8a67f" providerId="Windows Live" clId="Web-{78DC3315-62FA-4019-B15D-75EF238F9A9F}" dt="2022-11-30T18:18:24.074" v="19" actId="1076"/>
          <ac:spMkLst>
            <pc:docMk/>
            <pc:sldMk cId="0" sldId="260"/>
            <ac:spMk id="2" creationId="{00000000-0000-0000-0000-000000000000}"/>
          </ac:spMkLst>
        </pc:spChg>
      </pc:sldChg>
      <pc:sldChg chg="modSp">
        <pc:chgData name="aastha garg" userId="eb842ccd8ea8a67f" providerId="Windows Live" clId="Web-{78DC3315-62FA-4019-B15D-75EF238F9A9F}" dt="2022-11-30T18:19:16.904" v="23" actId="20577"/>
        <pc:sldMkLst>
          <pc:docMk/>
          <pc:sldMk cId="0" sldId="261"/>
        </pc:sldMkLst>
        <pc:spChg chg="mod">
          <ac:chgData name="aastha garg" userId="eb842ccd8ea8a67f" providerId="Windows Live" clId="Web-{78DC3315-62FA-4019-B15D-75EF238F9A9F}" dt="2022-11-30T18:19:16.904" v="23" actId="20577"/>
          <ac:spMkLst>
            <pc:docMk/>
            <pc:sldMk cId="0" sldId="261"/>
            <ac:spMk id="2" creationId="{00000000-0000-0000-0000-000000000000}"/>
          </ac:spMkLst>
        </pc:spChg>
      </pc:sldChg>
      <pc:sldChg chg="addSp delSp modSp">
        <pc:chgData name="aastha garg" userId="eb842ccd8ea8a67f" providerId="Windows Live" clId="Web-{78DC3315-62FA-4019-B15D-75EF238F9A9F}" dt="2022-11-30T18:34:15.278" v="85" actId="1076"/>
        <pc:sldMkLst>
          <pc:docMk/>
          <pc:sldMk cId="0" sldId="263"/>
        </pc:sldMkLst>
        <pc:spChg chg="mod">
          <ac:chgData name="aastha garg" userId="eb842ccd8ea8a67f" providerId="Windows Live" clId="Web-{78DC3315-62FA-4019-B15D-75EF238F9A9F}" dt="2022-11-30T18:27:35.093" v="36" actId="1076"/>
          <ac:spMkLst>
            <pc:docMk/>
            <pc:sldMk cId="0" sldId="263"/>
            <ac:spMk id="49" creationId="{00000000-0000-0000-0000-000000000000}"/>
          </ac:spMkLst>
        </pc:spChg>
        <pc:spChg chg="mod">
          <ac:chgData name="aastha garg" userId="eb842ccd8ea8a67f" providerId="Windows Live" clId="Web-{78DC3315-62FA-4019-B15D-75EF238F9A9F}" dt="2022-11-30T18:27:57.406" v="39" actId="20577"/>
          <ac:spMkLst>
            <pc:docMk/>
            <pc:sldMk cId="0" sldId="263"/>
            <ac:spMk id="88" creationId="{00000000-0000-0000-0000-000000000000}"/>
          </ac:spMkLst>
        </pc:spChg>
        <pc:spChg chg="add mod">
          <ac:chgData name="aastha garg" userId="eb842ccd8ea8a67f" providerId="Windows Live" clId="Web-{78DC3315-62FA-4019-B15D-75EF238F9A9F}" dt="2022-11-30T18:29:03.861" v="49" actId="1076"/>
          <ac:spMkLst>
            <pc:docMk/>
            <pc:sldMk cId="0" sldId="263"/>
            <ac:spMk id="129" creationId="{2ECD23F0-DFCE-7CFE-C352-26823A9869B6}"/>
          </ac:spMkLst>
        </pc:spChg>
        <pc:spChg chg="add mod">
          <ac:chgData name="aastha garg" userId="eb842ccd8ea8a67f" providerId="Windows Live" clId="Web-{78DC3315-62FA-4019-B15D-75EF238F9A9F}" dt="2022-11-30T18:28:59.673" v="48" actId="1076"/>
          <ac:spMkLst>
            <pc:docMk/>
            <pc:sldMk cId="0" sldId="263"/>
            <ac:spMk id="130" creationId="{6B73FD86-626C-9A63-5D59-6AEE8C4DC1F7}"/>
          </ac:spMkLst>
        </pc:spChg>
        <pc:spChg chg="add mod">
          <ac:chgData name="aastha garg" userId="eb842ccd8ea8a67f" providerId="Windows Live" clId="Web-{78DC3315-62FA-4019-B15D-75EF238F9A9F}" dt="2022-11-30T18:28:43.970" v="45" actId="1076"/>
          <ac:spMkLst>
            <pc:docMk/>
            <pc:sldMk cId="0" sldId="263"/>
            <ac:spMk id="131" creationId="{9CA24D90-C8E1-E124-7B87-45C0CEAE9ADB}"/>
          </ac:spMkLst>
        </pc:spChg>
        <pc:spChg chg="add mod">
          <ac:chgData name="aastha garg" userId="eb842ccd8ea8a67f" providerId="Windows Live" clId="Web-{78DC3315-62FA-4019-B15D-75EF238F9A9F}" dt="2022-11-30T18:32:45.994" v="75" actId="1076"/>
          <ac:spMkLst>
            <pc:docMk/>
            <pc:sldMk cId="0" sldId="263"/>
            <ac:spMk id="132" creationId="{A7858516-B6E9-3D48-B491-3D66D848949A}"/>
          </ac:spMkLst>
        </pc:spChg>
        <pc:spChg chg="add mod">
          <ac:chgData name="aastha garg" userId="eb842ccd8ea8a67f" providerId="Windows Live" clId="Web-{78DC3315-62FA-4019-B15D-75EF238F9A9F}" dt="2022-11-30T18:32:33.399" v="74" actId="1076"/>
          <ac:spMkLst>
            <pc:docMk/>
            <pc:sldMk cId="0" sldId="263"/>
            <ac:spMk id="133" creationId="{826840D6-CE8E-6909-1604-96A2D17BFAAD}"/>
          </ac:spMkLst>
        </pc:spChg>
        <pc:spChg chg="add mod">
          <ac:chgData name="aastha garg" userId="eb842ccd8ea8a67f" providerId="Windows Live" clId="Web-{78DC3315-62FA-4019-B15D-75EF238F9A9F}" dt="2022-11-30T18:34:15.278" v="85" actId="1076"/>
          <ac:spMkLst>
            <pc:docMk/>
            <pc:sldMk cId="0" sldId="263"/>
            <ac:spMk id="134" creationId="{0DC2B489-DC4E-A8F5-BE2D-E6A8B788710C}"/>
          </ac:spMkLst>
        </pc:spChg>
        <pc:grpChg chg="del mod">
          <ac:chgData name="aastha garg" userId="eb842ccd8ea8a67f" providerId="Windows Live" clId="Web-{78DC3315-62FA-4019-B15D-75EF238F9A9F}" dt="2022-11-30T18:27:45.280" v="37"/>
          <ac:grpSpMkLst>
            <pc:docMk/>
            <pc:sldMk cId="0" sldId="263"/>
            <ac:grpSpMk id="11" creationId="{00000000-0000-0000-0000-000000000000}"/>
          </ac:grpSpMkLst>
        </pc:grpChg>
        <pc:grpChg chg="del">
          <ac:chgData name="aastha garg" userId="eb842ccd8ea8a67f" providerId="Windows Live" clId="Web-{78DC3315-62FA-4019-B15D-75EF238F9A9F}" dt="2022-11-30T18:28:02.281" v="40"/>
          <ac:grpSpMkLst>
            <pc:docMk/>
            <pc:sldMk cId="0" sldId="263"/>
            <ac:grpSpMk id="50" creationId="{00000000-0000-0000-0000-000000000000}"/>
          </ac:grpSpMkLst>
        </pc:grpChg>
        <pc:grpChg chg="del">
          <ac:chgData name="aastha garg" userId="eb842ccd8ea8a67f" providerId="Windows Live" clId="Web-{78DC3315-62FA-4019-B15D-75EF238F9A9F}" dt="2022-11-30T18:28:05.281" v="41"/>
          <ac:grpSpMkLst>
            <pc:docMk/>
            <pc:sldMk cId="0" sldId="263"/>
            <ac:grpSpMk id="89" creationId="{00000000-0000-0000-0000-000000000000}"/>
          </ac:grpSpMkLst>
        </pc:grpChg>
      </pc:sldChg>
      <pc:sldChg chg="modSp">
        <pc:chgData name="aastha garg" userId="eb842ccd8ea8a67f" providerId="Windows Live" clId="Web-{78DC3315-62FA-4019-B15D-75EF238F9A9F}" dt="2022-11-30T18:34:42.419" v="87" actId="1076"/>
        <pc:sldMkLst>
          <pc:docMk/>
          <pc:sldMk cId="0" sldId="264"/>
        </pc:sldMkLst>
        <pc:spChg chg="mod">
          <ac:chgData name="aastha garg" userId="eb842ccd8ea8a67f" providerId="Windows Live" clId="Web-{78DC3315-62FA-4019-B15D-75EF238F9A9F}" dt="2022-11-30T18:34:31.794" v="86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aastha garg" userId="eb842ccd8ea8a67f" providerId="Windows Live" clId="Web-{78DC3315-62FA-4019-B15D-75EF238F9A9F}" dt="2022-11-30T18:34:42.419" v="87" actId="1076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aastha garg" userId="eb842ccd8ea8a67f" providerId="Windows Live" clId="Web-{78DC3315-62FA-4019-B15D-75EF238F9A9F}" dt="2022-11-30T18:35:04.514" v="89" actId="14100"/>
        <pc:sldMkLst>
          <pc:docMk/>
          <pc:sldMk cId="0" sldId="265"/>
        </pc:sldMkLst>
        <pc:spChg chg="mod">
          <ac:chgData name="aastha garg" userId="eb842ccd8ea8a67f" providerId="Windows Live" clId="Web-{78DC3315-62FA-4019-B15D-75EF238F9A9F}" dt="2022-11-30T18:35:04.514" v="89" actId="14100"/>
          <ac:spMkLst>
            <pc:docMk/>
            <pc:sldMk cId="0" sldId="265"/>
            <ac:spMk id="6" creationId="{00000000-0000-0000-0000-000000000000}"/>
          </ac:spMkLst>
        </pc:spChg>
      </pc:sldChg>
      <pc:sldChg chg="modSp">
        <pc:chgData name="aastha garg" userId="eb842ccd8ea8a67f" providerId="Windows Live" clId="Web-{78DC3315-62FA-4019-B15D-75EF238F9A9F}" dt="2022-11-30T18:35:27.874" v="94" actId="1076"/>
        <pc:sldMkLst>
          <pc:docMk/>
          <pc:sldMk cId="0" sldId="269"/>
        </pc:sldMkLst>
        <pc:spChg chg="mod">
          <ac:chgData name="aastha garg" userId="eb842ccd8ea8a67f" providerId="Windows Live" clId="Web-{78DC3315-62FA-4019-B15D-75EF238F9A9F}" dt="2022-11-30T18:35:27.874" v="94" actId="1076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aastha garg" userId="eb842ccd8ea8a67f" providerId="Windows Live" clId="Web-{78DC3315-62FA-4019-B15D-75EF238F9A9F}" dt="2022-11-30T18:47:14.757" v="174" actId="20577"/>
        <pc:sldMkLst>
          <pc:docMk/>
          <pc:sldMk cId="0" sldId="272"/>
        </pc:sldMkLst>
        <pc:spChg chg="mod">
          <ac:chgData name="aastha garg" userId="eb842ccd8ea8a67f" providerId="Windows Live" clId="Web-{78DC3315-62FA-4019-B15D-75EF238F9A9F}" dt="2022-11-30T18:47:07.241" v="172" actId="20577"/>
          <ac:spMkLst>
            <pc:docMk/>
            <pc:sldMk cId="0" sldId="272"/>
            <ac:spMk id="15" creationId="{00000000-0000-0000-0000-000000000000}"/>
          </ac:spMkLst>
        </pc:spChg>
        <pc:spChg chg="mod">
          <ac:chgData name="aastha garg" userId="eb842ccd8ea8a67f" providerId="Windows Live" clId="Web-{78DC3315-62FA-4019-B15D-75EF238F9A9F}" dt="2022-11-30T18:47:14.757" v="174" actId="20577"/>
          <ac:spMkLst>
            <pc:docMk/>
            <pc:sldMk cId="0" sldId="272"/>
            <ac:spMk id="17" creationId="{00000000-0000-0000-0000-000000000000}"/>
          </ac:spMkLst>
        </pc:spChg>
      </pc:sldChg>
    </pc:docChg>
  </pc:docChgLst>
  <pc:docChgLst>
    <pc:chgData name="aastha garg" userId="eb842ccd8ea8a67f" providerId="Windows Live" clId="Web-{50488864-101F-42CC-8DD0-7C1511A9627C}"/>
    <pc:docChg chg="modSld">
      <pc:chgData name="aastha garg" userId="eb842ccd8ea8a67f" providerId="Windows Live" clId="Web-{50488864-101F-42CC-8DD0-7C1511A9627C}" dt="2022-11-30T18:13:15.625" v="2" actId="14100"/>
      <pc:docMkLst>
        <pc:docMk/>
      </pc:docMkLst>
      <pc:sldChg chg="modSp">
        <pc:chgData name="aastha garg" userId="eb842ccd8ea8a67f" providerId="Windows Live" clId="Web-{50488864-101F-42CC-8DD0-7C1511A9627C}" dt="2022-11-30T18:13:15.625" v="2" actId="14100"/>
        <pc:sldMkLst>
          <pc:docMk/>
          <pc:sldMk cId="0" sldId="259"/>
        </pc:sldMkLst>
        <pc:spChg chg="mod">
          <ac:chgData name="aastha garg" userId="eb842ccd8ea8a67f" providerId="Windows Live" clId="Web-{50488864-101F-42CC-8DD0-7C1511A9627C}" dt="2022-11-30T18:13:15.390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aastha garg" userId="eb842ccd8ea8a67f" providerId="Windows Live" clId="Web-{50488864-101F-42CC-8DD0-7C1511A9627C}" dt="2022-11-30T18:13:15.625" v="2" actId="14100"/>
          <ac:spMkLst>
            <pc:docMk/>
            <pc:sldMk cId="0" sldId="259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31190" y="215900"/>
            <a:ext cx="7465059" cy="208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0" b="1" i="0">
                <a:solidFill>
                  <a:srgbClr val="14141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30636" y="5692775"/>
            <a:ext cx="13026727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74778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24809" y="3806825"/>
            <a:ext cx="8638381" cy="263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4749" y="4839334"/>
            <a:ext cx="15698501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74778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nytimes.com/well.blogs.nytimes.com/2009/04/02/doctors-talk-but-do-patients-understand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 marR="59690" algn="ctr">
              <a:lnSpc>
                <a:spcPts val="4300"/>
              </a:lnSpc>
              <a:spcBef>
                <a:spcPts val="100"/>
              </a:spcBef>
            </a:pPr>
            <a:r>
              <a:rPr spc="195">
                <a:solidFill>
                  <a:srgbClr val="141414"/>
                </a:solidFill>
              </a:rPr>
              <a:t>SEGMENTATION_FAULT</a:t>
            </a:r>
          </a:p>
          <a:p>
            <a:pPr marL="67945" algn="ctr">
              <a:lnSpc>
                <a:spcPts val="16180"/>
              </a:lnSpc>
            </a:pPr>
            <a:r>
              <a:rPr sz="13500" b="1" spc="-385">
                <a:solidFill>
                  <a:srgbClr val="D12C2C"/>
                </a:solidFill>
                <a:latin typeface="Arial"/>
                <a:cs typeface="Arial"/>
              </a:rPr>
              <a:t>DOCTAMY</a:t>
            </a:r>
            <a:endParaRPr sz="1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3185" y="9017000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5">
                <a:solidFill>
                  <a:srgbClr val="747787"/>
                </a:solidFill>
                <a:latin typeface="Arial"/>
                <a:cs typeface="Arial"/>
              </a:rPr>
              <a:t>NOV</a:t>
            </a:r>
            <a:r>
              <a:rPr sz="1800" b="1" spc="75">
                <a:solidFill>
                  <a:srgbClr val="747787"/>
                </a:solidFill>
                <a:latin typeface="Arial"/>
                <a:cs typeface="Arial"/>
              </a:rPr>
              <a:t> </a:t>
            </a:r>
            <a:r>
              <a:rPr sz="1800" b="1" spc="140">
                <a:solidFill>
                  <a:srgbClr val="747787"/>
                </a:solidFill>
                <a:latin typeface="Arial"/>
                <a:cs typeface="Arial"/>
              </a:rPr>
              <a:t>2022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025" y="9601200"/>
            <a:ext cx="771524" cy="46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9134475" y="5"/>
              <a:ext cx="9143999" cy="102869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" y="942981"/>
              <a:ext cx="2857500" cy="28575"/>
            </a:xfrm>
            <a:custGeom>
              <a:avLst/>
              <a:gdLst/>
              <a:ahLst/>
              <a:cxnLst/>
              <a:rect l="l" t="t" r="r" b="b"/>
              <a:pathLst>
                <a:path w="2857500" h="28575">
                  <a:moveTo>
                    <a:pt x="28575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28575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30275" y="6172834"/>
            <a:ext cx="6943090" cy="311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190">
                <a:solidFill>
                  <a:srgbClr val="747787"/>
                </a:solidFill>
                <a:latin typeface="Times New Roman"/>
                <a:cs typeface="Times New Roman"/>
              </a:rPr>
              <a:t>Our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0">
                <a:solidFill>
                  <a:srgbClr val="747787"/>
                </a:solidFill>
                <a:latin typeface="Times New Roman"/>
                <a:cs typeface="Times New Roman"/>
              </a:rPr>
              <a:t>Business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55">
                <a:solidFill>
                  <a:srgbClr val="747787"/>
                </a:solidFill>
                <a:latin typeface="Times New Roman"/>
                <a:cs typeface="Times New Roman"/>
              </a:rPr>
              <a:t>will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70">
                <a:solidFill>
                  <a:srgbClr val="747787"/>
                </a:solidFill>
                <a:latin typeface="Times New Roman"/>
                <a:cs typeface="Times New Roman"/>
              </a:rPr>
              <a:t>target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00">
                <a:solidFill>
                  <a:srgbClr val="747787"/>
                </a:solidFill>
                <a:latin typeface="Times New Roman"/>
                <a:cs typeface="Times New Roman"/>
              </a:rPr>
              <a:t>the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35">
                <a:solidFill>
                  <a:srgbClr val="747787"/>
                </a:solidFill>
                <a:latin typeface="Times New Roman"/>
                <a:cs typeface="Times New Roman"/>
              </a:rPr>
              <a:t>medical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50">
                <a:solidFill>
                  <a:srgbClr val="747787"/>
                </a:solidFill>
                <a:latin typeface="Times New Roman"/>
                <a:cs typeface="Times New Roman"/>
              </a:rPr>
              <a:t>industries  </a:t>
            </a:r>
            <a:r>
              <a:rPr sz="2400" spc="254">
                <a:solidFill>
                  <a:srgbClr val="747787"/>
                </a:solidFill>
                <a:latin typeface="Times New Roman"/>
                <a:cs typeface="Times New Roman"/>
              </a:rPr>
              <a:t>which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80">
                <a:solidFill>
                  <a:srgbClr val="747787"/>
                </a:solidFill>
                <a:latin typeface="Times New Roman"/>
                <a:cs typeface="Times New Roman"/>
              </a:rPr>
              <a:t>is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70">
                <a:solidFill>
                  <a:srgbClr val="747787"/>
                </a:solidFill>
                <a:latin typeface="Times New Roman"/>
                <a:cs typeface="Times New Roman"/>
              </a:rPr>
              <a:t>a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10">
                <a:solidFill>
                  <a:srgbClr val="747787"/>
                </a:solidFill>
                <a:latin typeface="Times New Roman"/>
                <a:cs typeface="Times New Roman"/>
              </a:rPr>
              <a:t>very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80">
                <a:solidFill>
                  <a:srgbClr val="747787"/>
                </a:solidFill>
                <a:latin typeface="Times New Roman"/>
                <a:cs typeface="Times New Roman"/>
              </a:rPr>
              <a:t>huge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95">
                <a:solidFill>
                  <a:srgbClr val="747787"/>
                </a:solidFill>
                <a:latin typeface="Times New Roman"/>
                <a:cs typeface="Times New Roman"/>
              </a:rPr>
              <a:t>market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50">
                <a:solidFill>
                  <a:srgbClr val="747787"/>
                </a:solidFill>
                <a:latin typeface="Times New Roman"/>
                <a:cs typeface="Times New Roman"/>
              </a:rPr>
              <a:t>(37.2B$).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408305" indent="-386715">
              <a:lnSpc>
                <a:spcPct val="100000"/>
              </a:lnSpc>
              <a:buClr>
                <a:srgbClr val="D12C2C"/>
              </a:buClr>
              <a:buChar char="•"/>
              <a:tabLst>
                <a:tab pos="408305" algn="l"/>
                <a:tab pos="408940" algn="l"/>
              </a:tabLst>
            </a:pPr>
            <a:r>
              <a:rPr sz="2400" spc="190">
                <a:solidFill>
                  <a:srgbClr val="747787"/>
                </a:solidFill>
                <a:latin typeface="Times New Roman"/>
                <a:cs typeface="Times New Roman"/>
              </a:rPr>
              <a:t>Our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70">
                <a:solidFill>
                  <a:srgbClr val="747787"/>
                </a:solidFill>
                <a:latin typeface="Times New Roman"/>
                <a:cs typeface="Times New Roman"/>
              </a:rPr>
              <a:t>model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80">
                <a:solidFill>
                  <a:srgbClr val="747787"/>
                </a:solidFill>
                <a:latin typeface="Times New Roman"/>
                <a:cs typeface="Times New Roman"/>
              </a:rPr>
              <a:t>is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40">
                <a:solidFill>
                  <a:srgbClr val="747787"/>
                </a:solidFill>
                <a:latin typeface="Times New Roman"/>
                <a:cs typeface="Times New Roman"/>
              </a:rPr>
              <a:t>subscription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10">
                <a:solidFill>
                  <a:srgbClr val="747787"/>
                </a:solidFill>
                <a:latin typeface="Times New Roman"/>
                <a:cs typeface="Times New Roman"/>
              </a:rPr>
              <a:t>based.</a:t>
            </a:r>
            <a:endParaRPr sz="2400">
              <a:latin typeface="Times New Roman"/>
              <a:cs typeface="Times New Roman"/>
            </a:endParaRPr>
          </a:p>
          <a:p>
            <a:pPr marL="408305" marR="1693545" indent="-386715">
              <a:lnSpc>
                <a:spcPct val="125000"/>
              </a:lnSpc>
              <a:buClr>
                <a:srgbClr val="D12C2C"/>
              </a:buClr>
              <a:buChar char="•"/>
              <a:tabLst>
                <a:tab pos="408305" algn="l"/>
                <a:tab pos="408940" algn="l"/>
              </a:tabLst>
            </a:pPr>
            <a:r>
              <a:rPr sz="2400" spc="240">
                <a:solidFill>
                  <a:srgbClr val="747787"/>
                </a:solidFill>
                <a:latin typeface="Times New Roman"/>
                <a:cs typeface="Times New Roman"/>
              </a:rPr>
              <a:t>Targeting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9">
                <a:solidFill>
                  <a:srgbClr val="747787"/>
                </a:solidFill>
                <a:latin typeface="Times New Roman"/>
                <a:cs typeface="Times New Roman"/>
              </a:rPr>
              <a:t>Hospitals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35">
                <a:solidFill>
                  <a:srgbClr val="747787"/>
                </a:solidFill>
                <a:latin typeface="Times New Roman"/>
                <a:cs typeface="Times New Roman"/>
              </a:rPr>
              <a:t>medical  professionals</a:t>
            </a:r>
            <a:endParaRPr sz="2400">
              <a:latin typeface="Times New Roman"/>
              <a:cs typeface="Times New Roman"/>
            </a:endParaRPr>
          </a:p>
          <a:p>
            <a:pPr marL="408305" indent="-386715">
              <a:lnSpc>
                <a:spcPct val="100000"/>
              </a:lnSpc>
              <a:spcBef>
                <a:spcPts val="720"/>
              </a:spcBef>
              <a:buClr>
                <a:srgbClr val="D12C2C"/>
              </a:buClr>
              <a:buChar char="•"/>
              <a:tabLst>
                <a:tab pos="408305" algn="l"/>
                <a:tab pos="408940" algn="l"/>
              </a:tabLst>
            </a:pPr>
            <a:r>
              <a:rPr sz="2400" spc="114">
                <a:solidFill>
                  <a:srgbClr val="747787"/>
                </a:solidFill>
                <a:latin typeface="Times New Roman"/>
                <a:cs typeface="Times New Roman"/>
              </a:rPr>
              <a:t>Will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35">
                <a:solidFill>
                  <a:srgbClr val="747787"/>
                </a:solidFill>
                <a:latin typeface="Times New Roman"/>
                <a:cs typeface="Times New Roman"/>
              </a:rPr>
              <a:t>be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0">
                <a:solidFill>
                  <a:srgbClr val="747787"/>
                </a:solidFill>
                <a:latin typeface="Times New Roman"/>
                <a:cs typeface="Times New Roman"/>
              </a:rPr>
              <a:t>free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15">
                <a:solidFill>
                  <a:srgbClr val="747787"/>
                </a:solidFill>
                <a:latin typeface="Times New Roman"/>
                <a:cs typeface="Times New Roman"/>
              </a:rPr>
              <a:t>for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patients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590" y="1054106"/>
            <a:ext cx="3613862" cy="1077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>
                <a:solidFill>
                  <a:srgbClr val="D12C2C"/>
                </a:solidFill>
                <a:latin typeface="Arial"/>
                <a:cs typeface="Arial"/>
              </a:rPr>
              <a:t>REVENUE</a:t>
            </a:r>
            <a:r>
              <a:rPr sz="1800" b="1" spc="125">
                <a:solidFill>
                  <a:srgbClr val="D12C2C"/>
                </a:solidFill>
                <a:latin typeface="Arial"/>
                <a:cs typeface="Arial"/>
              </a:rPr>
              <a:t> </a:t>
            </a:r>
            <a:r>
              <a:rPr sz="1800" b="1" spc="70">
                <a:solidFill>
                  <a:srgbClr val="D12C2C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>
                <a:solidFill>
                  <a:srgbClr val="D12C2C"/>
                </a:solidFill>
                <a:latin typeface="Arial"/>
                <a:cs typeface="Arial"/>
              </a:rPr>
              <a:t>BUSINESS</a:t>
            </a:r>
            <a:r>
              <a:rPr sz="1800" b="1" spc="70">
                <a:solidFill>
                  <a:srgbClr val="D12C2C"/>
                </a:solidFill>
                <a:latin typeface="Arial"/>
                <a:cs typeface="Arial"/>
              </a:rPr>
              <a:t> </a:t>
            </a:r>
            <a:r>
              <a:rPr sz="1800" b="1" spc="5">
                <a:solidFill>
                  <a:srgbClr val="D12C2C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1140"/>
              </a:spcBef>
            </a:pPr>
            <a:r>
              <a:rPr sz="2400" spc="15">
                <a:solidFill>
                  <a:srgbClr val="747787"/>
                </a:solidFill>
                <a:latin typeface="Times New Roman"/>
                <a:cs typeface="Times New Roman"/>
              </a:rPr>
              <a:t>DOCTAMY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025" y="9601206"/>
            <a:ext cx="771524" cy="46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0" y="942975"/>
            <a:ext cx="2857500" cy="28575"/>
          </a:xfrm>
          <a:custGeom>
            <a:avLst/>
            <a:gdLst/>
            <a:ahLst/>
            <a:cxnLst/>
            <a:rect l="l" t="t" r="r" b="b"/>
            <a:pathLst>
              <a:path w="2857500" h="28575">
                <a:moveTo>
                  <a:pt x="2857500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00" y="0"/>
                </a:lnTo>
                <a:lnTo>
                  <a:pt x="2857500" y="28575"/>
                </a:lnTo>
                <a:close/>
              </a:path>
            </a:pathLst>
          </a:custGeom>
          <a:solidFill>
            <a:srgbClr val="D1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2032" y="5591824"/>
            <a:ext cx="451993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400" spc="229">
                <a:solidFill>
                  <a:srgbClr val="747787"/>
                </a:solidFill>
                <a:latin typeface="Times New Roman"/>
                <a:cs typeface="Times New Roman"/>
              </a:rPr>
              <a:t>Hospitals </a:t>
            </a:r>
            <a:r>
              <a:rPr sz="2400" spc="155">
                <a:solidFill>
                  <a:srgbClr val="747787"/>
                </a:solidFill>
                <a:latin typeface="Times New Roman"/>
                <a:cs typeface="Times New Roman"/>
              </a:rPr>
              <a:t>will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generate </a:t>
            </a:r>
            <a:r>
              <a:rPr sz="2400" spc="300">
                <a:solidFill>
                  <a:srgbClr val="747787"/>
                </a:solidFill>
                <a:latin typeface="Times New Roman"/>
                <a:cs typeface="Times New Roman"/>
              </a:rPr>
              <a:t>the  </a:t>
            </a:r>
            <a:r>
              <a:rPr sz="2400" spc="340">
                <a:solidFill>
                  <a:srgbClr val="747787"/>
                </a:solidFill>
                <a:latin typeface="Times New Roman"/>
                <a:cs typeface="Times New Roman"/>
              </a:rPr>
              <a:t>maximum </a:t>
            </a:r>
            <a:r>
              <a:rPr sz="2400" spc="220">
                <a:solidFill>
                  <a:srgbClr val="747787"/>
                </a:solidFill>
                <a:latin typeface="Times New Roman"/>
                <a:cs typeface="Times New Roman"/>
              </a:rPr>
              <a:t>revenue. </a:t>
            </a:r>
            <a:r>
              <a:rPr sz="2400" spc="250">
                <a:solidFill>
                  <a:srgbClr val="747787"/>
                </a:solidFill>
                <a:latin typeface="Times New Roman"/>
                <a:cs typeface="Times New Roman"/>
              </a:rPr>
              <a:t>The </a:t>
            </a:r>
            <a:r>
              <a:rPr sz="2400" spc="280">
                <a:solidFill>
                  <a:srgbClr val="747787"/>
                </a:solidFill>
                <a:latin typeface="Times New Roman"/>
                <a:cs typeface="Times New Roman"/>
              </a:rPr>
              <a:t>data  </a:t>
            </a:r>
            <a:r>
              <a:rPr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sz="24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reports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10">
                <a:solidFill>
                  <a:srgbClr val="747787"/>
                </a:solidFill>
                <a:latin typeface="Times New Roman"/>
                <a:cs typeface="Times New Roman"/>
              </a:rPr>
              <a:t>that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80">
                <a:solidFill>
                  <a:srgbClr val="747787"/>
                </a:solidFill>
                <a:latin typeface="Times New Roman"/>
                <a:cs typeface="Times New Roman"/>
              </a:rPr>
              <a:t>is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40">
                <a:solidFill>
                  <a:srgbClr val="747787"/>
                </a:solidFill>
                <a:latin typeface="Times New Roman"/>
                <a:cs typeface="Times New Roman"/>
              </a:rPr>
              <a:t>saved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65">
                <a:solidFill>
                  <a:srgbClr val="747787"/>
                </a:solidFill>
                <a:latin typeface="Times New Roman"/>
                <a:cs typeface="Times New Roman"/>
              </a:rPr>
              <a:t>,will  </a:t>
            </a:r>
            <a:r>
              <a:rPr sz="2400" spc="235">
                <a:solidFill>
                  <a:srgbClr val="747787"/>
                </a:solidFill>
                <a:latin typeface="Times New Roman"/>
                <a:cs typeface="Times New Roman"/>
              </a:rPr>
              <a:t>be </a:t>
            </a:r>
            <a:r>
              <a:rPr sz="2400" spc="260">
                <a:solidFill>
                  <a:srgbClr val="747787"/>
                </a:solidFill>
                <a:latin typeface="Times New Roman"/>
                <a:cs typeface="Times New Roman"/>
              </a:rPr>
              <a:t>customized </a:t>
            </a:r>
            <a:r>
              <a:rPr sz="2400" spc="229">
                <a:solidFill>
                  <a:srgbClr val="747787"/>
                </a:solidFill>
                <a:latin typeface="Times New Roman"/>
                <a:cs typeface="Times New Roman"/>
              </a:rPr>
              <a:t>according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to  </a:t>
            </a:r>
            <a:r>
              <a:rPr sz="2400" spc="240">
                <a:solidFill>
                  <a:srgbClr val="747787"/>
                </a:solidFill>
                <a:latin typeface="Times New Roman"/>
                <a:cs typeface="Times New Roman"/>
              </a:rPr>
              <a:t>hospital </a:t>
            </a:r>
            <a:r>
              <a:rPr sz="2400" spc="190">
                <a:solidFill>
                  <a:srgbClr val="747787"/>
                </a:solidFill>
                <a:latin typeface="Times New Roman"/>
                <a:cs typeface="Times New Roman"/>
              </a:rPr>
              <a:t>specifics </a:t>
            </a:r>
            <a:r>
              <a:rPr sz="2400" spc="305">
                <a:solidFill>
                  <a:srgbClr val="747787"/>
                </a:solidFill>
                <a:latin typeface="Times New Roman"/>
                <a:cs typeface="Times New Roman"/>
              </a:rPr>
              <a:t>and </a:t>
            </a:r>
            <a:r>
              <a:rPr sz="2400" spc="285">
                <a:solidFill>
                  <a:srgbClr val="747787"/>
                </a:solidFill>
                <a:latin typeface="Times New Roman"/>
                <a:cs typeface="Times New Roman"/>
              </a:rPr>
              <a:t>makes  </a:t>
            </a:r>
            <a:r>
              <a:rPr sz="2400" spc="204">
                <a:solidFill>
                  <a:srgbClr val="747787"/>
                </a:solidFill>
                <a:latin typeface="Times New Roman"/>
                <a:cs typeface="Times New Roman"/>
              </a:rPr>
              <a:t>it</a:t>
            </a:r>
            <a:r>
              <a:rPr sz="24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9">
                <a:solidFill>
                  <a:srgbClr val="747787"/>
                </a:solidFill>
                <a:latin typeface="Times New Roman"/>
                <a:cs typeface="Times New Roman"/>
              </a:rPr>
              <a:t>easier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15">
                <a:solidFill>
                  <a:srgbClr val="747787"/>
                </a:solidFill>
                <a:latin typeface="Times New Roman"/>
                <a:cs typeface="Times New Roman"/>
              </a:rPr>
              <a:t>for</a:t>
            </a:r>
            <a:r>
              <a:rPr sz="24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45">
                <a:solidFill>
                  <a:srgbClr val="747787"/>
                </a:solidFill>
                <a:latin typeface="Times New Roman"/>
                <a:cs typeface="Times New Roman"/>
              </a:rPr>
              <a:t>hospitals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00">
                <a:solidFill>
                  <a:srgbClr val="747787"/>
                </a:solidFill>
                <a:latin typeface="Times New Roman"/>
                <a:cs typeface="Times New Roman"/>
              </a:rPr>
              <a:t>,</a:t>
            </a:r>
            <a:r>
              <a:rPr sz="24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45">
                <a:solidFill>
                  <a:srgbClr val="747787"/>
                </a:solidFill>
                <a:latin typeface="Times New Roman"/>
                <a:cs typeface="Times New Roman"/>
              </a:rPr>
              <a:t>doctors  </a:t>
            </a:r>
            <a:r>
              <a:rPr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patients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40">
                <a:solidFill>
                  <a:srgbClr val="747787"/>
                </a:solidFill>
                <a:latin typeface="Times New Roman"/>
                <a:cs typeface="Times New Roman"/>
              </a:rPr>
              <a:t>keeps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40">
                <a:solidFill>
                  <a:srgbClr val="747787"/>
                </a:solidFill>
                <a:latin typeface="Times New Roman"/>
                <a:cs typeface="Times New Roman"/>
              </a:rPr>
              <a:t>record  </a:t>
            </a:r>
            <a:r>
              <a:rPr sz="2400" spc="185">
                <a:solidFill>
                  <a:srgbClr val="747787"/>
                </a:solidFill>
                <a:latin typeface="Times New Roman"/>
                <a:cs typeface="Times New Roman"/>
              </a:rPr>
              <a:t>of </a:t>
            </a:r>
            <a:r>
              <a:rPr sz="2400" spc="229">
                <a:solidFill>
                  <a:srgbClr val="747787"/>
                </a:solidFill>
                <a:latin typeface="Times New Roman"/>
                <a:cs typeface="Times New Roman"/>
              </a:rPr>
              <a:t>detailed </a:t>
            </a:r>
            <a:r>
              <a:rPr sz="2400" spc="305">
                <a:solidFill>
                  <a:srgbClr val="747787"/>
                </a:solidFill>
                <a:latin typeface="Times New Roman"/>
                <a:cs typeface="Times New Roman"/>
              </a:rPr>
              <a:t>and </a:t>
            </a:r>
            <a:r>
              <a:rPr sz="2400" spc="229">
                <a:solidFill>
                  <a:srgbClr val="747787"/>
                </a:solidFill>
                <a:latin typeface="Times New Roman"/>
                <a:cs typeface="Times New Roman"/>
              </a:rPr>
              <a:t>easy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to  </a:t>
            </a:r>
            <a:r>
              <a:rPr sz="2400" spc="295">
                <a:solidFill>
                  <a:srgbClr val="747787"/>
                </a:solidFill>
                <a:latin typeface="Times New Roman"/>
                <a:cs typeface="Times New Roman"/>
              </a:rPr>
              <a:t>understand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reports</a:t>
            </a:r>
            <a:r>
              <a:rPr sz="2400" spc="-38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-10">
                <a:solidFill>
                  <a:srgbClr val="747787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4308" y="4692665"/>
            <a:ext cx="148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>
                <a:solidFill>
                  <a:srgbClr val="141414"/>
                </a:solidFill>
                <a:latin typeface="Verdana"/>
                <a:cs typeface="Verdana"/>
              </a:rPr>
              <a:t>H</a:t>
            </a:r>
            <a:r>
              <a:rPr sz="2400" b="1" spc="-140">
                <a:solidFill>
                  <a:srgbClr val="141414"/>
                </a:solidFill>
                <a:latin typeface="Verdana"/>
                <a:cs typeface="Verdana"/>
              </a:rPr>
              <a:t>o</a:t>
            </a:r>
            <a:r>
              <a:rPr sz="2400" b="1" spc="-180">
                <a:solidFill>
                  <a:srgbClr val="141414"/>
                </a:solidFill>
                <a:latin typeface="Verdana"/>
                <a:cs typeface="Verdana"/>
              </a:rPr>
              <a:t>s</a:t>
            </a:r>
            <a:r>
              <a:rPr sz="2400" b="1" spc="-155">
                <a:solidFill>
                  <a:srgbClr val="141414"/>
                </a:solidFill>
                <a:latin typeface="Verdana"/>
                <a:cs typeface="Verdana"/>
              </a:rPr>
              <a:t>p</a:t>
            </a:r>
            <a:r>
              <a:rPr sz="2400" b="1" spc="10">
                <a:solidFill>
                  <a:srgbClr val="141414"/>
                </a:solidFill>
                <a:latin typeface="Verdana"/>
                <a:cs typeface="Verdana"/>
              </a:rPr>
              <a:t>i</a:t>
            </a:r>
            <a:r>
              <a:rPr sz="2400" b="1" spc="-114">
                <a:solidFill>
                  <a:srgbClr val="141414"/>
                </a:solidFill>
                <a:latin typeface="Verdana"/>
                <a:cs typeface="Verdana"/>
              </a:rPr>
              <a:t>t</a:t>
            </a:r>
            <a:r>
              <a:rPr sz="2400" b="1" spc="-245">
                <a:solidFill>
                  <a:srgbClr val="141414"/>
                </a:solidFill>
                <a:latin typeface="Verdana"/>
                <a:cs typeface="Verdana"/>
              </a:rPr>
              <a:t>a</a:t>
            </a:r>
            <a:r>
              <a:rPr sz="2400" b="1" spc="-5">
                <a:solidFill>
                  <a:srgbClr val="141414"/>
                </a:solidFill>
                <a:latin typeface="Verdana"/>
                <a:cs typeface="Verdana"/>
              </a:rPr>
              <a:t>l</a:t>
            </a:r>
            <a:r>
              <a:rPr sz="2400" b="1" spc="-180">
                <a:solidFill>
                  <a:srgbClr val="141414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4628" y="5848984"/>
            <a:ext cx="441769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142240" algn="ctr">
              <a:lnSpc>
                <a:spcPct val="125000"/>
              </a:lnSpc>
              <a:spcBef>
                <a:spcPts val="100"/>
              </a:spcBef>
            </a:pPr>
            <a:r>
              <a:rPr sz="2400" spc="220">
                <a:solidFill>
                  <a:srgbClr val="747787"/>
                </a:solidFill>
                <a:latin typeface="Times New Roman"/>
                <a:cs typeface="Times New Roman"/>
              </a:rPr>
              <a:t>This </a:t>
            </a:r>
            <a:r>
              <a:rPr sz="2400" spc="200">
                <a:solidFill>
                  <a:srgbClr val="747787"/>
                </a:solidFill>
                <a:latin typeface="Times New Roman"/>
                <a:cs typeface="Times New Roman"/>
              </a:rPr>
              <a:t>service </a:t>
            </a:r>
            <a:r>
              <a:rPr sz="2400" spc="155">
                <a:solidFill>
                  <a:srgbClr val="747787"/>
                </a:solidFill>
                <a:latin typeface="Times New Roman"/>
                <a:cs typeface="Times New Roman"/>
              </a:rPr>
              <a:t>will </a:t>
            </a:r>
            <a:r>
              <a:rPr sz="2400" spc="235">
                <a:solidFill>
                  <a:srgbClr val="747787"/>
                </a:solidFill>
                <a:latin typeface="Times New Roman"/>
                <a:cs typeface="Times New Roman"/>
              </a:rPr>
              <a:t>be  completely</a:t>
            </a:r>
            <a:r>
              <a:rPr sz="2400" spc="-5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0">
                <a:solidFill>
                  <a:srgbClr val="747787"/>
                </a:solidFill>
                <a:latin typeface="Times New Roman"/>
                <a:cs typeface="Times New Roman"/>
              </a:rPr>
              <a:t>free</a:t>
            </a:r>
            <a:r>
              <a:rPr sz="24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15">
                <a:solidFill>
                  <a:srgbClr val="747787"/>
                </a:solidFill>
                <a:latin typeface="Times New Roman"/>
                <a:cs typeface="Times New Roman"/>
              </a:rPr>
              <a:t>for</a:t>
            </a:r>
            <a:r>
              <a:rPr sz="24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patients</a:t>
            </a:r>
            <a:endParaRPr sz="2400">
              <a:latin typeface="Times New Roman"/>
              <a:cs typeface="Times New Roman"/>
            </a:endParaRPr>
          </a:p>
          <a:p>
            <a:pPr marL="12700" marR="5080" algn="ctr">
              <a:lnSpc>
                <a:spcPct val="125000"/>
              </a:lnSpc>
            </a:pPr>
            <a:r>
              <a:rPr sz="2400" spc="55">
                <a:solidFill>
                  <a:srgbClr val="747787"/>
                </a:solidFill>
                <a:latin typeface="Times New Roman"/>
                <a:cs typeface="Times New Roman"/>
              </a:rPr>
              <a:t>.By </a:t>
            </a:r>
            <a:r>
              <a:rPr sz="2400" spc="245">
                <a:solidFill>
                  <a:srgbClr val="747787"/>
                </a:solidFill>
                <a:latin typeface="Times New Roman"/>
                <a:cs typeface="Times New Roman"/>
              </a:rPr>
              <a:t>taking </a:t>
            </a:r>
            <a:r>
              <a:rPr sz="2400" spc="300">
                <a:solidFill>
                  <a:srgbClr val="747787"/>
                </a:solidFill>
                <a:latin typeface="Times New Roman"/>
                <a:cs typeface="Times New Roman"/>
              </a:rPr>
              <a:t>the </a:t>
            </a:r>
            <a:r>
              <a:rPr sz="2400" spc="254">
                <a:solidFill>
                  <a:srgbClr val="747787"/>
                </a:solidFill>
                <a:latin typeface="Times New Roman"/>
                <a:cs typeface="Times New Roman"/>
              </a:rPr>
              <a:t>cut </a:t>
            </a:r>
            <a:r>
              <a:rPr sz="2400" spc="285">
                <a:solidFill>
                  <a:srgbClr val="747787"/>
                </a:solidFill>
                <a:latin typeface="Times New Roman"/>
                <a:cs typeface="Times New Roman"/>
              </a:rPr>
              <a:t>from </a:t>
            </a:r>
            <a:r>
              <a:rPr sz="2400" spc="300">
                <a:solidFill>
                  <a:srgbClr val="747787"/>
                </a:solidFill>
                <a:latin typeface="Times New Roman"/>
                <a:cs typeface="Times New Roman"/>
              </a:rPr>
              <a:t>the  </a:t>
            </a:r>
            <a:r>
              <a:rPr sz="2400" spc="245">
                <a:solidFill>
                  <a:srgbClr val="747787"/>
                </a:solidFill>
                <a:latin typeface="Times New Roman"/>
                <a:cs typeface="Times New Roman"/>
              </a:rPr>
              <a:t>medicines </a:t>
            </a:r>
            <a:r>
              <a:rPr sz="2400" spc="254">
                <a:solidFill>
                  <a:srgbClr val="747787"/>
                </a:solidFill>
                <a:latin typeface="Times New Roman"/>
                <a:cs typeface="Times New Roman"/>
              </a:rPr>
              <a:t>suggested </a:t>
            </a:r>
            <a:r>
              <a:rPr sz="2400" spc="204">
                <a:solidFill>
                  <a:srgbClr val="747787"/>
                </a:solidFill>
                <a:latin typeface="Times New Roman"/>
                <a:cs typeface="Times New Roman"/>
              </a:rPr>
              <a:t>by </a:t>
            </a:r>
            <a:r>
              <a:rPr sz="2400" spc="300">
                <a:solidFill>
                  <a:srgbClr val="747787"/>
                </a:solidFill>
                <a:latin typeface="Times New Roman"/>
                <a:cs typeface="Times New Roman"/>
              </a:rPr>
              <a:t>the  </a:t>
            </a:r>
            <a:r>
              <a:rPr sz="2400" spc="240">
                <a:solidFill>
                  <a:srgbClr val="747787"/>
                </a:solidFill>
                <a:latin typeface="Times New Roman"/>
                <a:cs typeface="Times New Roman"/>
              </a:rPr>
              <a:t>doctors,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50">
                <a:solidFill>
                  <a:srgbClr val="747787"/>
                </a:solidFill>
                <a:latin typeface="Times New Roman"/>
                <a:cs typeface="Times New Roman"/>
              </a:rPr>
              <a:t>we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55">
                <a:solidFill>
                  <a:srgbClr val="747787"/>
                </a:solidFill>
                <a:latin typeface="Times New Roman"/>
                <a:cs typeface="Times New Roman"/>
              </a:rPr>
              <a:t>will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15">
                <a:solidFill>
                  <a:srgbClr val="747787"/>
                </a:solidFill>
                <a:latin typeface="Times New Roman"/>
                <a:cs typeface="Times New Roman"/>
              </a:rPr>
              <a:t>also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generate  </a:t>
            </a:r>
            <a:r>
              <a:rPr sz="2400" spc="220">
                <a:solidFill>
                  <a:srgbClr val="747787"/>
                </a:solidFill>
                <a:latin typeface="Times New Roman"/>
                <a:cs typeface="Times New Roman"/>
              </a:rPr>
              <a:t>revenue.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0759" y="4692665"/>
            <a:ext cx="1287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>
                <a:solidFill>
                  <a:srgbClr val="141414"/>
                </a:solidFill>
                <a:latin typeface="Verdana"/>
                <a:cs typeface="Verdana"/>
              </a:rPr>
              <a:t>Patients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07221" y="5591824"/>
            <a:ext cx="439356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72390" algn="ctr">
              <a:lnSpc>
                <a:spcPct val="125000"/>
              </a:lnSpc>
              <a:spcBef>
                <a:spcPts val="100"/>
              </a:spcBef>
            </a:pPr>
            <a:r>
              <a:rPr sz="2400" spc="250">
                <a:solidFill>
                  <a:srgbClr val="747787"/>
                </a:solidFill>
                <a:latin typeface="Times New Roman"/>
                <a:cs typeface="Times New Roman"/>
              </a:rPr>
              <a:t>The </a:t>
            </a:r>
            <a:r>
              <a:rPr sz="2400" spc="235">
                <a:solidFill>
                  <a:srgbClr val="747787"/>
                </a:solidFill>
                <a:latin typeface="Times New Roman"/>
                <a:cs typeface="Times New Roman"/>
              </a:rPr>
              <a:t>medical </a:t>
            </a:r>
            <a:r>
              <a:rPr sz="2400" spc="285">
                <a:solidFill>
                  <a:srgbClr val="747787"/>
                </a:solidFill>
                <a:latin typeface="Times New Roman"/>
                <a:cs typeface="Times New Roman"/>
              </a:rPr>
              <a:t>students </a:t>
            </a:r>
            <a:r>
              <a:rPr sz="2400" spc="155">
                <a:solidFill>
                  <a:srgbClr val="747787"/>
                </a:solidFill>
                <a:latin typeface="Times New Roman"/>
                <a:cs typeface="Times New Roman"/>
              </a:rPr>
              <a:t>will  </a:t>
            </a:r>
            <a:r>
              <a:rPr sz="2400" spc="280">
                <a:solidFill>
                  <a:srgbClr val="747787"/>
                </a:solidFill>
                <a:latin typeface="Times New Roman"/>
                <a:cs typeface="Times New Roman"/>
              </a:rPr>
              <a:t>perform </a:t>
            </a:r>
            <a:r>
              <a:rPr sz="2400" spc="270">
                <a:solidFill>
                  <a:srgbClr val="747787"/>
                </a:solidFill>
                <a:latin typeface="Times New Roman"/>
                <a:cs typeface="Times New Roman"/>
              </a:rPr>
              <a:t>a </a:t>
            </a:r>
            <a:r>
              <a:rPr sz="2400" spc="210">
                <a:solidFill>
                  <a:srgbClr val="747787"/>
                </a:solidFill>
                <a:latin typeface="Times New Roman"/>
                <a:cs typeface="Times New Roman"/>
              </a:rPr>
              <a:t>very </a:t>
            </a:r>
            <a:r>
              <a:rPr sz="2400" spc="190">
                <a:solidFill>
                  <a:srgbClr val="747787"/>
                </a:solidFill>
                <a:latin typeface="Times New Roman"/>
                <a:cs typeface="Times New Roman"/>
              </a:rPr>
              <a:t>vital </a:t>
            </a:r>
            <a:r>
              <a:rPr sz="2400" spc="215">
                <a:solidFill>
                  <a:srgbClr val="747787"/>
                </a:solidFill>
                <a:latin typeface="Times New Roman"/>
                <a:cs typeface="Times New Roman"/>
              </a:rPr>
              <a:t>role </a:t>
            </a:r>
            <a:r>
              <a:rPr sz="2400" spc="260">
                <a:solidFill>
                  <a:srgbClr val="747787"/>
                </a:solidFill>
                <a:latin typeface="Times New Roman"/>
                <a:cs typeface="Times New Roman"/>
              </a:rPr>
              <a:t>as 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they can </a:t>
            </a:r>
            <a:r>
              <a:rPr sz="2400" spc="254">
                <a:solidFill>
                  <a:srgbClr val="747787"/>
                </a:solidFill>
                <a:latin typeface="Times New Roman"/>
                <a:cs typeface="Times New Roman"/>
              </a:rPr>
              <a:t>do </a:t>
            </a:r>
            <a:r>
              <a:rPr sz="2400" spc="290">
                <a:solidFill>
                  <a:srgbClr val="747787"/>
                </a:solidFill>
                <a:latin typeface="Times New Roman"/>
                <a:cs typeface="Times New Roman"/>
              </a:rPr>
              <a:t>research-based  </a:t>
            </a:r>
            <a:r>
              <a:rPr sz="2400" spc="250">
                <a:solidFill>
                  <a:srgbClr val="747787"/>
                </a:solidFill>
                <a:latin typeface="Times New Roman"/>
                <a:cs typeface="Times New Roman"/>
              </a:rPr>
              <a:t>studies </a:t>
            </a:r>
            <a:r>
              <a:rPr sz="2400" spc="295">
                <a:solidFill>
                  <a:srgbClr val="747787"/>
                </a:solidFill>
                <a:latin typeface="Times New Roman"/>
                <a:cs typeface="Times New Roman"/>
              </a:rPr>
              <a:t>through </a:t>
            </a:r>
            <a:r>
              <a:rPr sz="2400" spc="270">
                <a:solidFill>
                  <a:srgbClr val="747787"/>
                </a:solidFill>
                <a:latin typeface="Times New Roman"/>
                <a:cs typeface="Times New Roman"/>
              </a:rPr>
              <a:t>our </a:t>
            </a:r>
            <a:r>
              <a:rPr sz="2400" spc="250">
                <a:solidFill>
                  <a:srgbClr val="747787"/>
                </a:solidFill>
                <a:latin typeface="Times New Roman"/>
                <a:cs typeface="Times New Roman"/>
              </a:rPr>
              <a:t>portal  </a:t>
            </a:r>
            <a:r>
              <a:rPr sz="2400" spc="254">
                <a:solidFill>
                  <a:srgbClr val="747787"/>
                </a:solidFill>
                <a:latin typeface="Times New Roman"/>
                <a:cs typeface="Times New Roman"/>
              </a:rPr>
              <a:t>(with </a:t>
            </a:r>
            <a:r>
              <a:rPr sz="2400" spc="280">
                <a:solidFill>
                  <a:srgbClr val="747787"/>
                </a:solidFill>
                <a:latin typeface="Times New Roman"/>
                <a:cs typeface="Times New Roman"/>
              </a:rPr>
              <a:t>patient's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consent) </a:t>
            </a:r>
            <a:r>
              <a:rPr sz="2400" spc="204">
                <a:solidFill>
                  <a:srgbClr val="747787"/>
                </a:solidFill>
                <a:latin typeface="Times New Roman"/>
                <a:cs typeface="Times New Roman"/>
              </a:rPr>
              <a:t>by  </a:t>
            </a:r>
            <a:r>
              <a:rPr sz="2400" spc="250">
                <a:solidFill>
                  <a:srgbClr val="747787"/>
                </a:solidFill>
                <a:latin typeface="Times New Roman"/>
                <a:cs typeface="Times New Roman"/>
              </a:rPr>
              <a:t>studying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54">
                <a:solidFill>
                  <a:srgbClr val="747787"/>
                </a:solidFill>
                <a:latin typeface="Times New Roman"/>
                <a:cs typeface="Times New Roman"/>
              </a:rPr>
              <a:t>their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reports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0">
                <a:solidFill>
                  <a:srgbClr val="747787"/>
                </a:solidFill>
                <a:latin typeface="Times New Roman"/>
                <a:cs typeface="Times New Roman"/>
              </a:rPr>
              <a:t>as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5">
                <a:solidFill>
                  <a:srgbClr val="747787"/>
                </a:solidFill>
                <a:latin typeface="Times New Roman"/>
                <a:cs typeface="Times New Roman"/>
              </a:rPr>
              <a:t>case  </a:t>
            </a:r>
            <a:r>
              <a:rPr sz="2400" spc="250">
                <a:solidFill>
                  <a:srgbClr val="747787"/>
                </a:solidFill>
                <a:latin typeface="Times New Roman"/>
                <a:cs typeface="Times New Roman"/>
              </a:rPr>
              <a:t>studies</a:t>
            </a:r>
            <a:r>
              <a:rPr sz="24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0">
                <a:solidFill>
                  <a:srgbClr val="747787"/>
                </a:solidFill>
                <a:latin typeface="Times New Roman"/>
                <a:cs typeface="Times New Roman"/>
              </a:rPr>
              <a:t>as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50">
                <a:solidFill>
                  <a:srgbClr val="747787"/>
                </a:solidFill>
                <a:latin typeface="Times New Roman"/>
                <a:cs typeface="Times New Roman"/>
              </a:rPr>
              <a:t>we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55">
                <a:solidFill>
                  <a:srgbClr val="747787"/>
                </a:solidFill>
                <a:latin typeface="Times New Roman"/>
                <a:cs typeface="Times New Roman"/>
              </a:rPr>
              <a:t>will</a:t>
            </a:r>
            <a:r>
              <a:rPr sz="24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35">
                <a:solidFill>
                  <a:srgbClr val="747787"/>
                </a:solidFill>
                <a:latin typeface="Times New Roman"/>
                <a:cs typeface="Times New Roman"/>
              </a:rPr>
              <a:t>be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9">
                <a:solidFill>
                  <a:srgbClr val="747787"/>
                </a:solidFill>
                <a:latin typeface="Times New Roman"/>
                <a:cs typeface="Times New Roman"/>
              </a:rPr>
              <a:t>saving  </a:t>
            </a:r>
            <a:r>
              <a:rPr sz="2400" spc="254">
                <a:solidFill>
                  <a:srgbClr val="747787"/>
                </a:solidFill>
                <a:latin typeface="Times New Roman"/>
                <a:cs typeface="Times New Roman"/>
              </a:rPr>
              <a:t>their </a:t>
            </a:r>
            <a:r>
              <a:rPr sz="2400" spc="235">
                <a:solidFill>
                  <a:srgbClr val="747787"/>
                </a:solidFill>
                <a:latin typeface="Times New Roman"/>
                <a:cs typeface="Times New Roman"/>
              </a:rPr>
              <a:t>medical</a:t>
            </a:r>
            <a:r>
              <a:rPr sz="2400" spc="-3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10">
                <a:solidFill>
                  <a:srgbClr val="747787"/>
                </a:solidFill>
                <a:latin typeface="Times New Roman"/>
                <a:cs typeface="Times New Roman"/>
              </a:rPr>
              <a:t>history.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23850" y="4740275"/>
            <a:ext cx="2632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>
                <a:solidFill>
                  <a:srgbClr val="141414"/>
                </a:solidFill>
                <a:latin typeface="Verdana"/>
                <a:cs typeface="Verdana"/>
              </a:rPr>
              <a:t>Medical</a:t>
            </a:r>
            <a:r>
              <a:rPr sz="2400" b="1" spc="-300">
                <a:solidFill>
                  <a:srgbClr val="141414"/>
                </a:solidFill>
                <a:latin typeface="Verdana"/>
                <a:cs typeface="Verdana"/>
              </a:rPr>
              <a:t> </a:t>
            </a:r>
            <a:r>
              <a:rPr sz="2400" b="1" spc="-165">
                <a:solidFill>
                  <a:srgbClr val="141414"/>
                </a:solidFill>
                <a:latin typeface="Verdana"/>
                <a:cs typeface="Verdana"/>
              </a:rPr>
              <a:t>students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275" y="1054100"/>
            <a:ext cx="2631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>
                <a:solidFill>
                  <a:srgbClr val="D12C2C"/>
                </a:solidFill>
                <a:latin typeface="Arial"/>
                <a:cs typeface="Arial"/>
              </a:rPr>
              <a:t>OUR </a:t>
            </a:r>
            <a:r>
              <a:rPr sz="1800" b="1" spc="-5">
                <a:solidFill>
                  <a:srgbClr val="D12C2C"/>
                </a:solidFill>
                <a:latin typeface="Arial"/>
                <a:cs typeface="Arial"/>
              </a:rPr>
              <a:t>TARGET</a:t>
            </a:r>
            <a:r>
              <a:rPr sz="1800" b="1" spc="204">
                <a:solidFill>
                  <a:srgbClr val="D12C2C"/>
                </a:solidFill>
                <a:latin typeface="Arial"/>
                <a:cs typeface="Arial"/>
              </a:rPr>
              <a:t> </a:t>
            </a:r>
            <a:r>
              <a:rPr sz="1800" b="1" spc="10">
                <a:solidFill>
                  <a:srgbClr val="D12C2C"/>
                </a:solidFill>
                <a:latin typeface="Arial"/>
                <a:cs typeface="Arial"/>
              </a:rPr>
              <a:t>MARKET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0025" y="1647825"/>
            <a:ext cx="16802735" cy="8420100"/>
            <a:chOff x="200025" y="1647825"/>
            <a:chExt cx="16802735" cy="8420100"/>
          </a:xfrm>
        </p:grpSpPr>
        <p:sp>
          <p:nvSpPr>
            <p:cNvPr id="11" name="object 11"/>
            <p:cNvSpPr/>
            <p:nvPr/>
          </p:nvSpPr>
          <p:spPr>
            <a:xfrm>
              <a:off x="1371600" y="1647825"/>
              <a:ext cx="3721434" cy="2867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48475" y="1781175"/>
              <a:ext cx="4552949" cy="2895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68300" y="1857390"/>
              <a:ext cx="3933840" cy="2819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275" y="6906259"/>
            <a:ext cx="8085455" cy="230187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>
                <a:solidFill>
                  <a:srgbClr val="777777"/>
                </a:solidFill>
                <a:latin typeface="FreeMono"/>
                <a:cs typeface="FreeMono"/>
              </a:rPr>
              <a:t>☑</a:t>
            </a:r>
            <a:r>
              <a:rPr sz="2400" spc="160">
                <a:solidFill>
                  <a:srgbClr val="777777"/>
                </a:solidFill>
                <a:latin typeface="FreeMono"/>
                <a:cs typeface="FreeMono"/>
              </a:rPr>
              <a:t> </a:t>
            </a:r>
            <a:r>
              <a:rPr sz="2400" spc="165">
                <a:solidFill>
                  <a:srgbClr val="747787"/>
                </a:solidFill>
                <a:latin typeface="Times New Roman"/>
                <a:cs typeface="Times New Roman"/>
              </a:rPr>
              <a:t>Giving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reports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35">
                <a:solidFill>
                  <a:srgbClr val="747787"/>
                </a:solidFill>
                <a:latin typeface="Times New Roman"/>
                <a:cs typeface="Times New Roman"/>
              </a:rPr>
              <a:t>in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70">
                <a:solidFill>
                  <a:srgbClr val="747787"/>
                </a:solidFill>
                <a:latin typeface="Times New Roman"/>
                <a:cs typeface="Times New Roman"/>
              </a:rPr>
              <a:t>a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00">
                <a:solidFill>
                  <a:srgbClr val="747787"/>
                </a:solidFill>
                <a:latin typeface="Times New Roman"/>
                <a:cs typeface="Times New Roman"/>
              </a:rPr>
              <a:t>visual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45">
                <a:solidFill>
                  <a:srgbClr val="747787"/>
                </a:solidFill>
                <a:latin typeface="Times New Roman"/>
                <a:cs typeface="Times New Roman"/>
              </a:rPr>
              <a:t>format.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>
                <a:solidFill>
                  <a:srgbClr val="777777"/>
                </a:solidFill>
                <a:latin typeface="FreeMono"/>
                <a:cs typeface="FreeMono"/>
              </a:rPr>
              <a:t>☑</a:t>
            </a:r>
            <a:r>
              <a:rPr sz="2400" spc="160">
                <a:solidFill>
                  <a:srgbClr val="777777"/>
                </a:solidFill>
                <a:latin typeface="FreeMono"/>
                <a:cs typeface="FreeMono"/>
              </a:rPr>
              <a:t> </a:t>
            </a:r>
            <a:r>
              <a:rPr sz="2400" spc="225">
                <a:solidFill>
                  <a:srgbClr val="747787"/>
                </a:solidFill>
                <a:latin typeface="Times New Roman"/>
                <a:cs typeface="Times New Roman"/>
              </a:rPr>
              <a:t>Now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reports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40">
                <a:solidFill>
                  <a:srgbClr val="747787"/>
                </a:solidFill>
                <a:latin typeface="Times New Roman"/>
                <a:cs typeface="Times New Roman"/>
              </a:rPr>
              <a:t>would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35">
                <a:solidFill>
                  <a:srgbClr val="747787"/>
                </a:solidFill>
                <a:latin typeface="Times New Roman"/>
                <a:cs typeface="Times New Roman"/>
              </a:rPr>
              <a:t>be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9">
                <a:solidFill>
                  <a:srgbClr val="747787"/>
                </a:solidFill>
                <a:latin typeface="Times New Roman"/>
                <a:cs typeface="Times New Roman"/>
              </a:rPr>
              <a:t>easy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understand.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>
                <a:solidFill>
                  <a:srgbClr val="777777"/>
                </a:solidFill>
                <a:latin typeface="FreeMono"/>
                <a:cs typeface="FreeMono"/>
              </a:rPr>
              <a:t>☑</a:t>
            </a:r>
            <a:r>
              <a:rPr sz="2400" spc="160">
                <a:solidFill>
                  <a:srgbClr val="777777"/>
                </a:solidFill>
                <a:latin typeface="FreeMono"/>
                <a:cs typeface="FreeMono"/>
              </a:rPr>
              <a:t> </a:t>
            </a:r>
            <a:r>
              <a:rPr sz="2400" spc="215">
                <a:solidFill>
                  <a:srgbClr val="747787"/>
                </a:solidFill>
                <a:latin typeface="Times New Roman"/>
                <a:cs typeface="Times New Roman"/>
              </a:rPr>
              <a:t>Doctors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54">
                <a:solidFill>
                  <a:srgbClr val="747787"/>
                </a:solidFill>
                <a:latin typeface="Times New Roman"/>
                <a:cs typeface="Times New Roman"/>
              </a:rPr>
              <a:t>have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9">
                <a:solidFill>
                  <a:srgbClr val="747787"/>
                </a:solidFill>
                <a:latin typeface="Times New Roman"/>
                <a:cs typeface="Times New Roman"/>
              </a:rPr>
              <a:t>easy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0">
                <a:solidFill>
                  <a:srgbClr val="747787"/>
                </a:solidFill>
                <a:latin typeface="Times New Roman"/>
                <a:cs typeface="Times New Roman"/>
              </a:rPr>
              <a:t>access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00">
                <a:solidFill>
                  <a:srgbClr val="747787"/>
                </a:solidFill>
                <a:latin typeface="Times New Roman"/>
                <a:cs typeface="Times New Roman"/>
              </a:rPr>
              <a:t>the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9">
                <a:solidFill>
                  <a:srgbClr val="747787"/>
                </a:solidFill>
                <a:latin typeface="Times New Roman"/>
                <a:cs typeface="Times New Roman"/>
              </a:rPr>
              <a:t>previous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04">
                <a:solidFill>
                  <a:srgbClr val="747787"/>
                </a:solidFill>
                <a:latin typeface="Times New Roman"/>
                <a:cs typeface="Times New Roman"/>
              </a:rPr>
              <a:t>record.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>
                <a:solidFill>
                  <a:srgbClr val="777777"/>
                </a:solidFill>
                <a:latin typeface="FreeMono"/>
                <a:cs typeface="FreeMono"/>
              </a:rPr>
              <a:t>☑</a:t>
            </a:r>
            <a:r>
              <a:rPr sz="2400" spc="170">
                <a:solidFill>
                  <a:srgbClr val="777777"/>
                </a:solidFill>
                <a:latin typeface="FreeMono"/>
                <a:cs typeface="FreeMono"/>
              </a:rPr>
              <a:t> </a:t>
            </a:r>
            <a:r>
              <a:rPr sz="2400" spc="200">
                <a:solidFill>
                  <a:srgbClr val="747787"/>
                </a:solidFill>
                <a:latin typeface="Times New Roman"/>
                <a:cs typeface="Times New Roman"/>
              </a:rPr>
              <a:t>No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05">
                <a:solidFill>
                  <a:srgbClr val="747787"/>
                </a:solidFill>
                <a:latin typeface="Times New Roman"/>
                <a:cs typeface="Times New Roman"/>
              </a:rPr>
              <a:t>more</a:t>
            </a:r>
            <a:r>
              <a:rPr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30">
                <a:solidFill>
                  <a:srgbClr val="747787"/>
                </a:solidFill>
                <a:latin typeface="Times New Roman"/>
                <a:cs typeface="Times New Roman"/>
              </a:rPr>
              <a:t>on-paper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reports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70">
                <a:solidFill>
                  <a:srgbClr val="747787"/>
                </a:solidFill>
                <a:latin typeface="Times New Roman"/>
                <a:cs typeface="Times New Roman"/>
              </a:rPr>
              <a:t>all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70">
                <a:solidFill>
                  <a:srgbClr val="747787"/>
                </a:solidFill>
                <a:latin typeface="Times New Roman"/>
                <a:cs typeface="Times New Roman"/>
              </a:rPr>
              <a:t>things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0">
                <a:solidFill>
                  <a:srgbClr val="747787"/>
                </a:solidFill>
                <a:latin typeface="Times New Roman"/>
                <a:cs typeface="Times New Roman"/>
              </a:rPr>
              <a:t>are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90">
                <a:solidFill>
                  <a:srgbClr val="747787"/>
                </a:solidFill>
                <a:latin typeface="Times New Roman"/>
                <a:cs typeface="Times New Roman"/>
              </a:rPr>
              <a:t>digitalized.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75" y="6207125"/>
            <a:ext cx="5453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30">
                <a:solidFill>
                  <a:srgbClr val="141414"/>
                </a:solidFill>
                <a:latin typeface="Times New Roman"/>
                <a:cs typeface="Times New Roman"/>
              </a:rPr>
              <a:t>Competitive</a:t>
            </a:r>
            <a:r>
              <a:rPr sz="3600" spc="-90">
                <a:solidFill>
                  <a:srgbClr val="141414"/>
                </a:solidFill>
                <a:latin typeface="Times New Roman"/>
                <a:cs typeface="Times New Roman"/>
              </a:rPr>
              <a:t> </a:t>
            </a:r>
            <a:r>
              <a:rPr sz="3600" spc="340">
                <a:solidFill>
                  <a:srgbClr val="141414"/>
                </a:solidFill>
                <a:latin typeface="Times New Roman"/>
                <a:cs typeface="Times New Roman"/>
              </a:rPr>
              <a:t>Advantages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025" y="0"/>
            <a:ext cx="18087975" cy="10287000"/>
            <a:chOff x="200025" y="0"/>
            <a:chExt cx="18087975" cy="10287000"/>
          </a:xfrm>
        </p:grpSpPr>
        <p:sp>
          <p:nvSpPr>
            <p:cNvPr id="5" name="object 5"/>
            <p:cNvSpPr/>
            <p:nvPr/>
          </p:nvSpPr>
          <p:spPr>
            <a:xfrm>
              <a:off x="12573000" y="0"/>
              <a:ext cx="5714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2500" y="942975"/>
              <a:ext cx="2857500" cy="28575"/>
            </a:xfrm>
            <a:custGeom>
              <a:avLst/>
              <a:gdLst/>
              <a:ahLst/>
              <a:cxnLst/>
              <a:rect l="l" t="t" r="r" b="b"/>
              <a:pathLst>
                <a:path w="2857500" h="28575">
                  <a:moveTo>
                    <a:pt x="28575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28575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30275" y="1054100"/>
            <a:ext cx="1722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85">
                <a:solidFill>
                  <a:srgbClr val="D12C2C"/>
                </a:solidFill>
                <a:latin typeface="Arial"/>
                <a:cs typeface="Arial"/>
              </a:rPr>
              <a:t>C</a:t>
            </a:r>
            <a:r>
              <a:rPr sz="1800" b="1" spc="114">
                <a:solidFill>
                  <a:srgbClr val="D12C2C"/>
                </a:solidFill>
                <a:latin typeface="Arial"/>
                <a:cs typeface="Arial"/>
              </a:rPr>
              <a:t>O</a:t>
            </a:r>
            <a:r>
              <a:rPr sz="1800" b="1" spc="220">
                <a:solidFill>
                  <a:srgbClr val="D12C2C"/>
                </a:solidFill>
                <a:latin typeface="Arial"/>
                <a:cs typeface="Arial"/>
              </a:rPr>
              <a:t>M</a:t>
            </a:r>
            <a:r>
              <a:rPr sz="1800" b="1" spc="-5">
                <a:solidFill>
                  <a:srgbClr val="D12C2C"/>
                </a:solidFill>
                <a:latin typeface="Arial"/>
                <a:cs typeface="Arial"/>
              </a:rPr>
              <a:t>P</a:t>
            </a:r>
            <a:r>
              <a:rPr sz="1800" b="1" spc="-140">
                <a:solidFill>
                  <a:srgbClr val="D12C2C"/>
                </a:solidFill>
                <a:latin typeface="Arial"/>
                <a:cs typeface="Arial"/>
              </a:rPr>
              <a:t>E</a:t>
            </a:r>
            <a:r>
              <a:rPr sz="1800" b="1" spc="40">
                <a:solidFill>
                  <a:srgbClr val="D12C2C"/>
                </a:solidFill>
                <a:latin typeface="Arial"/>
                <a:cs typeface="Arial"/>
              </a:rPr>
              <a:t>T</a:t>
            </a:r>
            <a:r>
              <a:rPr sz="1800" b="1" spc="105">
                <a:solidFill>
                  <a:srgbClr val="D12C2C"/>
                </a:solidFill>
                <a:latin typeface="Arial"/>
                <a:cs typeface="Arial"/>
              </a:rPr>
              <a:t>I</a:t>
            </a:r>
            <a:r>
              <a:rPr sz="1800" b="1" spc="40">
                <a:solidFill>
                  <a:srgbClr val="D12C2C"/>
                </a:solidFill>
                <a:latin typeface="Arial"/>
                <a:cs typeface="Arial"/>
              </a:rPr>
              <a:t>T</a:t>
            </a:r>
            <a:r>
              <a:rPr sz="1800" b="1" spc="105">
                <a:solidFill>
                  <a:srgbClr val="D12C2C"/>
                </a:solidFill>
                <a:latin typeface="Arial"/>
                <a:cs typeface="Arial"/>
              </a:rPr>
              <a:t>I</a:t>
            </a:r>
            <a:r>
              <a:rPr sz="1800" b="1" spc="114">
                <a:solidFill>
                  <a:srgbClr val="D12C2C"/>
                </a:solidFill>
                <a:latin typeface="Arial"/>
                <a:cs typeface="Arial"/>
              </a:rPr>
              <a:t>O</a:t>
            </a:r>
            <a:r>
              <a:rPr sz="1800" b="1" spc="20">
                <a:solidFill>
                  <a:srgbClr val="D12C2C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38625" y="2590800"/>
            <a:ext cx="4229735" cy="948055"/>
          </a:xfrm>
          <a:prstGeom prst="rect">
            <a:avLst/>
          </a:prstGeom>
          <a:solidFill>
            <a:srgbClr val="D12C2C"/>
          </a:solidFill>
          <a:ln w="19050">
            <a:solidFill>
              <a:srgbClr val="F4F5F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R="11430" algn="ctr">
              <a:lnSpc>
                <a:spcPct val="100000"/>
              </a:lnSpc>
            </a:pPr>
            <a:r>
              <a:rPr sz="1800" b="1" spc="-95">
                <a:solidFill>
                  <a:srgbClr val="F4F5F9"/>
                </a:solidFill>
                <a:latin typeface="Verdana"/>
                <a:cs typeface="Verdana"/>
              </a:rPr>
              <a:t>DOCTAMY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48150" y="3543300"/>
            <a:ext cx="4239260" cy="3790950"/>
            <a:chOff x="4248150" y="3543300"/>
            <a:chExt cx="4239260" cy="3790950"/>
          </a:xfrm>
        </p:grpSpPr>
        <p:sp>
          <p:nvSpPr>
            <p:cNvPr id="5" name="object 5"/>
            <p:cNvSpPr/>
            <p:nvPr/>
          </p:nvSpPr>
          <p:spPr>
            <a:xfrm>
              <a:off x="4248150" y="3543299"/>
              <a:ext cx="4239260" cy="952500"/>
            </a:xfrm>
            <a:custGeom>
              <a:avLst/>
              <a:gdLst/>
              <a:ahLst/>
              <a:cxnLst/>
              <a:rect l="l" t="t" r="r" b="b"/>
              <a:pathLst>
                <a:path w="4239259" h="952500">
                  <a:moveTo>
                    <a:pt x="4238637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0" y="952500"/>
                  </a:lnTo>
                  <a:lnTo>
                    <a:pt x="4238637" y="952500"/>
                  </a:lnTo>
                  <a:lnTo>
                    <a:pt x="4238637" y="9525"/>
                  </a:lnTo>
                  <a:lnTo>
                    <a:pt x="4238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48150" y="4476750"/>
              <a:ext cx="4201160" cy="19050"/>
            </a:xfrm>
            <a:custGeom>
              <a:avLst/>
              <a:gdLst/>
              <a:ahLst/>
              <a:cxnLst/>
              <a:rect l="l" t="t" r="r" b="b"/>
              <a:pathLst>
                <a:path w="4201159" h="19050">
                  <a:moveTo>
                    <a:pt x="0" y="19050"/>
                  </a:moveTo>
                  <a:lnTo>
                    <a:pt x="4200540" y="19050"/>
                  </a:lnTo>
                  <a:lnTo>
                    <a:pt x="420054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48150" y="4495800"/>
              <a:ext cx="4239260" cy="942975"/>
            </a:xfrm>
            <a:custGeom>
              <a:avLst/>
              <a:gdLst/>
              <a:ahLst/>
              <a:cxnLst/>
              <a:rect l="l" t="t" r="r" b="b"/>
              <a:pathLst>
                <a:path w="4239259" h="942975">
                  <a:moveTo>
                    <a:pt x="0" y="942975"/>
                  </a:moveTo>
                  <a:lnTo>
                    <a:pt x="4238640" y="942975"/>
                  </a:lnTo>
                  <a:lnTo>
                    <a:pt x="4238640" y="0"/>
                  </a:lnTo>
                  <a:lnTo>
                    <a:pt x="0" y="0"/>
                  </a:lnTo>
                  <a:lnTo>
                    <a:pt x="0" y="942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8150" y="5419725"/>
              <a:ext cx="4201160" cy="19050"/>
            </a:xfrm>
            <a:custGeom>
              <a:avLst/>
              <a:gdLst/>
              <a:ahLst/>
              <a:cxnLst/>
              <a:rect l="l" t="t" r="r" b="b"/>
              <a:pathLst>
                <a:path w="4201159" h="19050">
                  <a:moveTo>
                    <a:pt x="0" y="19050"/>
                  </a:moveTo>
                  <a:lnTo>
                    <a:pt x="4200540" y="19050"/>
                  </a:lnTo>
                  <a:lnTo>
                    <a:pt x="420054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48150" y="5438774"/>
              <a:ext cx="4239260" cy="952500"/>
            </a:xfrm>
            <a:custGeom>
              <a:avLst/>
              <a:gdLst/>
              <a:ahLst/>
              <a:cxnLst/>
              <a:rect l="l" t="t" r="r" b="b"/>
              <a:pathLst>
                <a:path w="4239259" h="952500">
                  <a:moveTo>
                    <a:pt x="4238637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0" y="952500"/>
                  </a:lnTo>
                  <a:lnTo>
                    <a:pt x="4238637" y="952500"/>
                  </a:lnTo>
                  <a:lnTo>
                    <a:pt x="4238637" y="9525"/>
                  </a:lnTo>
                  <a:lnTo>
                    <a:pt x="4238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8150" y="6372225"/>
              <a:ext cx="4201160" cy="19050"/>
            </a:xfrm>
            <a:custGeom>
              <a:avLst/>
              <a:gdLst/>
              <a:ahLst/>
              <a:cxnLst/>
              <a:rect l="l" t="t" r="r" b="b"/>
              <a:pathLst>
                <a:path w="4201159" h="19050">
                  <a:moveTo>
                    <a:pt x="0" y="19050"/>
                  </a:moveTo>
                  <a:lnTo>
                    <a:pt x="4200540" y="19050"/>
                  </a:lnTo>
                  <a:lnTo>
                    <a:pt x="420054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8150" y="6391275"/>
              <a:ext cx="4239260" cy="942975"/>
            </a:xfrm>
            <a:custGeom>
              <a:avLst/>
              <a:gdLst/>
              <a:ahLst/>
              <a:cxnLst/>
              <a:rect l="l" t="t" r="r" b="b"/>
              <a:pathLst>
                <a:path w="4239259" h="942975">
                  <a:moveTo>
                    <a:pt x="0" y="942975"/>
                  </a:moveTo>
                  <a:lnTo>
                    <a:pt x="4238640" y="942975"/>
                  </a:lnTo>
                  <a:lnTo>
                    <a:pt x="4238640" y="0"/>
                  </a:lnTo>
                  <a:lnTo>
                    <a:pt x="0" y="0"/>
                  </a:lnTo>
                  <a:lnTo>
                    <a:pt x="0" y="942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8150" y="7315200"/>
              <a:ext cx="4201160" cy="19050"/>
            </a:xfrm>
            <a:custGeom>
              <a:avLst/>
              <a:gdLst/>
              <a:ahLst/>
              <a:cxnLst/>
              <a:rect l="l" t="t" r="r" b="b"/>
              <a:pathLst>
                <a:path w="4201159" h="19050">
                  <a:moveTo>
                    <a:pt x="0" y="19050"/>
                  </a:moveTo>
                  <a:lnTo>
                    <a:pt x="4200540" y="19050"/>
                  </a:lnTo>
                  <a:lnTo>
                    <a:pt x="420054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67740" y="2590800"/>
            <a:ext cx="4248150" cy="948055"/>
          </a:xfrm>
          <a:prstGeom prst="rect">
            <a:avLst/>
          </a:prstGeom>
          <a:solidFill>
            <a:srgbClr val="D12C2C"/>
          </a:solidFill>
          <a:ln w="19050">
            <a:solidFill>
              <a:srgbClr val="F4F5F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75">
                <a:solidFill>
                  <a:srgbClr val="F4F5F9"/>
                </a:solidFill>
                <a:latin typeface="Verdana"/>
                <a:cs typeface="Verdana"/>
              </a:rPr>
              <a:t>Practo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66850" y="2581275"/>
            <a:ext cx="11268710" cy="4762500"/>
            <a:chOff x="1466850" y="2581275"/>
            <a:chExt cx="11268710" cy="4762500"/>
          </a:xfrm>
        </p:grpSpPr>
        <p:sp>
          <p:nvSpPr>
            <p:cNvPr id="15" name="object 15"/>
            <p:cNvSpPr/>
            <p:nvPr/>
          </p:nvSpPr>
          <p:spPr>
            <a:xfrm>
              <a:off x="8448690" y="3552825"/>
              <a:ext cx="4286250" cy="942975"/>
            </a:xfrm>
            <a:custGeom>
              <a:avLst/>
              <a:gdLst/>
              <a:ahLst/>
              <a:cxnLst/>
              <a:rect l="l" t="t" r="r" b="b"/>
              <a:pathLst>
                <a:path w="4286250" h="942975">
                  <a:moveTo>
                    <a:pt x="4286250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4286250" y="0"/>
                  </a:lnTo>
                  <a:lnTo>
                    <a:pt x="4286250" y="942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48688" y="3552824"/>
              <a:ext cx="4248150" cy="942975"/>
            </a:xfrm>
            <a:custGeom>
              <a:avLst/>
              <a:gdLst/>
              <a:ahLst/>
              <a:cxnLst/>
              <a:rect l="l" t="t" r="r" b="b"/>
              <a:pathLst>
                <a:path w="4248150" h="942975">
                  <a:moveTo>
                    <a:pt x="4248150" y="923925"/>
                  </a:moveTo>
                  <a:lnTo>
                    <a:pt x="19050" y="9239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0" y="942975"/>
                  </a:lnTo>
                  <a:lnTo>
                    <a:pt x="19050" y="942975"/>
                  </a:lnTo>
                  <a:lnTo>
                    <a:pt x="4248150" y="942975"/>
                  </a:lnTo>
                  <a:lnTo>
                    <a:pt x="4248150" y="923925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48690" y="4495800"/>
              <a:ext cx="4286250" cy="952500"/>
            </a:xfrm>
            <a:custGeom>
              <a:avLst/>
              <a:gdLst/>
              <a:ahLst/>
              <a:cxnLst/>
              <a:rect l="l" t="t" r="r" b="b"/>
              <a:pathLst>
                <a:path w="4286250" h="952500">
                  <a:moveTo>
                    <a:pt x="4286250" y="952500"/>
                  </a:moveTo>
                  <a:lnTo>
                    <a:pt x="0" y="952500"/>
                  </a:lnTo>
                  <a:lnTo>
                    <a:pt x="0" y="0"/>
                  </a:lnTo>
                  <a:lnTo>
                    <a:pt x="4286250" y="0"/>
                  </a:lnTo>
                  <a:lnTo>
                    <a:pt x="4286250" y="952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48688" y="4495799"/>
              <a:ext cx="4248150" cy="952500"/>
            </a:xfrm>
            <a:custGeom>
              <a:avLst/>
              <a:gdLst/>
              <a:ahLst/>
              <a:cxnLst/>
              <a:rect l="l" t="t" r="r" b="b"/>
              <a:pathLst>
                <a:path w="4248150" h="952500">
                  <a:moveTo>
                    <a:pt x="4248150" y="933450"/>
                  </a:moveTo>
                  <a:lnTo>
                    <a:pt x="19050" y="9334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0" y="952500"/>
                  </a:lnTo>
                  <a:lnTo>
                    <a:pt x="19050" y="952500"/>
                  </a:lnTo>
                  <a:lnTo>
                    <a:pt x="4248150" y="952500"/>
                  </a:lnTo>
                  <a:lnTo>
                    <a:pt x="4248150" y="93345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48690" y="5448300"/>
              <a:ext cx="4286250" cy="942975"/>
            </a:xfrm>
            <a:custGeom>
              <a:avLst/>
              <a:gdLst/>
              <a:ahLst/>
              <a:cxnLst/>
              <a:rect l="l" t="t" r="r" b="b"/>
              <a:pathLst>
                <a:path w="4286250" h="942975">
                  <a:moveTo>
                    <a:pt x="4286250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4286250" y="0"/>
                  </a:lnTo>
                  <a:lnTo>
                    <a:pt x="4286250" y="942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48688" y="5448299"/>
              <a:ext cx="4248150" cy="942975"/>
            </a:xfrm>
            <a:custGeom>
              <a:avLst/>
              <a:gdLst/>
              <a:ahLst/>
              <a:cxnLst/>
              <a:rect l="l" t="t" r="r" b="b"/>
              <a:pathLst>
                <a:path w="4248150" h="942975">
                  <a:moveTo>
                    <a:pt x="4248150" y="923925"/>
                  </a:moveTo>
                  <a:lnTo>
                    <a:pt x="19050" y="9239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0" y="942975"/>
                  </a:lnTo>
                  <a:lnTo>
                    <a:pt x="19050" y="942975"/>
                  </a:lnTo>
                  <a:lnTo>
                    <a:pt x="4248150" y="942975"/>
                  </a:lnTo>
                  <a:lnTo>
                    <a:pt x="4248150" y="923925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48690" y="6391275"/>
              <a:ext cx="4286250" cy="952500"/>
            </a:xfrm>
            <a:custGeom>
              <a:avLst/>
              <a:gdLst/>
              <a:ahLst/>
              <a:cxnLst/>
              <a:rect l="l" t="t" r="r" b="b"/>
              <a:pathLst>
                <a:path w="4286250" h="952500">
                  <a:moveTo>
                    <a:pt x="4286250" y="952500"/>
                  </a:moveTo>
                  <a:lnTo>
                    <a:pt x="0" y="952500"/>
                  </a:lnTo>
                  <a:lnTo>
                    <a:pt x="0" y="0"/>
                  </a:lnTo>
                  <a:lnTo>
                    <a:pt x="4286250" y="0"/>
                  </a:lnTo>
                  <a:lnTo>
                    <a:pt x="4286250" y="952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48688" y="6391275"/>
              <a:ext cx="4248150" cy="952500"/>
            </a:xfrm>
            <a:custGeom>
              <a:avLst/>
              <a:gdLst/>
              <a:ahLst/>
              <a:cxnLst/>
              <a:rect l="l" t="t" r="r" b="b"/>
              <a:pathLst>
                <a:path w="4248150" h="952500">
                  <a:moveTo>
                    <a:pt x="4248150" y="933450"/>
                  </a:moveTo>
                  <a:lnTo>
                    <a:pt x="19050" y="9334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0" y="952500"/>
                  </a:lnTo>
                  <a:lnTo>
                    <a:pt x="19050" y="952500"/>
                  </a:lnTo>
                  <a:lnTo>
                    <a:pt x="4248150" y="952500"/>
                  </a:lnTo>
                  <a:lnTo>
                    <a:pt x="4248150" y="93345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66850" y="2581275"/>
              <a:ext cx="2781300" cy="971550"/>
            </a:xfrm>
            <a:custGeom>
              <a:avLst/>
              <a:gdLst/>
              <a:ahLst/>
              <a:cxnLst/>
              <a:rect l="l" t="t" r="r" b="b"/>
              <a:pathLst>
                <a:path w="2781300" h="971550">
                  <a:moveTo>
                    <a:pt x="2781300" y="971550"/>
                  </a:moveTo>
                  <a:lnTo>
                    <a:pt x="0" y="971550"/>
                  </a:lnTo>
                  <a:lnTo>
                    <a:pt x="0" y="0"/>
                  </a:lnTo>
                  <a:lnTo>
                    <a:pt x="2781300" y="0"/>
                  </a:lnTo>
                  <a:lnTo>
                    <a:pt x="2781300" y="971550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76375" y="2590800"/>
              <a:ext cx="2762250" cy="952500"/>
            </a:xfrm>
            <a:custGeom>
              <a:avLst/>
              <a:gdLst/>
              <a:ahLst/>
              <a:cxnLst/>
              <a:rect l="l" t="t" r="r" b="b"/>
              <a:pathLst>
                <a:path w="2762250" h="952500">
                  <a:moveTo>
                    <a:pt x="0" y="0"/>
                  </a:moveTo>
                  <a:lnTo>
                    <a:pt x="2762250" y="0"/>
                  </a:lnTo>
                  <a:lnTo>
                    <a:pt x="2762250" y="952500"/>
                  </a:lnTo>
                  <a:lnTo>
                    <a:pt x="0" y="9525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66850" y="3552824"/>
              <a:ext cx="2781300" cy="942975"/>
            </a:xfrm>
            <a:custGeom>
              <a:avLst/>
              <a:gdLst/>
              <a:ahLst/>
              <a:cxnLst/>
              <a:rect l="l" t="t" r="r" b="b"/>
              <a:pathLst>
                <a:path w="2781300" h="942975">
                  <a:moveTo>
                    <a:pt x="19050" y="0"/>
                  </a:moveTo>
                  <a:lnTo>
                    <a:pt x="0" y="0"/>
                  </a:lnTo>
                  <a:lnTo>
                    <a:pt x="0" y="942975"/>
                  </a:lnTo>
                  <a:lnTo>
                    <a:pt x="19050" y="942975"/>
                  </a:lnTo>
                  <a:lnTo>
                    <a:pt x="19050" y="0"/>
                  </a:lnTo>
                  <a:close/>
                </a:path>
                <a:path w="2781300" h="942975">
                  <a:moveTo>
                    <a:pt x="2781300" y="0"/>
                  </a:moveTo>
                  <a:lnTo>
                    <a:pt x="2762250" y="0"/>
                  </a:lnTo>
                  <a:lnTo>
                    <a:pt x="2762250" y="942975"/>
                  </a:lnTo>
                  <a:lnTo>
                    <a:pt x="2781300" y="942975"/>
                  </a:lnTo>
                  <a:lnTo>
                    <a:pt x="2781300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30275" y="977900"/>
            <a:ext cx="2800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>
                <a:solidFill>
                  <a:srgbClr val="141414"/>
                </a:solidFill>
              </a:rPr>
              <a:t>Competitors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485900" y="3552825"/>
            <a:ext cx="2743200" cy="923925"/>
          </a:xfrm>
          <a:prstGeom prst="rect">
            <a:avLst/>
          </a:prstGeom>
          <a:solidFill>
            <a:srgbClr val="D12C2C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73430">
              <a:lnSpc>
                <a:spcPct val="100000"/>
              </a:lnSpc>
            </a:pPr>
            <a:r>
              <a:rPr sz="1800" spc="-145">
                <a:solidFill>
                  <a:srgbClr val="FFFFFF"/>
                </a:solidFill>
                <a:latin typeface="Verdana"/>
                <a:cs typeface="Verdana"/>
              </a:rPr>
              <a:t>EMR</a:t>
            </a:r>
            <a:r>
              <a:rPr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>
                <a:solidFill>
                  <a:srgbClr val="FFFFFF"/>
                </a:solidFill>
                <a:latin typeface="Verdana"/>
                <a:cs typeface="Verdana"/>
              </a:rPr>
              <a:t>report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29100" y="4495800"/>
            <a:ext cx="19050" cy="952500"/>
          </a:xfrm>
          <a:custGeom>
            <a:avLst/>
            <a:gdLst/>
            <a:ahLst/>
            <a:cxnLst/>
            <a:rect l="l" t="t" r="r" b="b"/>
            <a:pathLst>
              <a:path w="19050" h="952500">
                <a:moveTo>
                  <a:pt x="19050" y="952500"/>
                </a:moveTo>
                <a:lnTo>
                  <a:pt x="0" y="952500"/>
                </a:lnTo>
                <a:lnTo>
                  <a:pt x="0" y="0"/>
                </a:lnTo>
                <a:lnTo>
                  <a:pt x="19050" y="0"/>
                </a:lnTo>
                <a:lnTo>
                  <a:pt x="19050" y="952500"/>
                </a:lnTo>
                <a:close/>
              </a:path>
            </a:pathLst>
          </a:custGeom>
          <a:solidFill>
            <a:srgbClr val="F4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76375" y="4486275"/>
            <a:ext cx="2762250" cy="948055"/>
          </a:xfrm>
          <a:prstGeom prst="rect">
            <a:avLst/>
          </a:prstGeom>
          <a:solidFill>
            <a:srgbClr val="D12C2C"/>
          </a:solidFill>
          <a:ln w="19050">
            <a:solidFill>
              <a:srgbClr val="F4F5F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501650">
              <a:lnSpc>
                <a:spcPct val="100000"/>
              </a:lnSpc>
            </a:pPr>
            <a:r>
              <a:rPr sz="1800" spc="5">
                <a:solidFill>
                  <a:srgbClr val="FFFFFF"/>
                </a:solidFill>
                <a:latin typeface="Verdana"/>
                <a:cs typeface="Verdana"/>
              </a:rPr>
              <a:t>3d</a:t>
            </a:r>
            <a:r>
              <a:rPr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>
                <a:solidFill>
                  <a:srgbClr val="FFFFFF"/>
                </a:solidFill>
                <a:latin typeface="Verdana"/>
                <a:cs typeface="Verdana"/>
              </a:rPr>
              <a:t>visualization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29100" y="5448300"/>
            <a:ext cx="19050" cy="942975"/>
          </a:xfrm>
          <a:custGeom>
            <a:avLst/>
            <a:gdLst/>
            <a:ahLst/>
            <a:cxnLst/>
            <a:rect l="l" t="t" r="r" b="b"/>
            <a:pathLst>
              <a:path w="19050" h="942975">
                <a:moveTo>
                  <a:pt x="19050" y="942975"/>
                </a:moveTo>
                <a:lnTo>
                  <a:pt x="0" y="942975"/>
                </a:lnTo>
                <a:lnTo>
                  <a:pt x="0" y="0"/>
                </a:lnTo>
                <a:lnTo>
                  <a:pt x="19050" y="0"/>
                </a:lnTo>
                <a:lnTo>
                  <a:pt x="19050" y="942975"/>
                </a:lnTo>
                <a:close/>
              </a:path>
            </a:pathLst>
          </a:custGeom>
          <a:solidFill>
            <a:srgbClr val="F4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76375" y="5434012"/>
            <a:ext cx="2762250" cy="948055"/>
          </a:xfrm>
          <a:prstGeom prst="rect">
            <a:avLst/>
          </a:prstGeom>
          <a:solidFill>
            <a:srgbClr val="D12C2C"/>
          </a:solidFill>
          <a:ln w="19050">
            <a:solidFill>
              <a:srgbClr val="F4F5F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588010">
              <a:lnSpc>
                <a:spcPct val="100000"/>
              </a:lnSpc>
            </a:pPr>
            <a:r>
              <a:rPr sz="1800" spc="-5">
                <a:solidFill>
                  <a:srgbClr val="FFFFFF"/>
                </a:solidFill>
                <a:latin typeface="Verdana"/>
                <a:cs typeface="Verdana"/>
              </a:rPr>
              <a:t>Doctors</a:t>
            </a:r>
            <a:r>
              <a:rPr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>
                <a:solidFill>
                  <a:srgbClr val="FFFFFF"/>
                </a:solidFill>
                <a:latin typeface="Verdana"/>
                <a:cs typeface="Verdana"/>
              </a:rPr>
              <a:t>Portal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29100" y="6391275"/>
            <a:ext cx="19050" cy="952500"/>
          </a:xfrm>
          <a:custGeom>
            <a:avLst/>
            <a:gdLst/>
            <a:ahLst/>
            <a:cxnLst/>
            <a:rect l="l" t="t" r="r" b="b"/>
            <a:pathLst>
              <a:path w="19050" h="952500">
                <a:moveTo>
                  <a:pt x="19050" y="952500"/>
                </a:moveTo>
                <a:lnTo>
                  <a:pt x="0" y="952500"/>
                </a:lnTo>
                <a:lnTo>
                  <a:pt x="0" y="0"/>
                </a:lnTo>
                <a:lnTo>
                  <a:pt x="19050" y="0"/>
                </a:lnTo>
                <a:lnTo>
                  <a:pt x="19050" y="952500"/>
                </a:lnTo>
                <a:close/>
              </a:path>
            </a:pathLst>
          </a:custGeom>
          <a:solidFill>
            <a:srgbClr val="F4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76375" y="6381750"/>
            <a:ext cx="2762250" cy="948055"/>
          </a:xfrm>
          <a:prstGeom prst="rect">
            <a:avLst/>
          </a:prstGeom>
          <a:solidFill>
            <a:srgbClr val="D12C2C"/>
          </a:solidFill>
          <a:ln w="19050">
            <a:solidFill>
              <a:srgbClr val="F4F5F9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L="1077595" marR="523875" indent="-547370">
              <a:lnSpc>
                <a:spcPct val="100699"/>
              </a:lnSpc>
              <a:spcBef>
                <a:spcPts val="1410"/>
              </a:spcBef>
            </a:pPr>
            <a:r>
              <a:rPr sz="1800" spc="35">
                <a:solidFill>
                  <a:srgbClr val="FFFFFF"/>
                </a:solidFill>
                <a:latin typeface="Verdana"/>
                <a:cs typeface="Verdana"/>
              </a:rPr>
              <a:t>Medical</a:t>
            </a:r>
            <a:r>
              <a:rPr sz="18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>
                <a:solidFill>
                  <a:srgbClr val="FFFFFF"/>
                </a:solidFill>
                <a:latin typeface="Verdana"/>
                <a:cs typeface="Verdana"/>
              </a:rPr>
              <a:t>record  </a:t>
            </a:r>
            <a:r>
              <a:rPr sz="1800" spc="-4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715890" y="2590800"/>
            <a:ext cx="4257675" cy="948055"/>
          </a:xfrm>
          <a:prstGeom prst="rect">
            <a:avLst/>
          </a:prstGeom>
          <a:solidFill>
            <a:srgbClr val="D12C2C"/>
          </a:solidFill>
          <a:ln w="19050">
            <a:solidFill>
              <a:srgbClr val="F4F5F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</a:pPr>
            <a:r>
              <a:rPr sz="1800" b="1" spc="-70">
                <a:solidFill>
                  <a:srgbClr val="F4F5F9"/>
                </a:solidFill>
                <a:latin typeface="Verdana"/>
                <a:cs typeface="Verdana"/>
              </a:rPr>
              <a:t>3D4medical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00025" y="3552825"/>
            <a:ext cx="16783685" cy="6515100"/>
            <a:chOff x="200025" y="3552825"/>
            <a:chExt cx="16783685" cy="6515100"/>
          </a:xfrm>
        </p:grpSpPr>
        <p:sp>
          <p:nvSpPr>
            <p:cNvPr id="36" name="object 36"/>
            <p:cNvSpPr/>
            <p:nvPr/>
          </p:nvSpPr>
          <p:spPr>
            <a:xfrm>
              <a:off x="12696840" y="3552825"/>
              <a:ext cx="4286250" cy="942975"/>
            </a:xfrm>
            <a:custGeom>
              <a:avLst/>
              <a:gdLst/>
              <a:ahLst/>
              <a:cxnLst/>
              <a:rect l="l" t="t" r="r" b="b"/>
              <a:pathLst>
                <a:path w="4286250" h="942975">
                  <a:moveTo>
                    <a:pt x="4286250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4286250" y="0"/>
                  </a:lnTo>
                  <a:lnTo>
                    <a:pt x="4286250" y="942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696838" y="3552824"/>
              <a:ext cx="4286250" cy="942975"/>
            </a:xfrm>
            <a:custGeom>
              <a:avLst/>
              <a:gdLst/>
              <a:ahLst/>
              <a:cxnLst/>
              <a:rect l="l" t="t" r="r" b="b"/>
              <a:pathLst>
                <a:path w="4286250" h="942975">
                  <a:moveTo>
                    <a:pt x="4286250" y="0"/>
                  </a:moveTo>
                  <a:lnTo>
                    <a:pt x="4267200" y="0"/>
                  </a:lnTo>
                  <a:lnTo>
                    <a:pt x="4267200" y="923925"/>
                  </a:lnTo>
                  <a:lnTo>
                    <a:pt x="19050" y="9239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0" y="942975"/>
                  </a:lnTo>
                  <a:lnTo>
                    <a:pt x="19050" y="942975"/>
                  </a:lnTo>
                  <a:lnTo>
                    <a:pt x="4267200" y="942975"/>
                  </a:lnTo>
                  <a:lnTo>
                    <a:pt x="4286250" y="942975"/>
                  </a:lnTo>
                  <a:lnTo>
                    <a:pt x="4286250" y="923925"/>
                  </a:lnTo>
                  <a:lnTo>
                    <a:pt x="4286250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696840" y="4495800"/>
              <a:ext cx="4286250" cy="952500"/>
            </a:xfrm>
            <a:custGeom>
              <a:avLst/>
              <a:gdLst/>
              <a:ahLst/>
              <a:cxnLst/>
              <a:rect l="l" t="t" r="r" b="b"/>
              <a:pathLst>
                <a:path w="4286250" h="952500">
                  <a:moveTo>
                    <a:pt x="4286250" y="952500"/>
                  </a:moveTo>
                  <a:lnTo>
                    <a:pt x="0" y="952500"/>
                  </a:lnTo>
                  <a:lnTo>
                    <a:pt x="0" y="0"/>
                  </a:lnTo>
                  <a:lnTo>
                    <a:pt x="4286250" y="0"/>
                  </a:lnTo>
                  <a:lnTo>
                    <a:pt x="4286250" y="952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696838" y="4495799"/>
              <a:ext cx="4286250" cy="952500"/>
            </a:xfrm>
            <a:custGeom>
              <a:avLst/>
              <a:gdLst/>
              <a:ahLst/>
              <a:cxnLst/>
              <a:rect l="l" t="t" r="r" b="b"/>
              <a:pathLst>
                <a:path w="4286250" h="952500">
                  <a:moveTo>
                    <a:pt x="4286250" y="0"/>
                  </a:moveTo>
                  <a:lnTo>
                    <a:pt x="4267200" y="0"/>
                  </a:lnTo>
                  <a:lnTo>
                    <a:pt x="4267200" y="933450"/>
                  </a:lnTo>
                  <a:lnTo>
                    <a:pt x="19050" y="9334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0" y="952500"/>
                  </a:lnTo>
                  <a:lnTo>
                    <a:pt x="19050" y="952500"/>
                  </a:lnTo>
                  <a:lnTo>
                    <a:pt x="4267200" y="952500"/>
                  </a:lnTo>
                  <a:lnTo>
                    <a:pt x="4286250" y="952500"/>
                  </a:lnTo>
                  <a:lnTo>
                    <a:pt x="4286250" y="933450"/>
                  </a:lnTo>
                  <a:lnTo>
                    <a:pt x="4286250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696840" y="5448300"/>
              <a:ext cx="4286250" cy="942975"/>
            </a:xfrm>
            <a:custGeom>
              <a:avLst/>
              <a:gdLst/>
              <a:ahLst/>
              <a:cxnLst/>
              <a:rect l="l" t="t" r="r" b="b"/>
              <a:pathLst>
                <a:path w="4286250" h="942975">
                  <a:moveTo>
                    <a:pt x="4286250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4286250" y="0"/>
                  </a:lnTo>
                  <a:lnTo>
                    <a:pt x="4286250" y="942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696838" y="5448299"/>
              <a:ext cx="4286250" cy="942975"/>
            </a:xfrm>
            <a:custGeom>
              <a:avLst/>
              <a:gdLst/>
              <a:ahLst/>
              <a:cxnLst/>
              <a:rect l="l" t="t" r="r" b="b"/>
              <a:pathLst>
                <a:path w="4286250" h="942975">
                  <a:moveTo>
                    <a:pt x="4286250" y="0"/>
                  </a:moveTo>
                  <a:lnTo>
                    <a:pt x="4267200" y="0"/>
                  </a:lnTo>
                  <a:lnTo>
                    <a:pt x="4267200" y="923925"/>
                  </a:lnTo>
                  <a:lnTo>
                    <a:pt x="19050" y="9239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0" y="942975"/>
                  </a:lnTo>
                  <a:lnTo>
                    <a:pt x="19050" y="942975"/>
                  </a:lnTo>
                  <a:lnTo>
                    <a:pt x="4267200" y="942975"/>
                  </a:lnTo>
                  <a:lnTo>
                    <a:pt x="4286250" y="942975"/>
                  </a:lnTo>
                  <a:lnTo>
                    <a:pt x="4286250" y="923925"/>
                  </a:lnTo>
                  <a:lnTo>
                    <a:pt x="4286250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696840" y="6391275"/>
              <a:ext cx="4286250" cy="952500"/>
            </a:xfrm>
            <a:custGeom>
              <a:avLst/>
              <a:gdLst/>
              <a:ahLst/>
              <a:cxnLst/>
              <a:rect l="l" t="t" r="r" b="b"/>
              <a:pathLst>
                <a:path w="4286250" h="952500">
                  <a:moveTo>
                    <a:pt x="4286250" y="952500"/>
                  </a:moveTo>
                  <a:lnTo>
                    <a:pt x="0" y="952500"/>
                  </a:lnTo>
                  <a:lnTo>
                    <a:pt x="0" y="0"/>
                  </a:lnTo>
                  <a:lnTo>
                    <a:pt x="4286250" y="0"/>
                  </a:lnTo>
                  <a:lnTo>
                    <a:pt x="4286250" y="952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696838" y="6391274"/>
              <a:ext cx="4286250" cy="952500"/>
            </a:xfrm>
            <a:custGeom>
              <a:avLst/>
              <a:gdLst/>
              <a:ahLst/>
              <a:cxnLst/>
              <a:rect l="l" t="t" r="r" b="b"/>
              <a:pathLst>
                <a:path w="4286250" h="952500">
                  <a:moveTo>
                    <a:pt x="4286250" y="0"/>
                  </a:moveTo>
                  <a:lnTo>
                    <a:pt x="4267200" y="0"/>
                  </a:lnTo>
                  <a:lnTo>
                    <a:pt x="4267200" y="933450"/>
                  </a:lnTo>
                  <a:lnTo>
                    <a:pt x="19050" y="9334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0" y="952500"/>
                  </a:lnTo>
                  <a:lnTo>
                    <a:pt x="19050" y="952500"/>
                  </a:lnTo>
                  <a:lnTo>
                    <a:pt x="4267200" y="952500"/>
                  </a:lnTo>
                  <a:lnTo>
                    <a:pt x="4286250" y="952500"/>
                  </a:lnTo>
                  <a:lnTo>
                    <a:pt x="4286250" y="933450"/>
                  </a:lnTo>
                  <a:lnTo>
                    <a:pt x="4286250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53125" y="3619500"/>
              <a:ext cx="781049" cy="666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53125" y="4572000"/>
              <a:ext cx="781049" cy="666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53125" y="5562600"/>
              <a:ext cx="781049" cy="666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53125" y="6477000"/>
              <a:ext cx="781049" cy="666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458950" y="4629150"/>
              <a:ext cx="781049" cy="666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125075" y="3629025"/>
              <a:ext cx="761999" cy="666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468475" y="3629025"/>
              <a:ext cx="761999" cy="666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468475" y="5562600"/>
              <a:ext cx="761999" cy="666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468475" y="6467475"/>
              <a:ext cx="761999" cy="666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125075" y="4638675"/>
              <a:ext cx="761999" cy="666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125075" y="5562600"/>
              <a:ext cx="781049" cy="666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210800" y="6477000"/>
              <a:ext cx="781049" cy="666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314840"/>
              <a:ext cx="2714625" cy="3657600"/>
            </a:xfrm>
            <a:custGeom>
              <a:avLst/>
              <a:gdLst/>
              <a:ahLst/>
              <a:cxnLst/>
              <a:rect l="l" t="t" r="r" b="b"/>
              <a:pathLst>
                <a:path w="2714625" h="3657600">
                  <a:moveTo>
                    <a:pt x="1109687" y="12700"/>
                  </a:moveTo>
                  <a:lnTo>
                    <a:pt x="661962" y="12700"/>
                  </a:lnTo>
                  <a:lnTo>
                    <a:pt x="684251" y="0"/>
                  </a:lnTo>
                  <a:lnTo>
                    <a:pt x="1087398" y="0"/>
                  </a:lnTo>
                  <a:lnTo>
                    <a:pt x="1109687" y="12700"/>
                  </a:lnTo>
                  <a:close/>
                </a:path>
                <a:path w="2714625" h="3657600">
                  <a:moveTo>
                    <a:pt x="1198479" y="25400"/>
                  </a:moveTo>
                  <a:lnTo>
                    <a:pt x="573174" y="25400"/>
                  </a:lnTo>
                  <a:lnTo>
                    <a:pt x="595307" y="12700"/>
                  </a:lnTo>
                  <a:lnTo>
                    <a:pt x="1176344" y="12700"/>
                  </a:lnTo>
                  <a:lnTo>
                    <a:pt x="1198479" y="25400"/>
                  </a:lnTo>
                  <a:close/>
                </a:path>
                <a:path w="2714625" h="3657600">
                  <a:moveTo>
                    <a:pt x="1264589" y="38100"/>
                  </a:moveTo>
                  <a:lnTo>
                    <a:pt x="507060" y="38100"/>
                  </a:lnTo>
                  <a:lnTo>
                    <a:pt x="529047" y="25400"/>
                  </a:lnTo>
                  <a:lnTo>
                    <a:pt x="1242602" y="25400"/>
                  </a:lnTo>
                  <a:lnTo>
                    <a:pt x="1264589" y="38100"/>
                  </a:lnTo>
                  <a:close/>
                </a:path>
                <a:path w="2714625" h="3657600">
                  <a:moveTo>
                    <a:pt x="1330185" y="50800"/>
                  </a:moveTo>
                  <a:lnTo>
                    <a:pt x="441464" y="50800"/>
                  </a:lnTo>
                  <a:lnTo>
                    <a:pt x="463269" y="38100"/>
                  </a:lnTo>
                  <a:lnTo>
                    <a:pt x="1308380" y="38100"/>
                  </a:lnTo>
                  <a:lnTo>
                    <a:pt x="1330185" y="50800"/>
                  </a:lnTo>
                  <a:close/>
                </a:path>
                <a:path w="2714625" h="3657600">
                  <a:moveTo>
                    <a:pt x="1373589" y="63500"/>
                  </a:moveTo>
                  <a:lnTo>
                    <a:pt x="398060" y="63500"/>
                  </a:lnTo>
                  <a:lnTo>
                    <a:pt x="419726" y="50800"/>
                  </a:lnTo>
                  <a:lnTo>
                    <a:pt x="1351923" y="50800"/>
                  </a:lnTo>
                  <a:lnTo>
                    <a:pt x="1373589" y="63500"/>
                  </a:lnTo>
                  <a:close/>
                </a:path>
                <a:path w="2714625" h="3657600">
                  <a:moveTo>
                    <a:pt x="1416700" y="76200"/>
                  </a:moveTo>
                  <a:lnTo>
                    <a:pt x="354949" y="76200"/>
                  </a:lnTo>
                  <a:lnTo>
                    <a:pt x="376467" y="63500"/>
                  </a:lnTo>
                  <a:lnTo>
                    <a:pt x="1395182" y="63500"/>
                  </a:lnTo>
                  <a:lnTo>
                    <a:pt x="1416700" y="76200"/>
                  </a:lnTo>
                  <a:close/>
                </a:path>
                <a:path w="2714625" h="3657600">
                  <a:moveTo>
                    <a:pt x="1459487" y="88900"/>
                  </a:moveTo>
                  <a:lnTo>
                    <a:pt x="312162" y="88900"/>
                  </a:lnTo>
                  <a:lnTo>
                    <a:pt x="333512" y="76200"/>
                  </a:lnTo>
                  <a:lnTo>
                    <a:pt x="1438137" y="76200"/>
                  </a:lnTo>
                  <a:lnTo>
                    <a:pt x="1459487" y="88900"/>
                  </a:lnTo>
                  <a:close/>
                </a:path>
                <a:path w="2714625" h="3657600">
                  <a:moveTo>
                    <a:pt x="1523013" y="114300"/>
                  </a:moveTo>
                  <a:lnTo>
                    <a:pt x="248636" y="114300"/>
                  </a:lnTo>
                  <a:lnTo>
                    <a:pt x="290899" y="88900"/>
                  </a:lnTo>
                  <a:lnTo>
                    <a:pt x="1480750" y="88900"/>
                  </a:lnTo>
                  <a:lnTo>
                    <a:pt x="1523013" y="114300"/>
                  </a:lnTo>
                  <a:close/>
                </a:path>
                <a:path w="2714625" h="3657600">
                  <a:moveTo>
                    <a:pt x="1564886" y="127000"/>
                  </a:moveTo>
                  <a:lnTo>
                    <a:pt x="206763" y="127000"/>
                  </a:lnTo>
                  <a:lnTo>
                    <a:pt x="227651" y="114300"/>
                  </a:lnTo>
                  <a:lnTo>
                    <a:pt x="1543998" y="114300"/>
                  </a:lnTo>
                  <a:lnTo>
                    <a:pt x="1564886" y="127000"/>
                  </a:lnTo>
                  <a:close/>
                </a:path>
                <a:path w="2714625" h="3657600">
                  <a:moveTo>
                    <a:pt x="1647391" y="165100"/>
                  </a:moveTo>
                  <a:lnTo>
                    <a:pt x="124258" y="165100"/>
                  </a:lnTo>
                  <a:lnTo>
                    <a:pt x="185975" y="127000"/>
                  </a:lnTo>
                  <a:lnTo>
                    <a:pt x="1585674" y="127000"/>
                  </a:lnTo>
                  <a:lnTo>
                    <a:pt x="1647391" y="165100"/>
                  </a:lnTo>
                  <a:close/>
                </a:path>
                <a:path w="2714625" h="3657600">
                  <a:moveTo>
                    <a:pt x="1747913" y="215900"/>
                  </a:moveTo>
                  <a:lnTo>
                    <a:pt x="23736" y="215900"/>
                  </a:lnTo>
                  <a:lnTo>
                    <a:pt x="103908" y="165100"/>
                  </a:lnTo>
                  <a:lnTo>
                    <a:pt x="1667741" y="165100"/>
                  </a:lnTo>
                  <a:lnTo>
                    <a:pt x="1747913" y="215900"/>
                  </a:lnTo>
                  <a:close/>
                </a:path>
                <a:path w="2714625" h="3657600">
                  <a:moveTo>
                    <a:pt x="1767642" y="3429000"/>
                  </a:moveTo>
                  <a:lnTo>
                    <a:pt x="4006" y="3429000"/>
                  </a:lnTo>
                  <a:lnTo>
                    <a:pt x="0" y="3416300"/>
                  </a:lnTo>
                  <a:lnTo>
                    <a:pt x="0" y="228600"/>
                  </a:lnTo>
                  <a:lnTo>
                    <a:pt x="4006" y="215900"/>
                  </a:lnTo>
                  <a:lnTo>
                    <a:pt x="1767642" y="215900"/>
                  </a:lnTo>
                  <a:lnTo>
                    <a:pt x="1845197" y="266700"/>
                  </a:lnTo>
                  <a:lnTo>
                    <a:pt x="1901847" y="304800"/>
                  </a:lnTo>
                  <a:lnTo>
                    <a:pt x="1957127" y="342900"/>
                  </a:lnTo>
                  <a:lnTo>
                    <a:pt x="2010962" y="381000"/>
                  </a:lnTo>
                  <a:lnTo>
                    <a:pt x="2046008" y="406400"/>
                  </a:lnTo>
                  <a:lnTo>
                    <a:pt x="2080349" y="431800"/>
                  </a:lnTo>
                  <a:lnTo>
                    <a:pt x="2097248" y="457200"/>
                  </a:lnTo>
                  <a:lnTo>
                    <a:pt x="2130510" y="482600"/>
                  </a:lnTo>
                  <a:lnTo>
                    <a:pt x="2163014" y="508000"/>
                  </a:lnTo>
                  <a:lnTo>
                    <a:pt x="2178977" y="533400"/>
                  </a:lnTo>
                  <a:lnTo>
                    <a:pt x="2194750" y="546100"/>
                  </a:lnTo>
                  <a:lnTo>
                    <a:pt x="2210325" y="558800"/>
                  </a:lnTo>
                  <a:lnTo>
                    <a:pt x="2225701" y="571500"/>
                  </a:lnTo>
                  <a:lnTo>
                    <a:pt x="2240880" y="596900"/>
                  </a:lnTo>
                  <a:lnTo>
                    <a:pt x="2255849" y="609600"/>
                  </a:lnTo>
                  <a:lnTo>
                    <a:pt x="2270611" y="622300"/>
                  </a:lnTo>
                  <a:lnTo>
                    <a:pt x="2285163" y="647700"/>
                  </a:lnTo>
                  <a:lnTo>
                    <a:pt x="2299506" y="660400"/>
                  </a:lnTo>
                  <a:lnTo>
                    <a:pt x="2313636" y="685800"/>
                  </a:lnTo>
                  <a:lnTo>
                    <a:pt x="2327551" y="698500"/>
                  </a:lnTo>
                  <a:lnTo>
                    <a:pt x="2341250" y="711200"/>
                  </a:lnTo>
                  <a:lnTo>
                    <a:pt x="2354732" y="736600"/>
                  </a:lnTo>
                  <a:lnTo>
                    <a:pt x="2367991" y="749300"/>
                  </a:lnTo>
                  <a:lnTo>
                    <a:pt x="2381023" y="774700"/>
                  </a:lnTo>
                  <a:lnTo>
                    <a:pt x="2393831" y="787400"/>
                  </a:lnTo>
                  <a:lnTo>
                    <a:pt x="2406415" y="800100"/>
                  </a:lnTo>
                  <a:lnTo>
                    <a:pt x="2418770" y="825500"/>
                  </a:lnTo>
                  <a:lnTo>
                    <a:pt x="2430891" y="838200"/>
                  </a:lnTo>
                  <a:lnTo>
                    <a:pt x="2442781" y="863600"/>
                  </a:lnTo>
                  <a:lnTo>
                    <a:pt x="2454440" y="876300"/>
                  </a:lnTo>
                  <a:lnTo>
                    <a:pt x="2465859" y="901700"/>
                  </a:lnTo>
                  <a:lnTo>
                    <a:pt x="2477040" y="927100"/>
                  </a:lnTo>
                  <a:lnTo>
                    <a:pt x="2487982" y="939800"/>
                  </a:lnTo>
                  <a:lnTo>
                    <a:pt x="2498683" y="965200"/>
                  </a:lnTo>
                  <a:lnTo>
                    <a:pt x="2509140" y="977900"/>
                  </a:lnTo>
                  <a:lnTo>
                    <a:pt x="2519351" y="1003300"/>
                  </a:lnTo>
                  <a:lnTo>
                    <a:pt x="2529318" y="1016000"/>
                  </a:lnTo>
                  <a:lnTo>
                    <a:pt x="2539041" y="1041400"/>
                  </a:lnTo>
                  <a:lnTo>
                    <a:pt x="2548510" y="1066800"/>
                  </a:lnTo>
                  <a:lnTo>
                    <a:pt x="2557729" y="1079500"/>
                  </a:lnTo>
                  <a:lnTo>
                    <a:pt x="2566698" y="1104900"/>
                  </a:lnTo>
                  <a:lnTo>
                    <a:pt x="2575417" y="1117600"/>
                  </a:lnTo>
                  <a:lnTo>
                    <a:pt x="2583876" y="1143000"/>
                  </a:lnTo>
                  <a:lnTo>
                    <a:pt x="2592081" y="1168400"/>
                  </a:lnTo>
                  <a:lnTo>
                    <a:pt x="2600028" y="1181100"/>
                  </a:lnTo>
                  <a:lnTo>
                    <a:pt x="2607716" y="1206500"/>
                  </a:lnTo>
                  <a:lnTo>
                    <a:pt x="2615149" y="1231900"/>
                  </a:lnTo>
                  <a:lnTo>
                    <a:pt x="2622320" y="1244600"/>
                  </a:lnTo>
                  <a:lnTo>
                    <a:pt x="2629230" y="1270000"/>
                  </a:lnTo>
                  <a:lnTo>
                    <a:pt x="2635881" y="1295400"/>
                  </a:lnTo>
                  <a:lnTo>
                    <a:pt x="2642263" y="1308100"/>
                  </a:lnTo>
                  <a:lnTo>
                    <a:pt x="2648378" y="1333500"/>
                  </a:lnTo>
                  <a:lnTo>
                    <a:pt x="2654229" y="1358900"/>
                  </a:lnTo>
                  <a:lnTo>
                    <a:pt x="2659818" y="1384300"/>
                  </a:lnTo>
                  <a:lnTo>
                    <a:pt x="2665136" y="1397000"/>
                  </a:lnTo>
                  <a:lnTo>
                    <a:pt x="2670188" y="1422400"/>
                  </a:lnTo>
                  <a:lnTo>
                    <a:pt x="2674972" y="1447800"/>
                  </a:lnTo>
                  <a:lnTo>
                    <a:pt x="2679487" y="1460500"/>
                  </a:lnTo>
                  <a:lnTo>
                    <a:pt x="2683730" y="1485900"/>
                  </a:lnTo>
                  <a:lnTo>
                    <a:pt x="2687702" y="1511300"/>
                  </a:lnTo>
                  <a:lnTo>
                    <a:pt x="2691403" y="1536700"/>
                  </a:lnTo>
                  <a:lnTo>
                    <a:pt x="2694832" y="1549400"/>
                  </a:lnTo>
                  <a:lnTo>
                    <a:pt x="2697988" y="1574800"/>
                  </a:lnTo>
                  <a:lnTo>
                    <a:pt x="2700869" y="1600200"/>
                  </a:lnTo>
                  <a:lnTo>
                    <a:pt x="2703478" y="1625600"/>
                  </a:lnTo>
                  <a:lnTo>
                    <a:pt x="2705814" y="1638300"/>
                  </a:lnTo>
                  <a:lnTo>
                    <a:pt x="2707878" y="1663700"/>
                  </a:lnTo>
                  <a:lnTo>
                    <a:pt x="2709669" y="1689100"/>
                  </a:lnTo>
                  <a:lnTo>
                    <a:pt x="2711185" y="1714500"/>
                  </a:lnTo>
                  <a:lnTo>
                    <a:pt x="2712424" y="1727200"/>
                  </a:lnTo>
                  <a:lnTo>
                    <a:pt x="2713387" y="1752600"/>
                  </a:lnTo>
                  <a:lnTo>
                    <a:pt x="2714075" y="1778000"/>
                  </a:lnTo>
                  <a:lnTo>
                    <a:pt x="2714487" y="1803400"/>
                  </a:lnTo>
                  <a:lnTo>
                    <a:pt x="2714625" y="1828800"/>
                  </a:lnTo>
                  <a:lnTo>
                    <a:pt x="2714487" y="1841500"/>
                  </a:lnTo>
                  <a:lnTo>
                    <a:pt x="2714075" y="1866900"/>
                  </a:lnTo>
                  <a:lnTo>
                    <a:pt x="2713387" y="1892300"/>
                  </a:lnTo>
                  <a:lnTo>
                    <a:pt x="2712424" y="1917700"/>
                  </a:lnTo>
                  <a:lnTo>
                    <a:pt x="2711185" y="1930400"/>
                  </a:lnTo>
                  <a:lnTo>
                    <a:pt x="2709669" y="1955800"/>
                  </a:lnTo>
                  <a:lnTo>
                    <a:pt x="2707878" y="1981200"/>
                  </a:lnTo>
                  <a:lnTo>
                    <a:pt x="2705814" y="2006600"/>
                  </a:lnTo>
                  <a:lnTo>
                    <a:pt x="2703478" y="2019300"/>
                  </a:lnTo>
                  <a:lnTo>
                    <a:pt x="2700869" y="2044700"/>
                  </a:lnTo>
                  <a:lnTo>
                    <a:pt x="2697988" y="2070100"/>
                  </a:lnTo>
                  <a:lnTo>
                    <a:pt x="2694832" y="2095500"/>
                  </a:lnTo>
                  <a:lnTo>
                    <a:pt x="2691403" y="2108200"/>
                  </a:lnTo>
                  <a:lnTo>
                    <a:pt x="2687702" y="2133600"/>
                  </a:lnTo>
                  <a:lnTo>
                    <a:pt x="2683730" y="2159000"/>
                  </a:lnTo>
                  <a:lnTo>
                    <a:pt x="2679487" y="2184400"/>
                  </a:lnTo>
                  <a:lnTo>
                    <a:pt x="2674972" y="2197100"/>
                  </a:lnTo>
                  <a:lnTo>
                    <a:pt x="2670188" y="2222500"/>
                  </a:lnTo>
                  <a:lnTo>
                    <a:pt x="2665136" y="2247900"/>
                  </a:lnTo>
                  <a:lnTo>
                    <a:pt x="2659818" y="2260600"/>
                  </a:lnTo>
                  <a:lnTo>
                    <a:pt x="2654229" y="2286000"/>
                  </a:lnTo>
                  <a:lnTo>
                    <a:pt x="2648378" y="2311400"/>
                  </a:lnTo>
                  <a:lnTo>
                    <a:pt x="2642263" y="2336800"/>
                  </a:lnTo>
                  <a:lnTo>
                    <a:pt x="2635881" y="2349500"/>
                  </a:lnTo>
                  <a:lnTo>
                    <a:pt x="2629230" y="2374900"/>
                  </a:lnTo>
                  <a:lnTo>
                    <a:pt x="2622320" y="2400300"/>
                  </a:lnTo>
                  <a:lnTo>
                    <a:pt x="2615149" y="2413000"/>
                  </a:lnTo>
                  <a:lnTo>
                    <a:pt x="2607716" y="2438400"/>
                  </a:lnTo>
                  <a:lnTo>
                    <a:pt x="2600028" y="2463800"/>
                  </a:lnTo>
                  <a:lnTo>
                    <a:pt x="2592081" y="2476500"/>
                  </a:lnTo>
                  <a:lnTo>
                    <a:pt x="2583876" y="2501900"/>
                  </a:lnTo>
                  <a:lnTo>
                    <a:pt x="2575417" y="2527300"/>
                  </a:lnTo>
                  <a:lnTo>
                    <a:pt x="2566698" y="2540000"/>
                  </a:lnTo>
                  <a:lnTo>
                    <a:pt x="2557729" y="2565400"/>
                  </a:lnTo>
                  <a:lnTo>
                    <a:pt x="2548510" y="2578100"/>
                  </a:lnTo>
                  <a:lnTo>
                    <a:pt x="2539041" y="2603500"/>
                  </a:lnTo>
                  <a:lnTo>
                    <a:pt x="2529318" y="2628900"/>
                  </a:lnTo>
                  <a:lnTo>
                    <a:pt x="2519351" y="2641600"/>
                  </a:lnTo>
                  <a:lnTo>
                    <a:pt x="2509140" y="2667000"/>
                  </a:lnTo>
                  <a:lnTo>
                    <a:pt x="2498683" y="2679700"/>
                  </a:lnTo>
                  <a:lnTo>
                    <a:pt x="2487982" y="2705100"/>
                  </a:lnTo>
                  <a:lnTo>
                    <a:pt x="2477040" y="2717800"/>
                  </a:lnTo>
                  <a:lnTo>
                    <a:pt x="2465859" y="2743200"/>
                  </a:lnTo>
                  <a:lnTo>
                    <a:pt x="2454440" y="2768600"/>
                  </a:lnTo>
                  <a:lnTo>
                    <a:pt x="2442781" y="2781300"/>
                  </a:lnTo>
                  <a:lnTo>
                    <a:pt x="2430891" y="2806700"/>
                  </a:lnTo>
                  <a:lnTo>
                    <a:pt x="2418770" y="2819400"/>
                  </a:lnTo>
                  <a:lnTo>
                    <a:pt x="2406415" y="2844800"/>
                  </a:lnTo>
                  <a:lnTo>
                    <a:pt x="2393831" y="2857500"/>
                  </a:lnTo>
                  <a:lnTo>
                    <a:pt x="2381023" y="2870200"/>
                  </a:lnTo>
                  <a:lnTo>
                    <a:pt x="2367991" y="2895600"/>
                  </a:lnTo>
                  <a:lnTo>
                    <a:pt x="2354732" y="2908300"/>
                  </a:lnTo>
                  <a:lnTo>
                    <a:pt x="2341250" y="2933700"/>
                  </a:lnTo>
                  <a:lnTo>
                    <a:pt x="2327551" y="2946400"/>
                  </a:lnTo>
                  <a:lnTo>
                    <a:pt x="2313636" y="2959100"/>
                  </a:lnTo>
                  <a:lnTo>
                    <a:pt x="2299506" y="2984500"/>
                  </a:lnTo>
                  <a:lnTo>
                    <a:pt x="2285163" y="2997200"/>
                  </a:lnTo>
                  <a:lnTo>
                    <a:pt x="2270611" y="3022600"/>
                  </a:lnTo>
                  <a:lnTo>
                    <a:pt x="2255849" y="3035300"/>
                  </a:lnTo>
                  <a:lnTo>
                    <a:pt x="2240880" y="3048000"/>
                  </a:lnTo>
                  <a:lnTo>
                    <a:pt x="2225701" y="3073400"/>
                  </a:lnTo>
                  <a:lnTo>
                    <a:pt x="2210325" y="3086100"/>
                  </a:lnTo>
                  <a:lnTo>
                    <a:pt x="2194750" y="3098800"/>
                  </a:lnTo>
                  <a:lnTo>
                    <a:pt x="2178977" y="3111500"/>
                  </a:lnTo>
                  <a:lnTo>
                    <a:pt x="2163014" y="3136900"/>
                  </a:lnTo>
                  <a:lnTo>
                    <a:pt x="2130510" y="3162300"/>
                  </a:lnTo>
                  <a:lnTo>
                    <a:pt x="2097247" y="3187700"/>
                  </a:lnTo>
                  <a:lnTo>
                    <a:pt x="2080345" y="3213100"/>
                  </a:lnTo>
                  <a:lnTo>
                    <a:pt x="2046008" y="3238500"/>
                  </a:lnTo>
                  <a:lnTo>
                    <a:pt x="2010962" y="3263900"/>
                  </a:lnTo>
                  <a:lnTo>
                    <a:pt x="1957127" y="3302000"/>
                  </a:lnTo>
                  <a:lnTo>
                    <a:pt x="1901847" y="3340100"/>
                  </a:lnTo>
                  <a:lnTo>
                    <a:pt x="1845197" y="3378200"/>
                  </a:lnTo>
                  <a:lnTo>
                    <a:pt x="1767642" y="3429000"/>
                  </a:lnTo>
                  <a:close/>
                </a:path>
                <a:path w="2714625" h="3657600">
                  <a:moveTo>
                    <a:pt x="1667741" y="3479800"/>
                  </a:moveTo>
                  <a:lnTo>
                    <a:pt x="103908" y="3479800"/>
                  </a:lnTo>
                  <a:lnTo>
                    <a:pt x="23736" y="3429000"/>
                  </a:lnTo>
                  <a:lnTo>
                    <a:pt x="1747913" y="3429000"/>
                  </a:lnTo>
                  <a:lnTo>
                    <a:pt x="1667741" y="3479800"/>
                  </a:lnTo>
                  <a:close/>
                </a:path>
                <a:path w="2714625" h="3657600">
                  <a:moveTo>
                    <a:pt x="1585674" y="3517900"/>
                  </a:moveTo>
                  <a:lnTo>
                    <a:pt x="185975" y="3517900"/>
                  </a:lnTo>
                  <a:lnTo>
                    <a:pt x="124258" y="3479800"/>
                  </a:lnTo>
                  <a:lnTo>
                    <a:pt x="1647391" y="3479800"/>
                  </a:lnTo>
                  <a:lnTo>
                    <a:pt x="1585674" y="3517900"/>
                  </a:lnTo>
                  <a:close/>
                </a:path>
                <a:path w="2714625" h="3657600">
                  <a:moveTo>
                    <a:pt x="1543998" y="3530600"/>
                  </a:moveTo>
                  <a:lnTo>
                    <a:pt x="227651" y="3530600"/>
                  </a:lnTo>
                  <a:lnTo>
                    <a:pt x="206763" y="3517900"/>
                  </a:lnTo>
                  <a:lnTo>
                    <a:pt x="1564886" y="3517900"/>
                  </a:lnTo>
                  <a:lnTo>
                    <a:pt x="1543998" y="3530600"/>
                  </a:lnTo>
                  <a:close/>
                </a:path>
                <a:path w="2714625" h="3657600">
                  <a:moveTo>
                    <a:pt x="1480750" y="3556000"/>
                  </a:moveTo>
                  <a:lnTo>
                    <a:pt x="290899" y="3556000"/>
                  </a:lnTo>
                  <a:lnTo>
                    <a:pt x="248636" y="3530600"/>
                  </a:lnTo>
                  <a:lnTo>
                    <a:pt x="1523013" y="3530600"/>
                  </a:lnTo>
                  <a:lnTo>
                    <a:pt x="1480750" y="3556000"/>
                  </a:lnTo>
                  <a:close/>
                </a:path>
                <a:path w="2714625" h="3657600">
                  <a:moveTo>
                    <a:pt x="1438137" y="3568700"/>
                  </a:moveTo>
                  <a:lnTo>
                    <a:pt x="333512" y="3568700"/>
                  </a:lnTo>
                  <a:lnTo>
                    <a:pt x="312162" y="3556000"/>
                  </a:lnTo>
                  <a:lnTo>
                    <a:pt x="1459487" y="3556000"/>
                  </a:lnTo>
                  <a:lnTo>
                    <a:pt x="1438137" y="3568700"/>
                  </a:lnTo>
                  <a:close/>
                </a:path>
                <a:path w="2714625" h="3657600">
                  <a:moveTo>
                    <a:pt x="1395182" y="3581400"/>
                  </a:moveTo>
                  <a:lnTo>
                    <a:pt x="376467" y="3581400"/>
                  </a:lnTo>
                  <a:lnTo>
                    <a:pt x="354949" y="3568700"/>
                  </a:lnTo>
                  <a:lnTo>
                    <a:pt x="1416700" y="3568700"/>
                  </a:lnTo>
                  <a:lnTo>
                    <a:pt x="1395182" y="3581400"/>
                  </a:lnTo>
                  <a:close/>
                </a:path>
                <a:path w="2714625" h="3657600">
                  <a:moveTo>
                    <a:pt x="1351923" y="3594100"/>
                  </a:moveTo>
                  <a:lnTo>
                    <a:pt x="419726" y="3594100"/>
                  </a:lnTo>
                  <a:lnTo>
                    <a:pt x="398060" y="3581400"/>
                  </a:lnTo>
                  <a:lnTo>
                    <a:pt x="1373589" y="3581400"/>
                  </a:lnTo>
                  <a:lnTo>
                    <a:pt x="1351923" y="3594100"/>
                  </a:lnTo>
                  <a:close/>
                </a:path>
                <a:path w="2714625" h="3657600">
                  <a:moveTo>
                    <a:pt x="1308380" y="3606800"/>
                  </a:moveTo>
                  <a:lnTo>
                    <a:pt x="463269" y="3606800"/>
                  </a:lnTo>
                  <a:lnTo>
                    <a:pt x="441464" y="3594100"/>
                  </a:lnTo>
                  <a:lnTo>
                    <a:pt x="1330185" y="3594100"/>
                  </a:lnTo>
                  <a:lnTo>
                    <a:pt x="1308380" y="3606800"/>
                  </a:lnTo>
                  <a:close/>
                </a:path>
                <a:path w="2714625" h="3657600">
                  <a:moveTo>
                    <a:pt x="1242602" y="3619500"/>
                  </a:moveTo>
                  <a:lnTo>
                    <a:pt x="529047" y="3619500"/>
                  </a:lnTo>
                  <a:lnTo>
                    <a:pt x="507060" y="3606800"/>
                  </a:lnTo>
                  <a:lnTo>
                    <a:pt x="1264589" y="3606800"/>
                  </a:lnTo>
                  <a:lnTo>
                    <a:pt x="1242602" y="3619500"/>
                  </a:lnTo>
                  <a:close/>
                </a:path>
                <a:path w="2714625" h="3657600">
                  <a:moveTo>
                    <a:pt x="1176342" y="3632200"/>
                  </a:moveTo>
                  <a:lnTo>
                    <a:pt x="595305" y="3632200"/>
                  </a:lnTo>
                  <a:lnTo>
                    <a:pt x="573170" y="3619500"/>
                  </a:lnTo>
                  <a:lnTo>
                    <a:pt x="1198476" y="3619500"/>
                  </a:lnTo>
                  <a:lnTo>
                    <a:pt x="1176342" y="3632200"/>
                  </a:lnTo>
                  <a:close/>
                </a:path>
                <a:path w="2714625" h="3657600">
                  <a:moveTo>
                    <a:pt x="1087398" y="3644900"/>
                  </a:moveTo>
                  <a:lnTo>
                    <a:pt x="684251" y="3644900"/>
                  </a:lnTo>
                  <a:lnTo>
                    <a:pt x="661962" y="3632200"/>
                  </a:lnTo>
                  <a:lnTo>
                    <a:pt x="1109687" y="3632200"/>
                  </a:lnTo>
                  <a:lnTo>
                    <a:pt x="1087398" y="3644900"/>
                  </a:lnTo>
                  <a:close/>
                </a:path>
                <a:path w="2714625" h="3657600">
                  <a:moveTo>
                    <a:pt x="885825" y="3657600"/>
                  </a:moveTo>
                  <a:lnTo>
                    <a:pt x="863381" y="3644900"/>
                  </a:lnTo>
                  <a:lnTo>
                    <a:pt x="908268" y="3644900"/>
                  </a:lnTo>
                  <a:lnTo>
                    <a:pt x="885825" y="3657600"/>
                  </a:lnTo>
                  <a:close/>
                </a:path>
              </a:pathLst>
            </a:custGeom>
            <a:solidFill>
              <a:srgbClr val="F43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16399" y="2566250"/>
            <a:ext cx="7661883" cy="3139962"/>
          </a:xfrm>
          <a:prstGeom prst="rect">
            <a:avLst/>
          </a:prstGeom>
        </p:spPr>
        <p:txBody>
          <a:bodyPr vert="horz" wrap="square" lIns="0" tIns="188595" rIns="0" bIns="0" rtlCol="0" anchor="t">
            <a:spAutoFit/>
          </a:bodyPr>
          <a:lstStyle/>
          <a:p>
            <a:pPr marR="33655" algn="ctr">
              <a:lnSpc>
                <a:spcPct val="100000"/>
              </a:lnSpc>
              <a:spcBef>
                <a:spcPts val="1485"/>
              </a:spcBef>
            </a:pPr>
            <a:r>
              <a:rPr sz="6000" b="1" spc="95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endParaRPr sz="6000">
              <a:latin typeface="Arial"/>
              <a:cs typeface="Arial"/>
            </a:endParaRPr>
          </a:p>
          <a:p>
            <a:pPr algn="ctr">
              <a:spcBef>
                <a:spcPts val="2575"/>
              </a:spcBef>
            </a:pPr>
            <a:r>
              <a:rPr lang="en-US" sz="11000" spc="-1135">
                <a:solidFill>
                  <a:srgbClr val="FFFFFF"/>
                </a:solidFill>
                <a:latin typeface="Arial"/>
                <a:cs typeface="Arial"/>
              </a:rPr>
              <a:t>75 MILLION</a:t>
            </a:r>
            <a:endParaRPr sz="1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5405" marR="5080" indent="-2593340">
              <a:lnSpc>
                <a:spcPct val="100000"/>
              </a:lnSpc>
              <a:spcBef>
                <a:spcPts val="100"/>
              </a:spcBef>
            </a:pPr>
            <a:r>
              <a:rPr spc="180"/>
              <a:t>adults</a:t>
            </a:r>
            <a:r>
              <a:rPr spc="-484"/>
              <a:t> </a:t>
            </a:r>
            <a:r>
              <a:rPr spc="90"/>
              <a:t>in</a:t>
            </a:r>
            <a:r>
              <a:rPr spc="-480"/>
              <a:t> </a:t>
            </a:r>
            <a:r>
              <a:rPr spc="-285"/>
              <a:t>U.S</a:t>
            </a:r>
            <a:r>
              <a:rPr spc="-484"/>
              <a:t> </a:t>
            </a:r>
            <a:r>
              <a:rPr spc="320"/>
              <a:t>have</a:t>
            </a:r>
            <a:r>
              <a:rPr spc="-480"/>
              <a:t> </a:t>
            </a:r>
            <a:r>
              <a:rPr spc="-5"/>
              <a:t>Basic</a:t>
            </a:r>
            <a:r>
              <a:rPr spc="-484"/>
              <a:t> </a:t>
            </a:r>
            <a:r>
              <a:rPr spc="395"/>
              <a:t>and</a:t>
            </a:r>
            <a:r>
              <a:rPr spc="-480"/>
              <a:t> </a:t>
            </a:r>
            <a:r>
              <a:rPr spc="-10"/>
              <a:t>Below  </a:t>
            </a:r>
            <a:r>
              <a:rPr spc="-5"/>
              <a:t>Basic </a:t>
            </a:r>
            <a:r>
              <a:rPr spc="180"/>
              <a:t>Health</a:t>
            </a:r>
            <a:r>
              <a:rPr spc="-960"/>
              <a:t> </a:t>
            </a:r>
            <a:r>
              <a:rPr spc="110"/>
              <a:t>literacy.</a:t>
            </a:r>
          </a:p>
        </p:txBody>
      </p:sp>
      <p:sp>
        <p:nvSpPr>
          <p:cNvPr id="7" name="object 7"/>
          <p:cNvSpPr/>
          <p:nvPr/>
        </p:nvSpPr>
        <p:spPr>
          <a:xfrm>
            <a:off x="200025" y="9601200"/>
            <a:ext cx="771524" cy="46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775" y="800100"/>
              <a:ext cx="6848490" cy="8391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00975" y="2981325"/>
              <a:ext cx="9048749" cy="31432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96275" y="6505575"/>
              <a:ext cx="8381999" cy="3200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25"/>
              <a:t>S</a:t>
            </a:r>
            <a:r>
              <a:rPr spc="200"/>
              <a:t>t</a:t>
            </a:r>
            <a:r>
              <a:rPr spc="1100"/>
              <a:t>a</a:t>
            </a:r>
            <a:r>
              <a:rPr spc="200"/>
              <a:t>t</a:t>
            </a:r>
            <a:r>
              <a:rPr spc="-540"/>
              <a:t>i</a:t>
            </a:r>
            <a:r>
              <a:rPr spc="-695"/>
              <a:t>s</a:t>
            </a:r>
            <a:r>
              <a:rPr spc="200"/>
              <a:t>t</a:t>
            </a:r>
            <a:r>
              <a:rPr spc="-540"/>
              <a:t>i</a:t>
            </a:r>
            <a:r>
              <a:rPr spc="75"/>
              <a:t>c</a:t>
            </a:r>
            <a:r>
              <a:rPr spc="-155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579350" y="2159000"/>
            <a:ext cx="3361054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95">
                <a:solidFill>
                  <a:srgbClr val="141414"/>
                </a:solidFill>
                <a:latin typeface="Times New Roman"/>
                <a:cs typeface="Times New Roman"/>
              </a:rPr>
              <a:t>~</a:t>
            </a:r>
            <a:r>
              <a:rPr sz="1350" spc="-20">
                <a:solidFill>
                  <a:srgbClr val="141414"/>
                </a:solidFill>
                <a:latin typeface="Times New Roman"/>
                <a:cs typeface="Times New Roman"/>
              </a:rPr>
              <a:t> </a:t>
            </a:r>
            <a:r>
              <a:rPr sz="1350" spc="114">
                <a:solidFill>
                  <a:srgbClr val="141414"/>
                </a:solidFill>
                <a:latin typeface="Times New Roman"/>
                <a:cs typeface="Times New Roman"/>
              </a:rPr>
              <a:t>by</a:t>
            </a:r>
            <a:r>
              <a:rPr sz="1350" spc="-20">
                <a:solidFill>
                  <a:srgbClr val="141414"/>
                </a:solidFill>
                <a:latin typeface="Times New Roman"/>
                <a:cs typeface="Times New Roman"/>
              </a:rPr>
              <a:t> </a:t>
            </a:r>
            <a:r>
              <a:rPr sz="1350" spc="35">
                <a:solidFill>
                  <a:srgbClr val="141414"/>
                </a:solidFill>
                <a:latin typeface="Times New Roman"/>
                <a:cs typeface="Times New Roman"/>
              </a:rPr>
              <a:t>NATIONAL</a:t>
            </a:r>
            <a:r>
              <a:rPr sz="1350" spc="-20">
                <a:solidFill>
                  <a:srgbClr val="141414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141414"/>
                </a:solidFill>
                <a:latin typeface="Times New Roman"/>
                <a:cs typeface="Times New Roman"/>
              </a:rPr>
              <a:t>LIBRARY</a:t>
            </a:r>
            <a:r>
              <a:rPr sz="1350" spc="-20">
                <a:solidFill>
                  <a:srgbClr val="141414"/>
                </a:solidFill>
                <a:latin typeface="Times New Roman"/>
                <a:cs typeface="Times New Roman"/>
              </a:rPr>
              <a:t> </a:t>
            </a:r>
            <a:r>
              <a:rPr sz="1350" spc="35">
                <a:solidFill>
                  <a:srgbClr val="141414"/>
                </a:solidFill>
                <a:latin typeface="Times New Roman"/>
                <a:cs typeface="Times New Roman"/>
              </a:rPr>
              <a:t>OF</a:t>
            </a:r>
            <a:r>
              <a:rPr sz="1350" spc="-20">
                <a:solidFill>
                  <a:srgbClr val="141414"/>
                </a:solidFill>
                <a:latin typeface="Times New Roman"/>
                <a:cs typeface="Times New Roman"/>
              </a:rPr>
              <a:t> </a:t>
            </a:r>
            <a:r>
              <a:rPr sz="1350" spc="60">
                <a:solidFill>
                  <a:srgbClr val="141414"/>
                </a:solidFill>
                <a:latin typeface="Times New Roman"/>
                <a:cs typeface="Times New Roman"/>
              </a:rPr>
              <a:t>MEDICINE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9350" y="2416175"/>
            <a:ext cx="495617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45">
                <a:solidFill>
                  <a:srgbClr val="141414"/>
                </a:solidFill>
                <a:latin typeface="Times New Roman"/>
                <a:cs typeface="Times New Roman"/>
              </a:rPr>
              <a:t>(NATIONAL </a:t>
            </a:r>
            <a:r>
              <a:rPr sz="1350" spc="50">
                <a:solidFill>
                  <a:srgbClr val="141414"/>
                </a:solidFill>
                <a:latin typeface="Times New Roman"/>
                <a:cs typeface="Times New Roman"/>
              </a:rPr>
              <a:t>CENTER </a:t>
            </a:r>
            <a:r>
              <a:rPr sz="1350" spc="35">
                <a:solidFill>
                  <a:srgbClr val="141414"/>
                </a:solidFill>
                <a:latin typeface="Times New Roman"/>
                <a:cs typeface="Times New Roman"/>
              </a:rPr>
              <a:t>OF </a:t>
            </a:r>
            <a:r>
              <a:rPr sz="1350" spc="25">
                <a:solidFill>
                  <a:srgbClr val="141414"/>
                </a:solidFill>
                <a:latin typeface="Times New Roman"/>
                <a:cs typeface="Times New Roman"/>
              </a:rPr>
              <a:t>BIOTECHNOLOGY</a:t>
            </a:r>
            <a:r>
              <a:rPr sz="1350" spc="125">
                <a:solidFill>
                  <a:srgbClr val="141414"/>
                </a:solidFill>
                <a:latin typeface="Times New Roman"/>
                <a:cs typeface="Times New Roman"/>
              </a:rPr>
              <a:t> </a:t>
            </a:r>
            <a:r>
              <a:rPr sz="1350" spc="55">
                <a:solidFill>
                  <a:srgbClr val="141414"/>
                </a:solidFill>
                <a:latin typeface="Times New Roman"/>
                <a:cs typeface="Times New Roman"/>
              </a:rPr>
              <a:t>INFORMATION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0025" y="9601200"/>
            <a:ext cx="771524" cy="466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3080" cy="10287000"/>
            <a:chOff x="0" y="0"/>
            <a:chExt cx="18293080" cy="10287000"/>
          </a:xfrm>
        </p:grpSpPr>
        <p:sp>
          <p:nvSpPr>
            <p:cNvPr id="3" name="object 3"/>
            <p:cNvSpPr/>
            <p:nvPr/>
          </p:nvSpPr>
          <p:spPr>
            <a:xfrm>
              <a:off x="7524750" y="8996362"/>
              <a:ext cx="10763250" cy="0"/>
            </a:xfrm>
            <a:custGeom>
              <a:avLst/>
              <a:gdLst/>
              <a:ahLst/>
              <a:cxnLst/>
              <a:rect l="l" t="t" r="r" b="b"/>
              <a:pathLst>
                <a:path w="10763250">
                  <a:moveTo>
                    <a:pt x="0" y="0"/>
                  </a:moveTo>
                  <a:lnTo>
                    <a:pt x="1076325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4850" y="5143500"/>
              <a:ext cx="10544190" cy="3962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20775" y="9293225"/>
            <a:ext cx="117106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u="sng" spc="-340">
                <a:solidFill>
                  <a:srgbClr val="D12C2C"/>
                </a:solidFill>
                <a:uFill>
                  <a:solidFill>
                    <a:srgbClr val="D12C2C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350" b="1" u="sng" spc="90">
                <a:solidFill>
                  <a:srgbClr val="D12C2C"/>
                </a:solidFill>
                <a:uFill>
                  <a:solidFill>
                    <a:srgbClr val="D12C2C"/>
                  </a:solidFill>
                </a:uFill>
                <a:latin typeface="Arial"/>
                <a:cs typeface="Arial"/>
                <a:hlinkClick r:id="rId3"/>
              </a:rPr>
              <a:t>HTTPS://ARCHIVE.NYTIMES.COM/WELL.BLOGS.NYTIMES.COM/2009/04/02/DOCTORS-TALK-BUT-DO-PATIENTS-UNDERSTAND/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0025" y="942975"/>
            <a:ext cx="17916525" cy="9124950"/>
            <a:chOff x="200025" y="942975"/>
            <a:chExt cx="17916525" cy="9124950"/>
          </a:xfrm>
        </p:grpSpPr>
        <p:sp>
          <p:nvSpPr>
            <p:cNvPr id="7" name="object 7"/>
            <p:cNvSpPr/>
            <p:nvPr/>
          </p:nvSpPr>
          <p:spPr>
            <a:xfrm>
              <a:off x="952500" y="942990"/>
              <a:ext cx="5886449" cy="3248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53300" y="947737"/>
              <a:ext cx="10763250" cy="0"/>
            </a:xfrm>
            <a:custGeom>
              <a:avLst/>
              <a:gdLst/>
              <a:ahLst/>
              <a:cxnLst/>
              <a:rect l="l" t="t" r="r" b="b"/>
              <a:pathLst>
                <a:path w="10763250">
                  <a:moveTo>
                    <a:pt x="0" y="0"/>
                  </a:moveTo>
                  <a:lnTo>
                    <a:pt x="1076325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30100" y="5448300"/>
              <a:ext cx="5705490" cy="33527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54225" y="4502150"/>
            <a:ext cx="367919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20">
                <a:solidFill>
                  <a:srgbClr val="D12C2C"/>
                </a:solidFill>
                <a:latin typeface="Times New Roman"/>
                <a:cs typeface="Times New Roman"/>
              </a:rPr>
              <a:t>https://pubmed.ncbi.nlm.nih.gov/11103725/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836040" y="1130300"/>
            <a:ext cx="772731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0" b="1" spc="285">
                <a:solidFill>
                  <a:srgbClr val="141414"/>
                </a:solidFill>
                <a:latin typeface="Arial"/>
                <a:cs typeface="Arial"/>
              </a:rPr>
              <a:t>Some</a:t>
            </a:r>
            <a:r>
              <a:rPr sz="9000" b="1" spc="-785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sz="9000" b="1" spc="20">
                <a:solidFill>
                  <a:srgbClr val="141414"/>
                </a:solidFill>
                <a:latin typeface="Arial"/>
                <a:cs typeface="Arial"/>
              </a:rPr>
              <a:t>Articles  </a:t>
            </a:r>
            <a:r>
              <a:rPr sz="9000" b="1" spc="595">
                <a:solidFill>
                  <a:srgbClr val="141414"/>
                </a:solidFill>
                <a:latin typeface="Arial"/>
                <a:cs typeface="Arial"/>
              </a:rPr>
              <a:t>and</a:t>
            </a:r>
            <a:r>
              <a:rPr sz="9000" b="1" spc="-730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sz="9000" b="1" spc="-140">
                <a:solidFill>
                  <a:srgbClr val="141414"/>
                </a:solidFill>
                <a:latin typeface="Arial"/>
                <a:cs typeface="Arial"/>
              </a:rPr>
              <a:t>Blogs</a:t>
            </a:r>
            <a:endParaRPr sz="9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4032" y="977912"/>
            <a:ext cx="12997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>
                <a:solidFill>
                  <a:srgbClr val="141414"/>
                </a:solidFill>
              </a:rPr>
              <a:t>Our</a:t>
            </a:r>
            <a:r>
              <a:rPr spc="-50">
                <a:solidFill>
                  <a:srgbClr val="141414"/>
                </a:solidFill>
              </a:rPr>
              <a:t> </a:t>
            </a:r>
            <a:r>
              <a:rPr spc="484">
                <a:solidFill>
                  <a:srgbClr val="141414"/>
                </a:solidFill>
              </a:rPr>
              <a:t>team</a:t>
            </a:r>
            <a:r>
              <a:rPr spc="-50">
                <a:solidFill>
                  <a:srgbClr val="141414"/>
                </a:solidFill>
              </a:rPr>
              <a:t> </a:t>
            </a:r>
            <a:r>
              <a:rPr spc="445">
                <a:solidFill>
                  <a:srgbClr val="141414"/>
                </a:solidFill>
              </a:rPr>
              <a:t>has</a:t>
            </a:r>
            <a:r>
              <a:rPr spc="-45">
                <a:solidFill>
                  <a:srgbClr val="141414"/>
                </a:solidFill>
              </a:rPr>
              <a:t> </a:t>
            </a:r>
            <a:r>
              <a:rPr spc="360">
                <a:solidFill>
                  <a:srgbClr val="141414"/>
                </a:solidFill>
              </a:rPr>
              <a:t>years</a:t>
            </a:r>
            <a:r>
              <a:rPr spc="-50">
                <a:solidFill>
                  <a:srgbClr val="141414"/>
                </a:solidFill>
              </a:rPr>
              <a:t> </a:t>
            </a:r>
            <a:r>
              <a:rPr spc="280">
                <a:solidFill>
                  <a:srgbClr val="141414"/>
                </a:solidFill>
              </a:rPr>
              <a:t>of</a:t>
            </a:r>
            <a:r>
              <a:rPr spc="-45">
                <a:solidFill>
                  <a:srgbClr val="141414"/>
                </a:solidFill>
              </a:rPr>
              <a:t> </a:t>
            </a:r>
            <a:r>
              <a:rPr spc="350">
                <a:solidFill>
                  <a:srgbClr val="141414"/>
                </a:solidFill>
              </a:rPr>
              <a:t>experience</a:t>
            </a:r>
            <a:r>
              <a:rPr spc="-50">
                <a:solidFill>
                  <a:srgbClr val="141414"/>
                </a:solidFill>
              </a:rPr>
              <a:t> </a:t>
            </a:r>
            <a:r>
              <a:rPr spc="360">
                <a:solidFill>
                  <a:srgbClr val="141414"/>
                </a:solidFill>
              </a:rPr>
              <a:t>across</a:t>
            </a:r>
            <a:r>
              <a:rPr spc="-50">
                <a:solidFill>
                  <a:srgbClr val="141414"/>
                </a:solidFill>
              </a:rPr>
              <a:t> </a:t>
            </a:r>
            <a:r>
              <a:rPr spc="330">
                <a:solidFill>
                  <a:srgbClr val="141414"/>
                </a:solidFill>
              </a:rPr>
              <a:t>diverse</a:t>
            </a:r>
            <a:r>
              <a:rPr spc="-45">
                <a:solidFill>
                  <a:srgbClr val="141414"/>
                </a:solidFill>
              </a:rPr>
              <a:t> </a:t>
            </a:r>
            <a:r>
              <a:rPr spc="375">
                <a:solidFill>
                  <a:srgbClr val="141414"/>
                </a:solidFill>
              </a:rPr>
              <a:t>industries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90104" y="4294484"/>
            <a:ext cx="1833880" cy="8794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2400" spc="229">
                <a:solidFill>
                  <a:srgbClr val="747787"/>
                </a:solidFill>
                <a:latin typeface="Times New Roman"/>
                <a:cs typeface="Times New Roman"/>
              </a:rPr>
              <a:t>Aastha</a:t>
            </a:r>
            <a:r>
              <a:rPr sz="2400" spc="-114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04">
                <a:solidFill>
                  <a:srgbClr val="747787"/>
                </a:solidFill>
                <a:latin typeface="Times New Roman"/>
                <a:cs typeface="Times New Roman"/>
              </a:rPr>
              <a:t>Garg</a:t>
            </a:r>
            <a:endParaRPr sz="240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  <a:spcBef>
                <a:spcPts val="720"/>
              </a:spcBef>
            </a:pPr>
            <a:r>
              <a:rPr sz="1800" b="1" spc="50">
                <a:solidFill>
                  <a:srgbClr val="747787"/>
                </a:solidFill>
                <a:latin typeface="Arial"/>
                <a:cs typeface="Arial"/>
              </a:rPr>
              <a:t>R&amp;D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192" y="4227845"/>
            <a:ext cx="1941195" cy="94551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2400" spc="250">
                <a:solidFill>
                  <a:srgbClr val="747787"/>
                </a:solidFill>
                <a:latin typeface="Times New Roman"/>
                <a:cs typeface="Times New Roman"/>
              </a:rPr>
              <a:t>Sarthak</a:t>
            </a:r>
            <a:r>
              <a:rPr sz="2400" spc="-10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85">
                <a:solidFill>
                  <a:srgbClr val="747787"/>
                </a:solidFill>
                <a:latin typeface="Times New Roman"/>
                <a:cs typeface="Times New Roman"/>
              </a:rPr>
              <a:t>Pant</a:t>
            </a:r>
            <a:endParaRPr sz="2400">
              <a:latin typeface="Times New Roman"/>
              <a:cs typeface="Times New Roman"/>
            </a:endParaRPr>
          </a:p>
          <a:p>
            <a:pPr marR="24765" algn="ctr">
              <a:lnSpc>
                <a:spcPct val="100000"/>
              </a:lnSpc>
              <a:spcBef>
                <a:spcPts val="945"/>
              </a:spcBef>
            </a:pPr>
            <a:r>
              <a:rPr sz="1800" b="1" spc="-50">
                <a:solidFill>
                  <a:srgbClr val="747787"/>
                </a:solidFill>
                <a:latin typeface="Arial"/>
                <a:cs typeface="Arial"/>
              </a:rPr>
              <a:t>SDE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24147" y="4227845"/>
            <a:ext cx="2021205" cy="94551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2400" spc="85">
                <a:solidFill>
                  <a:srgbClr val="747787"/>
                </a:solidFill>
                <a:latin typeface="Times New Roman"/>
                <a:cs typeface="Times New Roman"/>
              </a:rPr>
              <a:t>BSN</a:t>
            </a:r>
            <a:r>
              <a:rPr sz="2400" spc="-8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35">
                <a:solidFill>
                  <a:srgbClr val="747787"/>
                </a:solidFill>
                <a:latin typeface="Times New Roman"/>
                <a:cs typeface="Times New Roman"/>
              </a:rPr>
              <a:t>Abhiram</a:t>
            </a:r>
            <a:endParaRPr sz="2400">
              <a:latin typeface="Times New Roman"/>
              <a:cs typeface="Times New Roman"/>
            </a:endParaRPr>
          </a:p>
          <a:p>
            <a:pPr marR="25400" algn="ctr">
              <a:lnSpc>
                <a:spcPct val="100000"/>
              </a:lnSpc>
              <a:spcBef>
                <a:spcPts val="945"/>
              </a:spcBef>
            </a:pPr>
            <a:r>
              <a:rPr sz="1800" b="1" spc="-50">
                <a:solidFill>
                  <a:srgbClr val="747787"/>
                </a:solidFill>
                <a:latin typeface="Arial"/>
                <a:cs typeface="Arial"/>
              </a:rPr>
              <a:t>SDE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45769" y="4227845"/>
            <a:ext cx="2179320" cy="94551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2400" spc="170">
                <a:solidFill>
                  <a:srgbClr val="747787"/>
                </a:solidFill>
                <a:latin typeface="Times New Roman"/>
                <a:cs typeface="Times New Roman"/>
              </a:rPr>
              <a:t>Yash</a:t>
            </a:r>
            <a:r>
              <a:rPr sz="2400" spc="-10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45">
                <a:solidFill>
                  <a:srgbClr val="747787"/>
                </a:solidFill>
                <a:latin typeface="Times New Roman"/>
                <a:cs typeface="Times New Roman"/>
              </a:rPr>
              <a:t>Bhandari</a:t>
            </a:r>
            <a:endParaRPr sz="240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  <a:spcBef>
                <a:spcPts val="945"/>
              </a:spcBef>
            </a:pPr>
            <a:r>
              <a:rPr sz="1800" b="1" spc="-50">
                <a:solidFill>
                  <a:srgbClr val="747787"/>
                </a:solidFill>
                <a:latin typeface="Arial"/>
                <a:cs typeface="Arial"/>
              </a:rPr>
              <a:t>SDE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0025" y="2657486"/>
            <a:ext cx="15630525" cy="7410450"/>
            <a:chOff x="200025" y="2657486"/>
            <a:chExt cx="15630525" cy="7410450"/>
          </a:xfrm>
        </p:grpSpPr>
        <p:sp>
          <p:nvSpPr>
            <p:cNvPr id="9" name="object 9"/>
            <p:cNvSpPr/>
            <p:nvPr/>
          </p:nvSpPr>
          <p:spPr>
            <a:xfrm>
              <a:off x="2447925" y="2657487"/>
              <a:ext cx="1523999" cy="1523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10325" y="2657486"/>
              <a:ext cx="1523999" cy="152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53675" y="2657487"/>
              <a:ext cx="1523999" cy="1523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06550" y="2657486"/>
              <a:ext cx="1523999" cy="1524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0025" y="9601211"/>
              <a:ext cx="771524" cy="4667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97075" y="5578475"/>
            <a:ext cx="246253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5">
                <a:solidFill>
                  <a:srgbClr val="747787"/>
                </a:solidFill>
                <a:latin typeface="Times New Roman"/>
                <a:cs typeface="Times New Roman"/>
              </a:rPr>
              <a:t>She</a:t>
            </a:r>
            <a:r>
              <a:rPr sz="1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35">
                <a:solidFill>
                  <a:srgbClr val="747787"/>
                </a:solidFill>
                <a:latin typeface="Times New Roman"/>
                <a:cs typeface="Times New Roman"/>
              </a:rPr>
              <a:t>is</a:t>
            </a:r>
            <a:r>
              <a:rPr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235">
                <a:solidFill>
                  <a:srgbClr val="747787"/>
                </a:solidFill>
                <a:latin typeface="Times New Roman"/>
                <a:cs typeface="Times New Roman"/>
              </a:rPr>
              <a:t>an</a:t>
            </a:r>
            <a:r>
              <a:rPr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95">
                <a:solidFill>
                  <a:srgbClr val="747787"/>
                </a:solidFill>
                <a:latin typeface="Times New Roman"/>
                <a:cs typeface="Times New Roman"/>
              </a:rPr>
              <a:t>expert</a:t>
            </a:r>
            <a:r>
              <a:rPr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75">
                <a:solidFill>
                  <a:srgbClr val="747787"/>
                </a:solidFill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66700"/>
              </a:lnSpc>
            </a:pPr>
            <a:r>
              <a:rPr sz="1800" spc="185">
                <a:solidFill>
                  <a:srgbClr val="747787"/>
                </a:solidFill>
                <a:latin typeface="Times New Roman"/>
                <a:cs typeface="Times New Roman"/>
              </a:rPr>
              <a:t>researching </a:t>
            </a:r>
            <a:r>
              <a:rPr sz="1800" spc="215">
                <a:solidFill>
                  <a:srgbClr val="747787"/>
                </a:solidFill>
                <a:latin typeface="Times New Roman"/>
                <a:cs typeface="Times New Roman"/>
              </a:rPr>
              <a:t>new</a:t>
            </a:r>
            <a:r>
              <a:rPr sz="1800" spc="-27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335">
                <a:solidFill>
                  <a:srgbClr val="747787"/>
                </a:solidFill>
                <a:latin typeface="Times New Roman"/>
                <a:cs typeface="Times New Roman"/>
              </a:rPr>
              <a:t>stu"  </a:t>
            </a:r>
            <a:r>
              <a:rPr sz="1800" spc="229">
                <a:solidFill>
                  <a:srgbClr val="747787"/>
                </a:solidFill>
                <a:latin typeface="Times New Roman"/>
                <a:cs typeface="Times New Roman"/>
              </a:rPr>
              <a:t>and </a:t>
            </a:r>
            <a:r>
              <a:rPr sz="1800" spc="190">
                <a:solidFill>
                  <a:srgbClr val="747787"/>
                </a:solidFill>
                <a:latin typeface="Times New Roman"/>
                <a:cs typeface="Times New Roman"/>
              </a:rPr>
              <a:t>getting </a:t>
            </a:r>
            <a:r>
              <a:rPr sz="1800" spc="204">
                <a:solidFill>
                  <a:srgbClr val="747787"/>
                </a:solidFill>
                <a:latin typeface="Times New Roman"/>
                <a:cs typeface="Times New Roman"/>
              </a:rPr>
              <a:t>things  </a:t>
            </a:r>
            <a:r>
              <a:rPr sz="1800" spc="180">
                <a:solidFill>
                  <a:srgbClr val="747787"/>
                </a:solidFill>
                <a:latin typeface="Times New Roman"/>
                <a:cs typeface="Times New Roman"/>
              </a:rPr>
              <a:t>together. </a:t>
            </a:r>
            <a:r>
              <a:rPr sz="1800" spc="140">
                <a:solidFill>
                  <a:srgbClr val="747787"/>
                </a:solidFill>
                <a:latin typeface="Times New Roman"/>
                <a:cs typeface="Times New Roman"/>
              </a:rPr>
              <a:t>And </a:t>
            </a:r>
            <a:r>
              <a:rPr sz="1800" spc="215">
                <a:solidFill>
                  <a:srgbClr val="747787"/>
                </a:solidFill>
                <a:latin typeface="Times New Roman"/>
                <a:cs typeface="Times New Roman"/>
              </a:rPr>
              <a:t>her  </a:t>
            </a:r>
            <a:r>
              <a:rPr sz="1800" spc="130">
                <a:solidFill>
                  <a:srgbClr val="747787"/>
                </a:solidFill>
                <a:latin typeface="Times New Roman"/>
                <a:cs typeface="Times New Roman"/>
              </a:rPr>
              <a:t>skills</a:t>
            </a:r>
            <a:r>
              <a:rPr sz="18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220">
                <a:solidFill>
                  <a:srgbClr val="747787"/>
                </a:solidFill>
                <a:latin typeface="Times New Roman"/>
                <a:cs typeface="Times New Roman"/>
              </a:rPr>
              <a:t>on</a:t>
            </a:r>
            <a:r>
              <a:rPr sz="1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225">
                <a:solidFill>
                  <a:srgbClr val="747787"/>
                </a:solidFill>
                <a:latin typeface="Times New Roman"/>
                <a:cs typeface="Times New Roman"/>
              </a:rPr>
              <a:t>the</a:t>
            </a:r>
            <a:r>
              <a:rPr sz="18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95">
                <a:solidFill>
                  <a:srgbClr val="747787"/>
                </a:solidFill>
                <a:latin typeface="Times New Roman"/>
                <a:cs typeface="Times New Roman"/>
              </a:rPr>
              <a:t>front</a:t>
            </a:r>
            <a:r>
              <a:rPr sz="1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220">
                <a:solidFill>
                  <a:srgbClr val="747787"/>
                </a:solidFill>
                <a:latin typeface="Times New Roman"/>
                <a:cs typeface="Times New Roman"/>
              </a:rPr>
              <a:t>end  </a:t>
            </a:r>
            <a:r>
              <a:rPr sz="1800" spc="195">
                <a:solidFill>
                  <a:srgbClr val="747787"/>
                </a:solidFill>
                <a:latin typeface="Times New Roman"/>
                <a:cs typeface="Times New Roman"/>
              </a:rPr>
              <a:t>are</a:t>
            </a:r>
            <a:r>
              <a:rPr sz="1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220">
                <a:solidFill>
                  <a:srgbClr val="747787"/>
                </a:solidFill>
                <a:latin typeface="Times New Roman"/>
                <a:cs typeface="Times New Roman"/>
              </a:rPr>
              <a:t>phenomenal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4240" y="5578475"/>
            <a:ext cx="2371725" cy="2128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>
                <a:solidFill>
                  <a:srgbClr val="747787"/>
                </a:solidFill>
                <a:latin typeface="Times New Roman"/>
                <a:cs typeface="Times New Roman"/>
              </a:rPr>
              <a:t>He</a:t>
            </a:r>
            <a:r>
              <a:rPr sz="1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35">
                <a:solidFill>
                  <a:srgbClr val="747787"/>
                </a:solidFill>
                <a:latin typeface="Times New Roman"/>
                <a:cs typeface="Times New Roman"/>
              </a:rPr>
              <a:t>is</a:t>
            </a:r>
            <a:r>
              <a:rPr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235">
                <a:solidFill>
                  <a:srgbClr val="747787"/>
                </a:solidFill>
                <a:latin typeface="Times New Roman"/>
                <a:cs typeface="Times New Roman"/>
              </a:rPr>
              <a:t>an</a:t>
            </a:r>
            <a:r>
              <a:rPr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95">
                <a:solidFill>
                  <a:srgbClr val="747787"/>
                </a:solidFill>
                <a:latin typeface="Times New Roman"/>
                <a:cs typeface="Times New Roman"/>
              </a:rPr>
              <a:t>expert</a:t>
            </a:r>
            <a:r>
              <a:rPr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75">
                <a:solidFill>
                  <a:srgbClr val="747787"/>
                </a:solidFill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66700"/>
              </a:lnSpc>
            </a:pPr>
            <a:r>
              <a:rPr sz="1800" spc="165">
                <a:solidFill>
                  <a:srgbClr val="747787"/>
                </a:solidFill>
                <a:latin typeface="Times New Roman"/>
                <a:cs typeface="Times New Roman"/>
              </a:rPr>
              <a:t>developing </a:t>
            </a:r>
            <a:r>
              <a:rPr sz="1800" spc="215">
                <a:solidFill>
                  <a:srgbClr val="747787"/>
                </a:solidFill>
                <a:latin typeface="Times New Roman"/>
                <a:cs typeface="Times New Roman"/>
              </a:rPr>
              <a:t>new</a:t>
            </a:r>
            <a:r>
              <a:rPr sz="1800" spc="-254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lang="en-US" spc="335">
                <a:solidFill>
                  <a:srgbClr val="747787"/>
                </a:solidFill>
                <a:latin typeface="Times New Roman"/>
                <a:cs typeface="Times New Roman"/>
              </a:rPr>
              <a:t>stuff  </a:t>
            </a:r>
            <a:r>
              <a:rPr sz="1800" spc="215">
                <a:solidFill>
                  <a:srgbClr val="747787"/>
                </a:solidFill>
                <a:latin typeface="Times New Roman"/>
                <a:cs typeface="Times New Roman"/>
              </a:rPr>
              <a:t>from</a:t>
            </a:r>
            <a:r>
              <a:rPr sz="18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90">
                <a:solidFill>
                  <a:srgbClr val="747787"/>
                </a:solidFill>
                <a:latin typeface="Times New Roman"/>
                <a:cs typeface="Times New Roman"/>
              </a:rPr>
              <a:t>scratch</a:t>
            </a:r>
            <a:r>
              <a:rPr sz="18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80">
                <a:solidFill>
                  <a:srgbClr val="747787"/>
                </a:solidFill>
                <a:latin typeface="Times New Roman"/>
                <a:cs typeface="Times New Roman"/>
              </a:rPr>
              <a:t>plus</a:t>
            </a:r>
            <a:r>
              <a:rPr sz="18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80">
                <a:solidFill>
                  <a:srgbClr val="747787"/>
                </a:solidFill>
                <a:latin typeface="Times New Roman"/>
                <a:cs typeface="Times New Roman"/>
              </a:rPr>
              <a:t>his</a:t>
            </a:r>
            <a:r>
              <a:rPr lang="en-US" spc="180">
                <a:solidFill>
                  <a:srgbClr val="747787"/>
                </a:solidFill>
                <a:latin typeface="Times New Roman"/>
                <a:cs typeface="Times New Roman"/>
              </a:rPr>
              <a:t> </a:t>
            </a:r>
            <a:r>
              <a:rPr sz="1800" spc="180">
                <a:solidFill>
                  <a:srgbClr val="747787"/>
                </a:solidFill>
                <a:latin typeface="Times New Roman"/>
                <a:cs typeface="Times New Roman"/>
              </a:rPr>
              <a:t> leadership </a:t>
            </a:r>
            <a:r>
              <a:rPr sz="1800" spc="130">
                <a:solidFill>
                  <a:srgbClr val="747787"/>
                </a:solidFill>
                <a:latin typeface="Times New Roman"/>
                <a:cs typeface="Times New Roman"/>
              </a:rPr>
              <a:t>skills </a:t>
            </a:r>
            <a:r>
              <a:rPr sz="1800" spc="195">
                <a:solidFill>
                  <a:srgbClr val="747787"/>
                </a:solidFill>
                <a:latin typeface="Times New Roman"/>
                <a:cs typeface="Times New Roman"/>
              </a:rPr>
              <a:t>are</a:t>
            </a:r>
            <a:r>
              <a:rPr lang="en-US" spc="195">
                <a:solidFill>
                  <a:srgbClr val="747787"/>
                </a:solidFill>
                <a:latin typeface="Times New Roman"/>
                <a:cs typeface="Times New Roman"/>
              </a:rPr>
              <a:t> </a:t>
            </a:r>
            <a:r>
              <a:rPr sz="1800" spc="19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40">
                <a:solidFill>
                  <a:srgbClr val="747787"/>
                </a:solidFill>
                <a:latin typeface="Times New Roman"/>
                <a:cs typeface="Times New Roman"/>
              </a:rPr>
              <a:t>good.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45690" y="5568965"/>
            <a:ext cx="2469515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>
                <a:solidFill>
                  <a:srgbClr val="747787"/>
                </a:solidFill>
                <a:latin typeface="Times New Roman"/>
                <a:cs typeface="Times New Roman"/>
              </a:rPr>
              <a:t>He</a:t>
            </a:r>
            <a:r>
              <a:rPr sz="1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35">
                <a:solidFill>
                  <a:srgbClr val="747787"/>
                </a:solidFill>
                <a:latin typeface="Times New Roman"/>
                <a:cs typeface="Times New Roman"/>
              </a:rPr>
              <a:t>is</a:t>
            </a:r>
            <a:r>
              <a:rPr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235">
                <a:solidFill>
                  <a:srgbClr val="747787"/>
                </a:solidFill>
                <a:latin typeface="Times New Roman"/>
                <a:cs typeface="Times New Roman"/>
              </a:rPr>
              <a:t>an</a:t>
            </a:r>
            <a:r>
              <a:rPr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95">
                <a:solidFill>
                  <a:srgbClr val="747787"/>
                </a:solidFill>
                <a:latin typeface="Times New Roman"/>
                <a:cs typeface="Times New Roman"/>
              </a:rPr>
              <a:t>expert</a:t>
            </a:r>
            <a:r>
              <a:rPr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75">
                <a:solidFill>
                  <a:srgbClr val="747787"/>
                </a:solidFill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66700"/>
              </a:lnSpc>
            </a:pPr>
            <a:r>
              <a:rPr sz="1800" spc="185">
                <a:solidFill>
                  <a:srgbClr val="747787"/>
                </a:solidFill>
                <a:latin typeface="Times New Roman"/>
                <a:cs typeface="Times New Roman"/>
              </a:rPr>
              <a:t>backend</a:t>
            </a:r>
            <a:r>
              <a:rPr sz="1800" spc="-10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200">
                <a:solidFill>
                  <a:srgbClr val="747787"/>
                </a:solidFill>
                <a:latin typeface="Times New Roman"/>
                <a:cs typeface="Times New Roman"/>
              </a:rPr>
              <a:t>development  </a:t>
            </a:r>
            <a:r>
              <a:rPr sz="1800" spc="229">
                <a:solidFill>
                  <a:srgbClr val="747787"/>
                </a:solidFill>
                <a:latin typeface="Times New Roman"/>
                <a:cs typeface="Times New Roman"/>
              </a:rPr>
              <a:t>and </a:t>
            </a:r>
            <a:r>
              <a:rPr sz="1800" spc="195">
                <a:solidFill>
                  <a:srgbClr val="747787"/>
                </a:solidFill>
                <a:latin typeface="Times New Roman"/>
                <a:cs typeface="Times New Roman"/>
              </a:rPr>
              <a:t>can </a:t>
            </a:r>
            <a:r>
              <a:rPr sz="1800" spc="145">
                <a:solidFill>
                  <a:srgbClr val="747787"/>
                </a:solidFill>
                <a:latin typeface="Times New Roman"/>
                <a:cs typeface="Times New Roman"/>
              </a:rPr>
              <a:t>easily solve  </a:t>
            </a:r>
            <a:r>
              <a:rPr sz="1800" spc="200">
                <a:solidFill>
                  <a:srgbClr val="747787"/>
                </a:solidFill>
                <a:latin typeface="Times New Roman"/>
                <a:cs typeface="Times New Roman"/>
              </a:rPr>
              <a:t>any problem  </a:t>
            </a:r>
            <a:r>
              <a:rPr sz="1800" spc="195">
                <a:solidFill>
                  <a:srgbClr val="747787"/>
                </a:solidFill>
                <a:latin typeface="Times New Roman"/>
                <a:cs typeface="Times New Roman"/>
              </a:rPr>
              <a:t>addressed </a:t>
            </a:r>
            <a:r>
              <a:rPr sz="1800" spc="200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sz="1800" spc="-26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80">
                <a:solidFill>
                  <a:srgbClr val="747787"/>
                </a:solidFill>
                <a:latin typeface="Times New Roman"/>
                <a:cs typeface="Times New Roman"/>
              </a:rPr>
              <a:t>him.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36650" y="5568965"/>
            <a:ext cx="2510790" cy="25857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>
                <a:solidFill>
                  <a:srgbClr val="747787"/>
                </a:solidFill>
                <a:latin typeface="Times New Roman"/>
                <a:cs typeface="Times New Roman"/>
              </a:rPr>
              <a:t>He</a:t>
            </a:r>
            <a:r>
              <a:rPr sz="18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95">
                <a:solidFill>
                  <a:srgbClr val="747787"/>
                </a:solidFill>
                <a:latin typeface="Times New Roman"/>
                <a:cs typeface="Times New Roman"/>
              </a:rPr>
              <a:t>can</a:t>
            </a:r>
            <a:r>
              <a:rPr sz="18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220">
                <a:solidFill>
                  <a:srgbClr val="747787"/>
                </a:solidFill>
                <a:latin typeface="Times New Roman"/>
                <a:cs typeface="Times New Roman"/>
              </a:rPr>
              <a:t>make</a:t>
            </a:r>
            <a:r>
              <a:rPr sz="18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204">
                <a:solidFill>
                  <a:srgbClr val="747787"/>
                </a:solidFill>
                <a:latin typeface="Times New Roman"/>
                <a:cs typeface="Times New Roman"/>
              </a:rPr>
              <a:t>anything</a:t>
            </a:r>
            <a:endParaRPr sz="1800">
              <a:latin typeface="Times New Roman"/>
              <a:cs typeface="Times New Roman"/>
            </a:endParaRPr>
          </a:p>
          <a:p>
            <a:pPr marL="12700" marR="13970">
              <a:lnSpc>
                <a:spcPct val="166700"/>
              </a:lnSpc>
            </a:pPr>
            <a:r>
              <a:rPr sz="1800" spc="180">
                <a:solidFill>
                  <a:srgbClr val="747787"/>
                </a:solidFill>
                <a:latin typeface="Times New Roman"/>
                <a:cs typeface="Times New Roman"/>
              </a:rPr>
              <a:t>work because </a:t>
            </a:r>
            <a:r>
              <a:rPr sz="1800" spc="140">
                <a:solidFill>
                  <a:srgbClr val="747787"/>
                </a:solidFill>
                <a:latin typeface="Times New Roman"/>
                <a:cs typeface="Times New Roman"/>
              </a:rPr>
              <a:t>of </a:t>
            </a:r>
            <a:r>
              <a:rPr sz="1800" spc="180">
                <a:solidFill>
                  <a:srgbClr val="747787"/>
                </a:solidFill>
                <a:latin typeface="Times New Roman"/>
                <a:cs typeface="Times New Roman"/>
              </a:rPr>
              <a:t>his</a:t>
            </a:r>
            <a:r>
              <a:rPr lang="en-US" spc="180">
                <a:solidFill>
                  <a:srgbClr val="747787"/>
                </a:solidFill>
                <a:latin typeface="Times New Roman"/>
                <a:cs typeface="Times New Roman"/>
              </a:rPr>
              <a:t> </a:t>
            </a:r>
            <a:r>
              <a:rPr sz="1800" spc="180">
                <a:solidFill>
                  <a:srgbClr val="747787"/>
                </a:solidFill>
                <a:latin typeface="Times New Roman"/>
                <a:cs typeface="Times New Roman"/>
              </a:rPr>
              <a:t> knowledge </a:t>
            </a:r>
            <a:r>
              <a:rPr sz="1800" spc="175">
                <a:solidFill>
                  <a:srgbClr val="747787"/>
                </a:solidFill>
                <a:latin typeface="Times New Roman"/>
                <a:cs typeface="Times New Roman"/>
              </a:rPr>
              <a:t>in</a:t>
            </a:r>
            <a:r>
              <a:rPr lang="en-US" spc="175">
                <a:solidFill>
                  <a:srgbClr val="747787"/>
                </a:solidFill>
                <a:latin typeface="Times New Roman"/>
                <a:cs typeface="Times New Roman"/>
              </a:rPr>
              <a:t>  </a:t>
            </a:r>
            <a:r>
              <a:rPr lang="en-US" spc="254">
                <a:solidFill>
                  <a:srgbClr val="747787"/>
                </a:solidFill>
                <a:latin typeface="Times New Roman"/>
                <a:cs typeface="Times New Roman"/>
              </a:rPr>
              <a:t>different</a:t>
            </a:r>
            <a:r>
              <a:rPr sz="18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40">
                <a:solidFill>
                  <a:srgbClr val="747787"/>
                </a:solidFill>
                <a:latin typeface="Times New Roman"/>
                <a:cs typeface="Times New Roman"/>
              </a:rPr>
              <a:t>fields</a:t>
            </a:r>
            <a:r>
              <a:rPr sz="18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40">
                <a:solidFill>
                  <a:srgbClr val="747787"/>
                </a:solidFill>
                <a:latin typeface="Times New Roman"/>
                <a:cs typeface="Times New Roman"/>
              </a:rPr>
              <a:t>of</a:t>
            </a:r>
            <a:r>
              <a:rPr sz="18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95">
                <a:solidFill>
                  <a:srgbClr val="747787"/>
                </a:solidFill>
                <a:latin typeface="Times New Roman"/>
                <a:cs typeface="Times New Roman"/>
              </a:rPr>
              <a:t>tech</a:t>
            </a:r>
            <a:r>
              <a:rPr lang="en-US" spc="195">
                <a:solidFill>
                  <a:srgbClr val="747787"/>
                </a:solidFill>
                <a:latin typeface="Times New Roman"/>
                <a:cs typeface="Times New Roman"/>
              </a:rPr>
              <a:t> </a:t>
            </a:r>
            <a:r>
              <a:rPr sz="1800" spc="19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90">
                <a:solidFill>
                  <a:srgbClr val="747787"/>
                </a:solidFill>
                <a:latin typeface="Times New Roman"/>
                <a:cs typeface="Times New Roman"/>
              </a:rPr>
              <a:t>helps </a:t>
            </a:r>
            <a:r>
              <a:rPr sz="1800" spc="225">
                <a:solidFill>
                  <a:srgbClr val="747787"/>
                </a:solidFill>
                <a:latin typeface="Times New Roman"/>
                <a:cs typeface="Times New Roman"/>
              </a:rPr>
              <a:t>the </a:t>
            </a:r>
            <a:r>
              <a:rPr sz="1800" spc="240">
                <a:solidFill>
                  <a:srgbClr val="747787"/>
                </a:solidFill>
                <a:latin typeface="Times New Roman"/>
                <a:cs typeface="Times New Roman"/>
              </a:rPr>
              <a:t>team </a:t>
            </a:r>
            <a:r>
              <a:rPr sz="1800" spc="215">
                <a:solidFill>
                  <a:srgbClr val="747787"/>
                </a:solidFill>
                <a:latin typeface="Times New Roman"/>
                <a:cs typeface="Times New Roman"/>
              </a:rPr>
              <a:t>at</a:t>
            </a:r>
            <a:r>
              <a:rPr lang="en-US" spc="215">
                <a:solidFill>
                  <a:srgbClr val="747787"/>
                </a:solidFill>
                <a:latin typeface="Times New Roman"/>
                <a:cs typeface="Times New Roman"/>
              </a:rPr>
              <a:t> </a:t>
            </a:r>
            <a:r>
              <a:rPr sz="1800" spc="150">
                <a:solidFill>
                  <a:srgbClr val="747787"/>
                </a:solidFill>
                <a:latin typeface="Times New Roman"/>
                <a:cs typeface="Times New Roman"/>
              </a:rPr>
              <a:t>crucial</a:t>
            </a:r>
            <a:r>
              <a:rPr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1800" spc="170">
                <a:solidFill>
                  <a:srgbClr val="747787"/>
                </a:solidFill>
                <a:latin typeface="Times New Roman"/>
                <a:cs typeface="Times New Roman"/>
              </a:rPr>
              <a:t>times.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92304" y="901700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59690" algn="ctr">
              <a:lnSpc>
                <a:spcPct val="100000"/>
              </a:lnSpc>
              <a:spcBef>
                <a:spcPts val="100"/>
              </a:spcBef>
            </a:pPr>
            <a:r>
              <a:rPr spc="20"/>
              <a:t>DOCTAMY</a:t>
            </a:r>
          </a:p>
          <a:p>
            <a:pPr marL="68580" algn="ctr">
              <a:lnSpc>
                <a:spcPct val="100000"/>
              </a:lnSpc>
              <a:spcBef>
                <a:spcPts val="30"/>
              </a:spcBef>
            </a:pPr>
            <a:r>
              <a:rPr sz="13500" b="1" spc="150">
                <a:latin typeface="Arial"/>
                <a:cs typeface="Arial"/>
              </a:rPr>
              <a:t>Thank</a:t>
            </a:r>
            <a:r>
              <a:rPr sz="13500" b="1" spc="-1700">
                <a:latin typeface="Arial"/>
                <a:cs typeface="Arial"/>
              </a:rPr>
              <a:t> </a:t>
            </a:r>
            <a:r>
              <a:rPr sz="13500" b="1" spc="204">
                <a:latin typeface="Arial"/>
                <a:cs typeface="Arial"/>
              </a:rPr>
              <a:t>you</a:t>
            </a:r>
            <a:endParaRPr sz="13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025" y="9601211"/>
            <a:ext cx="771524" cy="46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1501775"/>
            <a:ext cx="3016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165">
                <a:solidFill>
                  <a:srgbClr val="141414"/>
                </a:solidFill>
                <a:latin typeface="Arial"/>
                <a:cs typeface="Arial"/>
              </a:rPr>
              <a:t>1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8000" y="1797050"/>
            <a:ext cx="128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>
                <a:solidFill>
                  <a:srgbClr val="747787"/>
                </a:solidFill>
                <a:latin typeface="Times New Roman"/>
                <a:cs typeface="Times New Roman"/>
              </a:rPr>
              <a:t>P</a:t>
            </a:r>
            <a:r>
              <a:rPr sz="2400" spc="280">
                <a:solidFill>
                  <a:srgbClr val="747787"/>
                </a:solidFill>
                <a:latin typeface="Times New Roman"/>
                <a:cs typeface="Times New Roman"/>
              </a:rPr>
              <a:t>r</a:t>
            </a:r>
            <a:r>
              <a:rPr sz="2400" spc="225">
                <a:solidFill>
                  <a:srgbClr val="747787"/>
                </a:solidFill>
                <a:latin typeface="Times New Roman"/>
                <a:cs typeface="Times New Roman"/>
              </a:rPr>
              <a:t>o</a:t>
            </a:r>
            <a:r>
              <a:rPr sz="2400" spc="240">
                <a:solidFill>
                  <a:srgbClr val="747787"/>
                </a:solidFill>
                <a:latin typeface="Times New Roman"/>
                <a:cs typeface="Times New Roman"/>
              </a:rPr>
              <a:t>b</a:t>
            </a:r>
            <a:r>
              <a:rPr sz="2400" spc="120">
                <a:solidFill>
                  <a:srgbClr val="747787"/>
                </a:solidFill>
                <a:latin typeface="Times New Roman"/>
                <a:cs typeface="Times New Roman"/>
              </a:rPr>
              <a:t>l</a:t>
            </a:r>
            <a:r>
              <a:rPr sz="2400" spc="229">
                <a:solidFill>
                  <a:srgbClr val="747787"/>
                </a:solidFill>
                <a:latin typeface="Times New Roman"/>
                <a:cs typeface="Times New Roman"/>
              </a:rPr>
              <a:t>e</a:t>
            </a:r>
            <a:r>
              <a:rPr sz="2400" spc="490">
                <a:solidFill>
                  <a:srgbClr val="747787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4378340"/>
            <a:ext cx="4819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254">
                <a:solidFill>
                  <a:srgbClr val="141414"/>
                </a:solidFill>
                <a:latin typeface="Arial"/>
                <a:cs typeface="Arial"/>
              </a:rPr>
              <a:t>3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8000" y="4664075"/>
            <a:ext cx="17392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0">
                <a:solidFill>
                  <a:srgbClr val="747787"/>
                </a:solidFill>
                <a:latin typeface="Times New Roman"/>
                <a:cs typeface="Times New Roman"/>
              </a:rPr>
              <a:t>Work-Flow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225" y="5845190"/>
            <a:ext cx="5295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625">
                <a:solidFill>
                  <a:srgbClr val="141414"/>
                </a:solidFill>
                <a:latin typeface="Arial"/>
                <a:cs typeface="Arial"/>
              </a:rPr>
              <a:t>4</a:t>
            </a:r>
            <a:endParaRPr sz="6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8000" y="6140465"/>
            <a:ext cx="2519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5">
                <a:solidFill>
                  <a:srgbClr val="747787"/>
                </a:solidFill>
                <a:latin typeface="Times New Roman"/>
                <a:cs typeface="Times New Roman"/>
              </a:rPr>
              <a:t>Market</a:t>
            </a:r>
            <a:r>
              <a:rPr sz="2400" spc="-9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9">
                <a:solidFill>
                  <a:srgbClr val="747787"/>
                </a:solidFill>
                <a:latin typeface="Times New Roman"/>
                <a:cs typeface="Times New Roman"/>
              </a:rPr>
              <a:t>Research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1225" y="7283450"/>
            <a:ext cx="5162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525">
                <a:solidFill>
                  <a:srgbClr val="141414"/>
                </a:solidFill>
                <a:latin typeface="Arial"/>
                <a:cs typeface="Arial"/>
              </a:rPr>
              <a:t>5</a:t>
            </a:r>
            <a:endParaRPr sz="6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8000" y="7569215"/>
            <a:ext cx="19646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>
                <a:solidFill>
                  <a:srgbClr val="747787"/>
                </a:solidFill>
                <a:latin typeface="Times New Roman"/>
                <a:cs typeface="Times New Roman"/>
              </a:rPr>
              <a:t>Future</a:t>
            </a:r>
            <a:r>
              <a:rPr sz="2400" spc="-9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95">
                <a:solidFill>
                  <a:srgbClr val="747787"/>
                </a:solidFill>
                <a:latin typeface="Times New Roman"/>
                <a:cs typeface="Times New Roman"/>
              </a:rPr>
              <a:t>Scope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0025" y="0"/>
            <a:ext cx="18087975" cy="10287000"/>
            <a:chOff x="200025" y="0"/>
            <a:chExt cx="18087975" cy="10287000"/>
          </a:xfrm>
        </p:grpSpPr>
        <p:sp>
          <p:nvSpPr>
            <p:cNvPr id="11" name="object 11"/>
            <p:cNvSpPr/>
            <p:nvPr/>
          </p:nvSpPr>
          <p:spPr>
            <a:xfrm>
              <a:off x="12582525" y="0"/>
              <a:ext cx="5705474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2500" y="942974"/>
              <a:ext cx="2857500" cy="28575"/>
            </a:xfrm>
            <a:custGeom>
              <a:avLst/>
              <a:gdLst/>
              <a:ahLst/>
              <a:cxnLst/>
              <a:rect l="l" t="t" r="r" b="b"/>
              <a:pathLst>
                <a:path w="2857500" h="28575">
                  <a:moveTo>
                    <a:pt x="28575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28575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2500" y="2614612"/>
              <a:ext cx="10668000" cy="0"/>
            </a:xfrm>
            <a:custGeom>
              <a:avLst/>
              <a:gdLst/>
              <a:ahLst/>
              <a:cxnLst/>
              <a:rect l="l" t="t" r="r" b="b"/>
              <a:pathLst>
                <a:path w="10668000">
                  <a:moveTo>
                    <a:pt x="0" y="0"/>
                  </a:moveTo>
                  <a:lnTo>
                    <a:pt x="1066800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925" y="5519752"/>
              <a:ext cx="10668000" cy="0"/>
            </a:xfrm>
            <a:custGeom>
              <a:avLst/>
              <a:gdLst/>
              <a:ahLst/>
              <a:cxnLst/>
              <a:rect l="l" t="t" r="r" b="b"/>
              <a:pathLst>
                <a:path w="10668000">
                  <a:moveTo>
                    <a:pt x="0" y="0"/>
                  </a:moveTo>
                  <a:lnTo>
                    <a:pt x="1066800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2500" y="4033852"/>
              <a:ext cx="10668000" cy="0"/>
            </a:xfrm>
            <a:custGeom>
              <a:avLst/>
              <a:gdLst/>
              <a:ahLst/>
              <a:cxnLst/>
              <a:rect l="l" t="t" r="r" b="b"/>
              <a:pathLst>
                <a:path w="10668000">
                  <a:moveTo>
                    <a:pt x="0" y="0"/>
                  </a:moveTo>
                  <a:lnTo>
                    <a:pt x="1066800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3925" y="7129462"/>
              <a:ext cx="10668000" cy="0"/>
            </a:xfrm>
            <a:custGeom>
              <a:avLst/>
              <a:gdLst/>
              <a:ahLst/>
              <a:cxnLst/>
              <a:rect l="l" t="t" r="r" b="b"/>
              <a:pathLst>
                <a:path w="10668000">
                  <a:moveTo>
                    <a:pt x="0" y="0"/>
                  </a:moveTo>
                  <a:lnTo>
                    <a:pt x="1066800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39800" y="1044575"/>
            <a:ext cx="253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>
                <a:solidFill>
                  <a:srgbClr val="D12C2C"/>
                </a:solidFill>
                <a:latin typeface="Arial"/>
                <a:cs typeface="Arial"/>
              </a:rPr>
              <a:t>TABLE </a:t>
            </a:r>
            <a:r>
              <a:rPr sz="1800" b="1" spc="-15">
                <a:solidFill>
                  <a:srgbClr val="D12C2C"/>
                </a:solidFill>
                <a:latin typeface="Arial"/>
                <a:cs typeface="Arial"/>
              </a:rPr>
              <a:t>OF</a:t>
            </a:r>
            <a:r>
              <a:rPr sz="1800" b="1" spc="-160">
                <a:solidFill>
                  <a:srgbClr val="D12C2C"/>
                </a:solidFill>
                <a:latin typeface="Arial"/>
                <a:cs typeface="Arial"/>
              </a:rPr>
              <a:t> </a:t>
            </a:r>
            <a:r>
              <a:rPr sz="1800" b="1" spc="50">
                <a:solidFill>
                  <a:srgbClr val="D12C2C"/>
                </a:solidFill>
                <a:latin typeface="Arial"/>
                <a:cs typeface="Arial"/>
              </a:rPr>
              <a:t>CONTENTS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1225" y="2816225"/>
            <a:ext cx="4629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05">
                <a:solidFill>
                  <a:srgbClr val="141414"/>
                </a:solidFill>
                <a:latin typeface="Arial"/>
                <a:cs typeface="Arial"/>
              </a:rPr>
              <a:t>2</a:t>
            </a:r>
            <a:endParaRPr sz="6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87525" y="3111515"/>
            <a:ext cx="1280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>
                <a:solidFill>
                  <a:srgbClr val="747787"/>
                </a:solidFill>
                <a:latin typeface="Times New Roman"/>
                <a:cs typeface="Times New Roman"/>
              </a:rPr>
              <a:t>S</a:t>
            </a:r>
            <a:r>
              <a:rPr sz="2400" spc="225">
                <a:solidFill>
                  <a:srgbClr val="747787"/>
                </a:solidFill>
                <a:latin typeface="Times New Roman"/>
                <a:cs typeface="Times New Roman"/>
              </a:rPr>
              <a:t>o</a:t>
            </a:r>
            <a:r>
              <a:rPr sz="2400" spc="120">
                <a:solidFill>
                  <a:srgbClr val="747787"/>
                </a:solidFill>
                <a:latin typeface="Times New Roman"/>
                <a:cs typeface="Times New Roman"/>
              </a:rPr>
              <a:t>l</a:t>
            </a:r>
            <a:r>
              <a:rPr sz="2400" spc="305">
                <a:solidFill>
                  <a:srgbClr val="747787"/>
                </a:solidFill>
                <a:latin typeface="Times New Roman"/>
                <a:cs typeface="Times New Roman"/>
              </a:rPr>
              <a:t>ut</a:t>
            </a:r>
            <a:r>
              <a:rPr sz="2400" spc="110">
                <a:solidFill>
                  <a:srgbClr val="747787"/>
                </a:solidFill>
                <a:latin typeface="Times New Roman"/>
                <a:cs typeface="Times New Roman"/>
              </a:rPr>
              <a:t>i</a:t>
            </a:r>
            <a:r>
              <a:rPr sz="2400" spc="225">
                <a:solidFill>
                  <a:srgbClr val="747787"/>
                </a:solidFill>
                <a:latin typeface="Times New Roman"/>
                <a:cs typeface="Times New Roman"/>
              </a:rPr>
              <a:t>o</a:t>
            </a:r>
            <a:r>
              <a:rPr sz="2400" spc="365">
                <a:solidFill>
                  <a:srgbClr val="747787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314840"/>
              <a:ext cx="2714625" cy="3657600"/>
            </a:xfrm>
            <a:custGeom>
              <a:avLst/>
              <a:gdLst/>
              <a:ahLst/>
              <a:cxnLst/>
              <a:rect l="l" t="t" r="r" b="b"/>
              <a:pathLst>
                <a:path w="2714625" h="3657600">
                  <a:moveTo>
                    <a:pt x="1109687" y="12700"/>
                  </a:moveTo>
                  <a:lnTo>
                    <a:pt x="661962" y="12700"/>
                  </a:lnTo>
                  <a:lnTo>
                    <a:pt x="684251" y="0"/>
                  </a:lnTo>
                  <a:lnTo>
                    <a:pt x="1087398" y="0"/>
                  </a:lnTo>
                  <a:lnTo>
                    <a:pt x="1109687" y="12700"/>
                  </a:lnTo>
                  <a:close/>
                </a:path>
                <a:path w="2714625" h="3657600">
                  <a:moveTo>
                    <a:pt x="1198479" y="25400"/>
                  </a:moveTo>
                  <a:lnTo>
                    <a:pt x="573174" y="25400"/>
                  </a:lnTo>
                  <a:lnTo>
                    <a:pt x="595307" y="12700"/>
                  </a:lnTo>
                  <a:lnTo>
                    <a:pt x="1176344" y="12700"/>
                  </a:lnTo>
                  <a:lnTo>
                    <a:pt x="1198479" y="25400"/>
                  </a:lnTo>
                  <a:close/>
                </a:path>
                <a:path w="2714625" h="3657600">
                  <a:moveTo>
                    <a:pt x="1264589" y="38100"/>
                  </a:moveTo>
                  <a:lnTo>
                    <a:pt x="507060" y="38100"/>
                  </a:lnTo>
                  <a:lnTo>
                    <a:pt x="529047" y="25400"/>
                  </a:lnTo>
                  <a:lnTo>
                    <a:pt x="1242602" y="25400"/>
                  </a:lnTo>
                  <a:lnTo>
                    <a:pt x="1264589" y="38100"/>
                  </a:lnTo>
                  <a:close/>
                </a:path>
                <a:path w="2714625" h="3657600">
                  <a:moveTo>
                    <a:pt x="1330185" y="50800"/>
                  </a:moveTo>
                  <a:lnTo>
                    <a:pt x="441464" y="50800"/>
                  </a:lnTo>
                  <a:lnTo>
                    <a:pt x="463269" y="38100"/>
                  </a:lnTo>
                  <a:lnTo>
                    <a:pt x="1308380" y="38100"/>
                  </a:lnTo>
                  <a:lnTo>
                    <a:pt x="1330185" y="50800"/>
                  </a:lnTo>
                  <a:close/>
                </a:path>
                <a:path w="2714625" h="3657600">
                  <a:moveTo>
                    <a:pt x="1373589" y="63500"/>
                  </a:moveTo>
                  <a:lnTo>
                    <a:pt x="398060" y="63500"/>
                  </a:lnTo>
                  <a:lnTo>
                    <a:pt x="419726" y="50800"/>
                  </a:lnTo>
                  <a:lnTo>
                    <a:pt x="1351923" y="50800"/>
                  </a:lnTo>
                  <a:lnTo>
                    <a:pt x="1373589" y="63500"/>
                  </a:lnTo>
                  <a:close/>
                </a:path>
                <a:path w="2714625" h="3657600">
                  <a:moveTo>
                    <a:pt x="1416700" y="76200"/>
                  </a:moveTo>
                  <a:lnTo>
                    <a:pt x="354949" y="76200"/>
                  </a:lnTo>
                  <a:lnTo>
                    <a:pt x="376467" y="63500"/>
                  </a:lnTo>
                  <a:lnTo>
                    <a:pt x="1395182" y="63500"/>
                  </a:lnTo>
                  <a:lnTo>
                    <a:pt x="1416700" y="76200"/>
                  </a:lnTo>
                  <a:close/>
                </a:path>
                <a:path w="2714625" h="3657600">
                  <a:moveTo>
                    <a:pt x="1459487" y="88900"/>
                  </a:moveTo>
                  <a:lnTo>
                    <a:pt x="312162" y="88900"/>
                  </a:lnTo>
                  <a:lnTo>
                    <a:pt x="333512" y="76200"/>
                  </a:lnTo>
                  <a:lnTo>
                    <a:pt x="1438137" y="76200"/>
                  </a:lnTo>
                  <a:lnTo>
                    <a:pt x="1459487" y="88900"/>
                  </a:lnTo>
                  <a:close/>
                </a:path>
                <a:path w="2714625" h="3657600">
                  <a:moveTo>
                    <a:pt x="1523013" y="114300"/>
                  </a:moveTo>
                  <a:lnTo>
                    <a:pt x="248636" y="114300"/>
                  </a:lnTo>
                  <a:lnTo>
                    <a:pt x="290899" y="88900"/>
                  </a:lnTo>
                  <a:lnTo>
                    <a:pt x="1480750" y="88900"/>
                  </a:lnTo>
                  <a:lnTo>
                    <a:pt x="1523013" y="114300"/>
                  </a:lnTo>
                  <a:close/>
                </a:path>
                <a:path w="2714625" h="3657600">
                  <a:moveTo>
                    <a:pt x="1564886" y="127000"/>
                  </a:moveTo>
                  <a:lnTo>
                    <a:pt x="206763" y="127000"/>
                  </a:lnTo>
                  <a:lnTo>
                    <a:pt x="227651" y="114300"/>
                  </a:lnTo>
                  <a:lnTo>
                    <a:pt x="1543998" y="114300"/>
                  </a:lnTo>
                  <a:lnTo>
                    <a:pt x="1564886" y="127000"/>
                  </a:lnTo>
                  <a:close/>
                </a:path>
                <a:path w="2714625" h="3657600">
                  <a:moveTo>
                    <a:pt x="1647391" y="165100"/>
                  </a:moveTo>
                  <a:lnTo>
                    <a:pt x="124258" y="165100"/>
                  </a:lnTo>
                  <a:lnTo>
                    <a:pt x="185975" y="127000"/>
                  </a:lnTo>
                  <a:lnTo>
                    <a:pt x="1585674" y="127000"/>
                  </a:lnTo>
                  <a:lnTo>
                    <a:pt x="1647391" y="165100"/>
                  </a:lnTo>
                  <a:close/>
                </a:path>
                <a:path w="2714625" h="3657600">
                  <a:moveTo>
                    <a:pt x="1747913" y="215900"/>
                  </a:moveTo>
                  <a:lnTo>
                    <a:pt x="23736" y="215900"/>
                  </a:lnTo>
                  <a:lnTo>
                    <a:pt x="103908" y="165100"/>
                  </a:lnTo>
                  <a:lnTo>
                    <a:pt x="1667741" y="165100"/>
                  </a:lnTo>
                  <a:lnTo>
                    <a:pt x="1747913" y="215900"/>
                  </a:lnTo>
                  <a:close/>
                </a:path>
                <a:path w="2714625" h="3657600">
                  <a:moveTo>
                    <a:pt x="1767642" y="3429000"/>
                  </a:moveTo>
                  <a:lnTo>
                    <a:pt x="4006" y="3429000"/>
                  </a:lnTo>
                  <a:lnTo>
                    <a:pt x="0" y="3416300"/>
                  </a:lnTo>
                  <a:lnTo>
                    <a:pt x="0" y="228600"/>
                  </a:lnTo>
                  <a:lnTo>
                    <a:pt x="4006" y="215900"/>
                  </a:lnTo>
                  <a:lnTo>
                    <a:pt x="1767642" y="215900"/>
                  </a:lnTo>
                  <a:lnTo>
                    <a:pt x="1845197" y="266700"/>
                  </a:lnTo>
                  <a:lnTo>
                    <a:pt x="1901847" y="304800"/>
                  </a:lnTo>
                  <a:lnTo>
                    <a:pt x="1957127" y="342900"/>
                  </a:lnTo>
                  <a:lnTo>
                    <a:pt x="2010962" y="381000"/>
                  </a:lnTo>
                  <a:lnTo>
                    <a:pt x="2046008" y="406400"/>
                  </a:lnTo>
                  <a:lnTo>
                    <a:pt x="2080349" y="431800"/>
                  </a:lnTo>
                  <a:lnTo>
                    <a:pt x="2097248" y="457200"/>
                  </a:lnTo>
                  <a:lnTo>
                    <a:pt x="2130510" y="482600"/>
                  </a:lnTo>
                  <a:lnTo>
                    <a:pt x="2163014" y="508000"/>
                  </a:lnTo>
                  <a:lnTo>
                    <a:pt x="2178977" y="533400"/>
                  </a:lnTo>
                  <a:lnTo>
                    <a:pt x="2194750" y="546100"/>
                  </a:lnTo>
                  <a:lnTo>
                    <a:pt x="2210325" y="558800"/>
                  </a:lnTo>
                  <a:lnTo>
                    <a:pt x="2225701" y="571500"/>
                  </a:lnTo>
                  <a:lnTo>
                    <a:pt x="2240880" y="596900"/>
                  </a:lnTo>
                  <a:lnTo>
                    <a:pt x="2255849" y="609600"/>
                  </a:lnTo>
                  <a:lnTo>
                    <a:pt x="2270611" y="622300"/>
                  </a:lnTo>
                  <a:lnTo>
                    <a:pt x="2285163" y="647700"/>
                  </a:lnTo>
                  <a:lnTo>
                    <a:pt x="2299506" y="660400"/>
                  </a:lnTo>
                  <a:lnTo>
                    <a:pt x="2313636" y="685800"/>
                  </a:lnTo>
                  <a:lnTo>
                    <a:pt x="2327551" y="698500"/>
                  </a:lnTo>
                  <a:lnTo>
                    <a:pt x="2341250" y="711200"/>
                  </a:lnTo>
                  <a:lnTo>
                    <a:pt x="2354732" y="736600"/>
                  </a:lnTo>
                  <a:lnTo>
                    <a:pt x="2367991" y="749300"/>
                  </a:lnTo>
                  <a:lnTo>
                    <a:pt x="2381023" y="774700"/>
                  </a:lnTo>
                  <a:lnTo>
                    <a:pt x="2393831" y="787400"/>
                  </a:lnTo>
                  <a:lnTo>
                    <a:pt x="2406415" y="800100"/>
                  </a:lnTo>
                  <a:lnTo>
                    <a:pt x="2418770" y="825500"/>
                  </a:lnTo>
                  <a:lnTo>
                    <a:pt x="2430891" y="838200"/>
                  </a:lnTo>
                  <a:lnTo>
                    <a:pt x="2442781" y="863600"/>
                  </a:lnTo>
                  <a:lnTo>
                    <a:pt x="2454440" y="876300"/>
                  </a:lnTo>
                  <a:lnTo>
                    <a:pt x="2465859" y="901700"/>
                  </a:lnTo>
                  <a:lnTo>
                    <a:pt x="2477040" y="927100"/>
                  </a:lnTo>
                  <a:lnTo>
                    <a:pt x="2487982" y="939800"/>
                  </a:lnTo>
                  <a:lnTo>
                    <a:pt x="2498683" y="965200"/>
                  </a:lnTo>
                  <a:lnTo>
                    <a:pt x="2509140" y="977900"/>
                  </a:lnTo>
                  <a:lnTo>
                    <a:pt x="2519351" y="1003300"/>
                  </a:lnTo>
                  <a:lnTo>
                    <a:pt x="2529318" y="1016000"/>
                  </a:lnTo>
                  <a:lnTo>
                    <a:pt x="2539041" y="1041400"/>
                  </a:lnTo>
                  <a:lnTo>
                    <a:pt x="2548510" y="1066800"/>
                  </a:lnTo>
                  <a:lnTo>
                    <a:pt x="2557729" y="1079500"/>
                  </a:lnTo>
                  <a:lnTo>
                    <a:pt x="2566698" y="1104900"/>
                  </a:lnTo>
                  <a:lnTo>
                    <a:pt x="2575417" y="1117600"/>
                  </a:lnTo>
                  <a:lnTo>
                    <a:pt x="2583876" y="1143000"/>
                  </a:lnTo>
                  <a:lnTo>
                    <a:pt x="2592081" y="1168400"/>
                  </a:lnTo>
                  <a:lnTo>
                    <a:pt x="2600028" y="1181100"/>
                  </a:lnTo>
                  <a:lnTo>
                    <a:pt x="2607716" y="1206500"/>
                  </a:lnTo>
                  <a:lnTo>
                    <a:pt x="2615149" y="1231900"/>
                  </a:lnTo>
                  <a:lnTo>
                    <a:pt x="2622320" y="1244600"/>
                  </a:lnTo>
                  <a:lnTo>
                    <a:pt x="2629230" y="1270000"/>
                  </a:lnTo>
                  <a:lnTo>
                    <a:pt x="2635881" y="1295400"/>
                  </a:lnTo>
                  <a:lnTo>
                    <a:pt x="2642263" y="1308100"/>
                  </a:lnTo>
                  <a:lnTo>
                    <a:pt x="2648378" y="1333500"/>
                  </a:lnTo>
                  <a:lnTo>
                    <a:pt x="2654229" y="1358900"/>
                  </a:lnTo>
                  <a:lnTo>
                    <a:pt x="2659818" y="1384300"/>
                  </a:lnTo>
                  <a:lnTo>
                    <a:pt x="2665136" y="1397000"/>
                  </a:lnTo>
                  <a:lnTo>
                    <a:pt x="2670188" y="1422400"/>
                  </a:lnTo>
                  <a:lnTo>
                    <a:pt x="2674972" y="1447800"/>
                  </a:lnTo>
                  <a:lnTo>
                    <a:pt x="2679487" y="1460500"/>
                  </a:lnTo>
                  <a:lnTo>
                    <a:pt x="2683730" y="1485900"/>
                  </a:lnTo>
                  <a:lnTo>
                    <a:pt x="2687702" y="1511300"/>
                  </a:lnTo>
                  <a:lnTo>
                    <a:pt x="2691403" y="1536700"/>
                  </a:lnTo>
                  <a:lnTo>
                    <a:pt x="2694832" y="1549400"/>
                  </a:lnTo>
                  <a:lnTo>
                    <a:pt x="2697988" y="1574800"/>
                  </a:lnTo>
                  <a:lnTo>
                    <a:pt x="2700869" y="1600200"/>
                  </a:lnTo>
                  <a:lnTo>
                    <a:pt x="2703478" y="1625600"/>
                  </a:lnTo>
                  <a:lnTo>
                    <a:pt x="2705814" y="1638300"/>
                  </a:lnTo>
                  <a:lnTo>
                    <a:pt x="2707878" y="1663700"/>
                  </a:lnTo>
                  <a:lnTo>
                    <a:pt x="2709669" y="1689100"/>
                  </a:lnTo>
                  <a:lnTo>
                    <a:pt x="2711185" y="1714500"/>
                  </a:lnTo>
                  <a:lnTo>
                    <a:pt x="2712424" y="1727200"/>
                  </a:lnTo>
                  <a:lnTo>
                    <a:pt x="2713387" y="1752600"/>
                  </a:lnTo>
                  <a:lnTo>
                    <a:pt x="2714075" y="1778000"/>
                  </a:lnTo>
                  <a:lnTo>
                    <a:pt x="2714487" y="1803400"/>
                  </a:lnTo>
                  <a:lnTo>
                    <a:pt x="2714625" y="1828800"/>
                  </a:lnTo>
                  <a:lnTo>
                    <a:pt x="2714487" y="1841500"/>
                  </a:lnTo>
                  <a:lnTo>
                    <a:pt x="2714075" y="1866900"/>
                  </a:lnTo>
                  <a:lnTo>
                    <a:pt x="2713387" y="1892300"/>
                  </a:lnTo>
                  <a:lnTo>
                    <a:pt x="2712424" y="1917700"/>
                  </a:lnTo>
                  <a:lnTo>
                    <a:pt x="2711185" y="1930400"/>
                  </a:lnTo>
                  <a:lnTo>
                    <a:pt x="2709669" y="1955800"/>
                  </a:lnTo>
                  <a:lnTo>
                    <a:pt x="2707878" y="1981200"/>
                  </a:lnTo>
                  <a:lnTo>
                    <a:pt x="2705814" y="2006600"/>
                  </a:lnTo>
                  <a:lnTo>
                    <a:pt x="2703478" y="2019300"/>
                  </a:lnTo>
                  <a:lnTo>
                    <a:pt x="2700869" y="2044700"/>
                  </a:lnTo>
                  <a:lnTo>
                    <a:pt x="2697988" y="2070100"/>
                  </a:lnTo>
                  <a:lnTo>
                    <a:pt x="2694832" y="2095500"/>
                  </a:lnTo>
                  <a:lnTo>
                    <a:pt x="2691403" y="2108200"/>
                  </a:lnTo>
                  <a:lnTo>
                    <a:pt x="2687702" y="2133600"/>
                  </a:lnTo>
                  <a:lnTo>
                    <a:pt x="2683730" y="2159000"/>
                  </a:lnTo>
                  <a:lnTo>
                    <a:pt x="2679487" y="2184400"/>
                  </a:lnTo>
                  <a:lnTo>
                    <a:pt x="2674972" y="2197100"/>
                  </a:lnTo>
                  <a:lnTo>
                    <a:pt x="2670188" y="2222500"/>
                  </a:lnTo>
                  <a:lnTo>
                    <a:pt x="2665136" y="2247900"/>
                  </a:lnTo>
                  <a:lnTo>
                    <a:pt x="2659818" y="2260600"/>
                  </a:lnTo>
                  <a:lnTo>
                    <a:pt x="2654229" y="2286000"/>
                  </a:lnTo>
                  <a:lnTo>
                    <a:pt x="2648378" y="2311400"/>
                  </a:lnTo>
                  <a:lnTo>
                    <a:pt x="2642263" y="2336800"/>
                  </a:lnTo>
                  <a:lnTo>
                    <a:pt x="2635881" y="2349500"/>
                  </a:lnTo>
                  <a:lnTo>
                    <a:pt x="2629230" y="2374900"/>
                  </a:lnTo>
                  <a:lnTo>
                    <a:pt x="2622320" y="2400300"/>
                  </a:lnTo>
                  <a:lnTo>
                    <a:pt x="2615149" y="2413000"/>
                  </a:lnTo>
                  <a:lnTo>
                    <a:pt x="2607716" y="2438400"/>
                  </a:lnTo>
                  <a:lnTo>
                    <a:pt x="2600028" y="2463800"/>
                  </a:lnTo>
                  <a:lnTo>
                    <a:pt x="2592081" y="2476500"/>
                  </a:lnTo>
                  <a:lnTo>
                    <a:pt x="2583876" y="2501900"/>
                  </a:lnTo>
                  <a:lnTo>
                    <a:pt x="2575417" y="2527300"/>
                  </a:lnTo>
                  <a:lnTo>
                    <a:pt x="2566698" y="2540000"/>
                  </a:lnTo>
                  <a:lnTo>
                    <a:pt x="2557729" y="2565400"/>
                  </a:lnTo>
                  <a:lnTo>
                    <a:pt x="2548510" y="2578100"/>
                  </a:lnTo>
                  <a:lnTo>
                    <a:pt x="2539041" y="2603500"/>
                  </a:lnTo>
                  <a:lnTo>
                    <a:pt x="2529318" y="2628900"/>
                  </a:lnTo>
                  <a:lnTo>
                    <a:pt x="2519351" y="2641600"/>
                  </a:lnTo>
                  <a:lnTo>
                    <a:pt x="2509140" y="2667000"/>
                  </a:lnTo>
                  <a:lnTo>
                    <a:pt x="2498683" y="2679700"/>
                  </a:lnTo>
                  <a:lnTo>
                    <a:pt x="2487982" y="2705100"/>
                  </a:lnTo>
                  <a:lnTo>
                    <a:pt x="2477040" y="2717800"/>
                  </a:lnTo>
                  <a:lnTo>
                    <a:pt x="2465859" y="2743200"/>
                  </a:lnTo>
                  <a:lnTo>
                    <a:pt x="2454440" y="2768600"/>
                  </a:lnTo>
                  <a:lnTo>
                    <a:pt x="2442781" y="2781300"/>
                  </a:lnTo>
                  <a:lnTo>
                    <a:pt x="2430891" y="2806700"/>
                  </a:lnTo>
                  <a:lnTo>
                    <a:pt x="2418770" y="2819400"/>
                  </a:lnTo>
                  <a:lnTo>
                    <a:pt x="2406415" y="2844800"/>
                  </a:lnTo>
                  <a:lnTo>
                    <a:pt x="2393831" y="2857500"/>
                  </a:lnTo>
                  <a:lnTo>
                    <a:pt x="2381023" y="2870200"/>
                  </a:lnTo>
                  <a:lnTo>
                    <a:pt x="2367991" y="2895600"/>
                  </a:lnTo>
                  <a:lnTo>
                    <a:pt x="2354732" y="2908300"/>
                  </a:lnTo>
                  <a:lnTo>
                    <a:pt x="2341250" y="2933700"/>
                  </a:lnTo>
                  <a:lnTo>
                    <a:pt x="2327551" y="2946400"/>
                  </a:lnTo>
                  <a:lnTo>
                    <a:pt x="2313636" y="2959100"/>
                  </a:lnTo>
                  <a:lnTo>
                    <a:pt x="2299506" y="2984500"/>
                  </a:lnTo>
                  <a:lnTo>
                    <a:pt x="2285163" y="2997200"/>
                  </a:lnTo>
                  <a:lnTo>
                    <a:pt x="2270611" y="3022600"/>
                  </a:lnTo>
                  <a:lnTo>
                    <a:pt x="2255849" y="3035300"/>
                  </a:lnTo>
                  <a:lnTo>
                    <a:pt x="2240880" y="3048000"/>
                  </a:lnTo>
                  <a:lnTo>
                    <a:pt x="2225701" y="3073400"/>
                  </a:lnTo>
                  <a:lnTo>
                    <a:pt x="2210325" y="3086100"/>
                  </a:lnTo>
                  <a:lnTo>
                    <a:pt x="2194750" y="3098800"/>
                  </a:lnTo>
                  <a:lnTo>
                    <a:pt x="2178977" y="3111500"/>
                  </a:lnTo>
                  <a:lnTo>
                    <a:pt x="2163014" y="3136900"/>
                  </a:lnTo>
                  <a:lnTo>
                    <a:pt x="2130510" y="3162300"/>
                  </a:lnTo>
                  <a:lnTo>
                    <a:pt x="2097247" y="3187700"/>
                  </a:lnTo>
                  <a:lnTo>
                    <a:pt x="2080345" y="3213100"/>
                  </a:lnTo>
                  <a:lnTo>
                    <a:pt x="2046008" y="3238500"/>
                  </a:lnTo>
                  <a:lnTo>
                    <a:pt x="2010962" y="3263900"/>
                  </a:lnTo>
                  <a:lnTo>
                    <a:pt x="1957127" y="3302000"/>
                  </a:lnTo>
                  <a:lnTo>
                    <a:pt x="1901847" y="3340100"/>
                  </a:lnTo>
                  <a:lnTo>
                    <a:pt x="1845197" y="3378200"/>
                  </a:lnTo>
                  <a:lnTo>
                    <a:pt x="1767642" y="3429000"/>
                  </a:lnTo>
                  <a:close/>
                </a:path>
                <a:path w="2714625" h="3657600">
                  <a:moveTo>
                    <a:pt x="1667741" y="3479800"/>
                  </a:moveTo>
                  <a:lnTo>
                    <a:pt x="103908" y="3479800"/>
                  </a:lnTo>
                  <a:lnTo>
                    <a:pt x="23736" y="3429000"/>
                  </a:lnTo>
                  <a:lnTo>
                    <a:pt x="1747913" y="3429000"/>
                  </a:lnTo>
                  <a:lnTo>
                    <a:pt x="1667741" y="3479800"/>
                  </a:lnTo>
                  <a:close/>
                </a:path>
                <a:path w="2714625" h="3657600">
                  <a:moveTo>
                    <a:pt x="1585674" y="3517900"/>
                  </a:moveTo>
                  <a:lnTo>
                    <a:pt x="185975" y="3517900"/>
                  </a:lnTo>
                  <a:lnTo>
                    <a:pt x="124258" y="3479800"/>
                  </a:lnTo>
                  <a:lnTo>
                    <a:pt x="1647391" y="3479800"/>
                  </a:lnTo>
                  <a:lnTo>
                    <a:pt x="1585674" y="3517900"/>
                  </a:lnTo>
                  <a:close/>
                </a:path>
                <a:path w="2714625" h="3657600">
                  <a:moveTo>
                    <a:pt x="1543998" y="3530600"/>
                  </a:moveTo>
                  <a:lnTo>
                    <a:pt x="227651" y="3530600"/>
                  </a:lnTo>
                  <a:lnTo>
                    <a:pt x="206763" y="3517900"/>
                  </a:lnTo>
                  <a:lnTo>
                    <a:pt x="1564886" y="3517900"/>
                  </a:lnTo>
                  <a:lnTo>
                    <a:pt x="1543998" y="3530600"/>
                  </a:lnTo>
                  <a:close/>
                </a:path>
                <a:path w="2714625" h="3657600">
                  <a:moveTo>
                    <a:pt x="1480750" y="3556000"/>
                  </a:moveTo>
                  <a:lnTo>
                    <a:pt x="290899" y="3556000"/>
                  </a:lnTo>
                  <a:lnTo>
                    <a:pt x="248636" y="3530600"/>
                  </a:lnTo>
                  <a:lnTo>
                    <a:pt x="1523013" y="3530600"/>
                  </a:lnTo>
                  <a:lnTo>
                    <a:pt x="1480750" y="3556000"/>
                  </a:lnTo>
                  <a:close/>
                </a:path>
                <a:path w="2714625" h="3657600">
                  <a:moveTo>
                    <a:pt x="1438137" y="3568700"/>
                  </a:moveTo>
                  <a:lnTo>
                    <a:pt x="333512" y="3568700"/>
                  </a:lnTo>
                  <a:lnTo>
                    <a:pt x="312162" y="3556000"/>
                  </a:lnTo>
                  <a:lnTo>
                    <a:pt x="1459487" y="3556000"/>
                  </a:lnTo>
                  <a:lnTo>
                    <a:pt x="1438137" y="3568700"/>
                  </a:lnTo>
                  <a:close/>
                </a:path>
                <a:path w="2714625" h="3657600">
                  <a:moveTo>
                    <a:pt x="1395182" y="3581400"/>
                  </a:moveTo>
                  <a:lnTo>
                    <a:pt x="376467" y="3581400"/>
                  </a:lnTo>
                  <a:lnTo>
                    <a:pt x="354949" y="3568700"/>
                  </a:lnTo>
                  <a:lnTo>
                    <a:pt x="1416700" y="3568700"/>
                  </a:lnTo>
                  <a:lnTo>
                    <a:pt x="1395182" y="3581400"/>
                  </a:lnTo>
                  <a:close/>
                </a:path>
                <a:path w="2714625" h="3657600">
                  <a:moveTo>
                    <a:pt x="1351923" y="3594100"/>
                  </a:moveTo>
                  <a:lnTo>
                    <a:pt x="419726" y="3594100"/>
                  </a:lnTo>
                  <a:lnTo>
                    <a:pt x="398060" y="3581400"/>
                  </a:lnTo>
                  <a:lnTo>
                    <a:pt x="1373589" y="3581400"/>
                  </a:lnTo>
                  <a:lnTo>
                    <a:pt x="1351923" y="3594100"/>
                  </a:lnTo>
                  <a:close/>
                </a:path>
                <a:path w="2714625" h="3657600">
                  <a:moveTo>
                    <a:pt x="1308380" y="3606800"/>
                  </a:moveTo>
                  <a:lnTo>
                    <a:pt x="463269" y="3606800"/>
                  </a:lnTo>
                  <a:lnTo>
                    <a:pt x="441464" y="3594100"/>
                  </a:lnTo>
                  <a:lnTo>
                    <a:pt x="1330185" y="3594100"/>
                  </a:lnTo>
                  <a:lnTo>
                    <a:pt x="1308380" y="3606800"/>
                  </a:lnTo>
                  <a:close/>
                </a:path>
                <a:path w="2714625" h="3657600">
                  <a:moveTo>
                    <a:pt x="1242602" y="3619500"/>
                  </a:moveTo>
                  <a:lnTo>
                    <a:pt x="529047" y="3619500"/>
                  </a:lnTo>
                  <a:lnTo>
                    <a:pt x="507060" y="3606800"/>
                  </a:lnTo>
                  <a:lnTo>
                    <a:pt x="1264589" y="3606800"/>
                  </a:lnTo>
                  <a:lnTo>
                    <a:pt x="1242602" y="3619500"/>
                  </a:lnTo>
                  <a:close/>
                </a:path>
                <a:path w="2714625" h="3657600">
                  <a:moveTo>
                    <a:pt x="1176342" y="3632200"/>
                  </a:moveTo>
                  <a:lnTo>
                    <a:pt x="595305" y="3632200"/>
                  </a:lnTo>
                  <a:lnTo>
                    <a:pt x="573170" y="3619500"/>
                  </a:lnTo>
                  <a:lnTo>
                    <a:pt x="1198476" y="3619500"/>
                  </a:lnTo>
                  <a:lnTo>
                    <a:pt x="1176342" y="3632200"/>
                  </a:lnTo>
                  <a:close/>
                </a:path>
                <a:path w="2714625" h="3657600">
                  <a:moveTo>
                    <a:pt x="1087398" y="3644900"/>
                  </a:moveTo>
                  <a:lnTo>
                    <a:pt x="684251" y="3644900"/>
                  </a:lnTo>
                  <a:lnTo>
                    <a:pt x="661962" y="3632200"/>
                  </a:lnTo>
                  <a:lnTo>
                    <a:pt x="1109687" y="3632200"/>
                  </a:lnTo>
                  <a:lnTo>
                    <a:pt x="1087398" y="3644900"/>
                  </a:lnTo>
                  <a:close/>
                </a:path>
                <a:path w="2714625" h="3657600">
                  <a:moveTo>
                    <a:pt x="885825" y="3657600"/>
                  </a:moveTo>
                  <a:lnTo>
                    <a:pt x="863381" y="3644900"/>
                  </a:lnTo>
                  <a:lnTo>
                    <a:pt x="908268" y="3644900"/>
                  </a:lnTo>
                  <a:lnTo>
                    <a:pt x="885825" y="3657600"/>
                  </a:lnTo>
                  <a:close/>
                </a:path>
              </a:pathLst>
            </a:custGeom>
            <a:solidFill>
              <a:srgbClr val="F43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39800" y="7454900"/>
            <a:ext cx="131279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1" spc="204">
                <a:solidFill>
                  <a:srgbClr val="FFFFFF"/>
                </a:solidFill>
                <a:latin typeface="Arial"/>
                <a:cs typeface="Arial"/>
              </a:rPr>
              <a:t>Medical</a:t>
            </a:r>
            <a:r>
              <a:rPr sz="6000" b="1" spc="-4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b="1" spc="39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0" b="1" spc="-48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b="1" spc="235">
                <a:solidFill>
                  <a:srgbClr val="FFFFFF"/>
                </a:solidFill>
                <a:latin typeface="Arial"/>
                <a:cs typeface="Arial"/>
              </a:rPr>
              <a:t>health</a:t>
            </a:r>
            <a:r>
              <a:rPr sz="6000" b="1" spc="-4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b="1" spc="155">
                <a:solidFill>
                  <a:srgbClr val="FFFFFF"/>
                </a:solidFill>
                <a:latin typeface="Arial"/>
                <a:cs typeface="Arial"/>
              </a:rPr>
              <a:t>literacy</a:t>
            </a:r>
            <a:r>
              <a:rPr sz="6000" b="1" spc="-48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b="1" spc="409">
                <a:solidFill>
                  <a:srgbClr val="FFFFFF"/>
                </a:solidFill>
                <a:latin typeface="Arial"/>
                <a:cs typeface="Arial"/>
              </a:rPr>
              <a:t>among  </a:t>
            </a:r>
            <a:r>
              <a:rPr sz="6000" b="1" spc="145">
                <a:solidFill>
                  <a:srgbClr val="FFFFFF"/>
                </a:solidFill>
                <a:latin typeface="Arial"/>
                <a:cs typeface="Arial"/>
              </a:rPr>
              <a:t>patients.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275" y="6597665"/>
            <a:ext cx="1607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sz="24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025" y="9601201"/>
            <a:ext cx="771524" cy="46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67129" y="3027993"/>
            <a:ext cx="12085267" cy="61639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5">
                <a:solidFill>
                  <a:srgbClr val="747787"/>
                </a:solidFill>
                <a:latin typeface="Times New Roman"/>
                <a:cs typeface="Times New Roman"/>
              </a:rPr>
              <a:t>Medical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75">
                <a:solidFill>
                  <a:srgbClr val="747787"/>
                </a:solidFill>
                <a:latin typeface="Times New Roman"/>
                <a:cs typeface="Times New Roman"/>
              </a:rPr>
              <a:t>health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04">
                <a:solidFill>
                  <a:srgbClr val="747787"/>
                </a:solidFill>
                <a:latin typeface="Times New Roman"/>
                <a:cs typeface="Times New Roman"/>
              </a:rPr>
              <a:t>literacy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15">
                <a:solidFill>
                  <a:srgbClr val="747787"/>
                </a:solidFill>
                <a:latin typeface="Times New Roman"/>
                <a:cs typeface="Times New Roman"/>
              </a:rPr>
              <a:t>among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35">
                <a:solidFill>
                  <a:srgbClr val="747787"/>
                </a:solidFill>
                <a:latin typeface="Times New Roman"/>
                <a:cs typeface="Times New Roman"/>
              </a:rPr>
              <a:t>patients.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0" b="1" spc="65">
                <a:solidFill>
                  <a:srgbClr val="141414"/>
                </a:solidFill>
                <a:latin typeface="Arial"/>
                <a:cs typeface="Arial"/>
              </a:rPr>
              <a:t>Why?</a:t>
            </a:r>
            <a:endParaRPr sz="60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980"/>
              </a:spcBef>
            </a:pPr>
            <a:r>
              <a:rPr sz="2400" spc="245">
                <a:solidFill>
                  <a:srgbClr val="747787"/>
                </a:solidFill>
                <a:latin typeface="Times New Roman"/>
                <a:cs typeface="Times New Roman"/>
              </a:rPr>
              <a:t>Most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85">
                <a:solidFill>
                  <a:srgbClr val="747787"/>
                </a:solidFill>
                <a:latin typeface="Times New Roman"/>
                <a:cs typeface="Times New Roman"/>
              </a:rPr>
              <a:t>of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00">
                <a:solidFill>
                  <a:srgbClr val="747787"/>
                </a:solidFill>
                <a:latin typeface="Times New Roman"/>
                <a:cs typeface="Times New Roman"/>
              </a:rPr>
              <a:t>the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85">
                <a:solidFill>
                  <a:srgbClr val="747787"/>
                </a:solidFill>
                <a:latin typeface="Times New Roman"/>
                <a:cs typeface="Times New Roman"/>
              </a:rPr>
              <a:t>time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patients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15">
                <a:solidFill>
                  <a:srgbClr val="747787"/>
                </a:solidFill>
                <a:latin typeface="Times New Roman"/>
                <a:cs typeface="Times New Roman"/>
              </a:rPr>
              <a:t>don't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54">
                <a:solidFill>
                  <a:srgbClr val="747787"/>
                </a:solidFill>
                <a:latin typeface="Times New Roman"/>
                <a:cs typeface="Times New Roman"/>
              </a:rPr>
              <a:t>have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0">
                <a:solidFill>
                  <a:srgbClr val="747787"/>
                </a:solidFill>
                <a:latin typeface="Times New Roman"/>
                <a:cs typeface="Times New Roman"/>
              </a:rPr>
              <a:t>specialization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60">
                <a:solidFill>
                  <a:srgbClr val="747787"/>
                </a:solidFill>
                <a:latin typeface="Times New Roman"/>
                <a:cs typeface="Times New Roman"/>
              </a:rPr>
              <a:t>like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45">
                <a:solidFill>
                  <a:srgbClr val="747787"/>
                </a:solidFill>
                <a:latin typeface="Times New Roman"/>
                <a:cs typeface="Times New Roman"/>
              </a:rPr>
              <a:t>doctors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54">
                <a:solidFill>
                  <a:srgbClr val="747787"/>
                </a:solidFill>
                <a:latin typeface="Times New Roman"/>
                <a:cs typeface="Times New Roman"/>
              </a:rPr>
              <a:t>do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05">
                <a:solidFill>
                  <a:srgbClr val="747787"/>
                </a:solidFill>
                <a:latin typeface="Times New Roman"/>
                <a:cs typeface="Times New Roman"/>
              </a:rPr>
              <a:t>thus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54">
                <a:solidFill>
                  <a:srgbClr val="747787"/>
                </a:solidFill>
                <a:latin typeface="Times New Roman"/>
                <a:cs typeface="Times New Roman"/>
              </a:rPr>
              <a:t>have  </a:t>
            </a:r>
            <a:r>
              <a:rPr sz="2400" spc="270">
                <a:solidFill>
                  <a:srgbClr val="747787"/>
                </a:solidFill>
                <a:latin typeface="Times New Roman"/>
                <a:cs typeface="Times New Roman"/>
              </a:rPr>
              <a:t>a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85">
                <a:solidFill>
                  <a:srgbClr val="747787"/>
                </a:solidFill>
                <a:latin typeface="Times New Roman"/>
                <a:cs typeface="Times New Roman"/>
              </a:rPr>
              <a:t>lack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85">
                <a:solidFill>
                  <a:srgbClr val="747787"/>
                </a:solidFill>
                <a:latin typeface="Times New Roman"/>
                <a:cs typeface="Times New Roman"/>
              </a:rPr>
              <a:t>of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40">
                <a:solidFill>
                  <a:srgbClr val="747787"/>
                </a:solidFill>
                <a:latin typeface="Times New Roman"/>
                <a:cs typeface="Times New Roman"/>
              </a:rPr>
              <a:t>knowledge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70">
                <a:solidFill>
                  <a:srgbClr val="747787"/>
                </a:solidFill>
                <a:latin typeface="Times New Roman"/>
                <a:cs typeface="Times New Roman"/>
              </a:rPr>
              <a:t>about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05">
                <a:solidFill>
                  <a:srgbClr val="747787"/>
                </a:solidFill>
                <a:latin typeface="Times New Roman"/>
                <a:cs typeface="Times New Roman"/>
              </a:rPr>
              <a:t>what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doctor's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35">
                <a:solidFill>
                  <a:srgbClr val="747787"/>
                </a:solidFill>
                <a:latin typeface="Times New Roman"/>
                <a:cs typeface="Times New Roman"/>
              </a:rPr>
              <a:t>guides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9">
                <a:solidFill>
                  <a:srgbClr val="747787"/>
                </a:solidFill>
                <a:latin typeface="Times New Roman"/>
                <a:cs typeface="Times New Roman"/>
              </a:rPr>
              <a:t>prescribe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0">
                <a:solidFill>
                  <a:srgbClr val="747787"/>
                </a:solidFill>
                <a:latin typeface="Times New Roman"/>
                <a:cs typeface="Times New Roman"/>
              </a:rPr>
              <a:t>instruct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45">
                <a:solidFill>
                  <a:srgbClr val="747787"/>
                </a:solidFill>
                <a:latin typeface="Times New Roman"/>
                <a:cs typeface="Times New Roman"/>
              </a:rPr>
              <a:t>them</a:t>
            </a:r>
            <a:r>
              <a:rPr sz="2400" b="1" spc="245">
                <a:solidFill>
                  <a:srgbClr val="747787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6000" b="1" spc="275">
                <a:solidFill>
                  <a:srgbClr val="141414"/>
                </a:solidFill>
                <a:latin typeface="Arial"/>
                <a:cs typeface="Arial"/>
              </a:rPr>
              <a:t>Why</a:t>
            </a:r>
            <a:r>
              <a:rPr sz="6000" b="1" spc="-484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sz="6000" b="1" spc="15">
                <a:solidFill>
                  <a:srgbClr val="141414"/>
                </a:solidFill>
                <a:latin typeface="Arial"/>
                <a:cs typeface="Arial"/>
              </a:rPr>
              <a:t>now?</a:t>
            </a:r>
            <a:endParaRPr sz="6000">
              <a:latin typeface="Arial"/>
              <a:cs typeface="Arial"/>
            </a:endParaRPr>
          </a:p>
          <a:p>
            <a:pPr marL="12700" marR="139065">
              <a:lnSpc>
                <a:spcPct val="125000"/>
              </a:lnSpc>
              <a:spcBef>
                <a:spcPts val="2355"/>
              </a:spcBef>
            </a:pPr>
            <a:r>
              <a:rPr sz="2400" spc="204">
                <a:solidFill>
                  <a:srgbClr val="747787"/>
                </a:solidFill>
                <a:latin typeface="Times New Roman"/>
                <a:cs typeface="Times New Roman"/>
              </a:rPr>
              <a:t>Often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9">
                <a:solidFill>
                  <a:srgbClr val="747787"/>
                </a:solidFill>
                <a:latin typeface="Times New Roman"/>
                <a:cs typeface="Times New Roman"/>
              </a:rPr>
              <a:t>leading</a:t>
            </a:r>
            <a:r>
              <a:rPr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45">
                <a:solidFill>
                  <a:srgbClr val="747787"/>
                </a:solidFill>
                <a:latin typeface="Times New Roman"/>
                <a:cs typeface="Times New Roman"/>
              </a:rPr>
              <a:t>them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90">
                <a:solidFill>
                  <a:srgbClr val="747787"/>
                </a:solidFill>
                <a:latin typeface="Times New Roman"/>
                <a:cs typeface="Times New Roman"/>
              </a:rPr>
              <a:t>misunderstand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45">
                <a:solidFill>
                  <a:srgbClr val="747787"/>
                </a:solidFill>
                <a:latin typeface="Times New Roman"/>
                <a:cs typeface="Times New Roman"/>
              </a:rPr>
              <a:t>diagnoses</a:t>
            </a:r>
            <a:r>
              <a:rPr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75">
                <a:solidFill>
                  <a:srgbClr val="747787"/>
                </a:solidFill>
                <a:latin typeface="Times New Roman"/>
                <a:cs typeface="Times New Roman"/>
              </a:rPr>
              <a:t>done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04">
                <a:solidFill>
                  <a:srgbClr val="747787"/>
                </a:solidFill>
                <a:latin typeface="Times New Roman"/>
                <a:cs typeface="Times New Roman"/>
              </a:rPr>
              <a:t>by</a:t>
            </a:r>
            <a:r>
              <a:rPr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45">
                <a:solidFill>
                  <a:srgbClr val="747787"/>
                </a:solidFill>
                <a:latin typeface="Times New Roman"/>
                <a:cs typeface="Times New Roman"/>
              </a:rPr>
              <a:t>doctors</a:t>
            </a:r>
            <a:r>
              <a:rPr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9">
                <a:solidFill>
                  <a:srgbClr val="747787"/>
                </a:solidFill>
                <a:latin typeface="Times New Roman"/>
                <a:cs typeface="Times New Roman"/>
              </a:rPr>
              <a:t>leading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lang="en-US" sz="2400" spc="220">
                <a:solidFill>
                  <a:srgbClr val="747787"/>
                </a:solidFill>
                <a:latin typeface="Times New Roman"/>
                <a:cs typeface="Times New Roman"/>
              </a:rPr>
              <a:t>side-eff</a:t>
            </a:r>
            <a:r>
              <a:rPr lang="en-US" sz="2400" spc="345">
                <a:solidFill>
                  <a:srgbClr val="747787"/>
                </a:solidFill>
                <a:latin typeface="Times New Roman"/>
                <a:cs typeface="Times New Roman"/>
              </a:rPr>
              <a:t>ects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45">
                <a:solidFill>
                  <a:srgbClr val="747787"/>
                </a:solidFill>
                <a:latin typeface="Times New Roman"/>
                <a:cs typeface="Times New Roman"/>
              </a:rPr>
              <a:t>even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b="1" spc="-180">
                <a:solidFill>
                  <a:srgbClr val="747787"/>
                </a:solidFill>
                <a:latin typeface="Verdana"/>
                <a:cs typeface="Verdana"/>
              </a:rPr>
              <a:t>death.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598510" y="-340943"/>
            <a:ext cx="17135475" cy="13696949"/>
            <a:chOff x="200025" y="-3629025"/>
            <a:chExt cx="17135475" cy="13696949"/>
          </a:xfrm>
        </p:grpSpPr>
        <p:sp>
          <p:nvSpPr>
            <p:cNvPr id="5" name="object 5"/>
            <p:cNvSpPr/>
            <p:nvPr/>
          </p:nvSpPr>
          <p:spPr>
            <a:xfrm>
              <a:off x="545404" y="-3629025"/>
              <a:ext cx="2857500" cy="28575"/>
            </a:xfrm>
            <a:custGeom>
              <a:avLst/>
              <a:gdLst/>
              <a:ahLst/>
              <a:cxnLst/>
              <a:rect l="l" t="t" r="r" b="b"/>
              <a:pathLst>
                <a:path w="2857500" h="28575">
                  <a:moveTo>
                    <a:pt x="28575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28575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43500" y="3538552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43500" y="6367462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92164" y="101429"/>
            <a:ext cx="2077492" cy="9847859"/>
          </a:xfrm>
          <a:prstGeom prst="rect">
            <a:avLst/>
          </a:prstGeom>
        </p:spPr>
        <p:txBody>
          <a:bodyPr vert="vert270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500" b="1" spc="810">
                <a:solidFill>
                  <a:srgbClr val="D12C2C"/>
                </a:solidFill>
                <a:latin typeface="Arial"/>
                <a:cs typeface="Arial"/>
              </a:rPr>
              <a:t>PROBLE</a:t>
            </a:r>
            <a:r>
              <a:rPr sz="13500" b="1">
                <a:solidFill>
                  <a:srgbClr val="D12C2C"/>
                </a:solidFill>
                <a:latin typeface="Arial"/>
                <a:cs typeface="Arial"/>
              </a:rPr>
              <a:t>M</a:t>
            </a:r>
            <a:endParaRPr sz="135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878B5-0A8A-73A4-C19A-F90D82403422}"/>
              </a:ext>
            </a:extLst>
          </p:cNvPr>
          <p:cNvSpPr txBox="1"/>
          <p:nvPr/>
        </p:nvSpPr>
        <p:spPr>
          <a:xfrm>
            <a:off x="4583743" y="1941534"/>
            <a:ext cx="326851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>
                <a:cs typeface="Calibri"/>
              </a:rPr>
              <a:t>What?</a:t>
            </a:r>
            <a:endParaRPr lang="en-US" sz="6000" b="1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7ACA11C-6DC9-3770-42E8-A7147942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699" y="-1908175"/>
            <a:ext cx="8638381" cy="1758429"/>
          </a:xfrm>
        </p:spPr>
        <p:txBody>
          <a:bodyPr/>
          <a:lstStyle/>
          <a:p>
            <a:endParaRPr lang="en-US"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18CE05C1-FDFC-9786-DF15-00544CC0FE65}"/>
              </a:ext>
            </a:extLst>
          </p:cNvPr>
          <p:cNvGrpSpPr/>
          <p:nvPr/>
        </p:nvGrpSpPr>
        <p:grpSpPr>
          <a:xfrm>
            <a:off x="-723769" y="-6118574"/>
            <a:ext cx="17135475" cy="13696949"/>
            <a:chOff x="200025" y="-3629025"/>
            <a:chExt cx="17135475" cy="13696949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84269F2C-C9CF-4A90-1D43-369D35F619B4}"/>
                </a:ext>
              </a:extLst>
            </p:cNvPr>
            <p:cNvSpPr/>
            <p:nvPr/>
          </p:nvSpPr>
          <p:spPr>
            <a:xfrm>
              <a:off x="545404" y="-3629025"/>
              <a:ext cx="2857500" cy="28575"/>
            </a:xfrm>
            <a:custGeom>
              <a:avLst/>
              <a:gdLst/>
              <a:ahLst/>
              <a:cxnLst/>
              <a:rect l="l" t="t" r="r" b="b"/>
              <a:pathLst>
                <a:path w="2857500" h="28575">
                  <a:moveTo>
                    <a:pt x="28575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28575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3B40313C-DEC4-8978-DC20-C1CCB55EC3FA}"/>
                </a:ext>
              </a:extLst>
            </p:cNvPr>
            <p:cNvSpPr/>
            <p:nvPr/>
          </p:nvSpPr>
          <p:spPr>
            <a:xfrm>
              <a:off x="5143500" y="3538552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E7FB11AE-8D72-1FEC-067A-D4E621048F44}"/>
                </a:ext>
              </a:extLst>
            </p:cNvPr>
            <p:cNvSpPr/>
            <p:nvPr/>
          </p:nvSpPr>
          <p:spPr>
            <a:xfrm>
              <a:off x="5143500" y="6367462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195393F8-D654-8D4C-CB6B-C3828CDBA0B3}"/>
                </a:ext>
              </a:extLst>
            </p:cNvPr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A2E4725-469A-1CCB-96F6-BC6EB7A73DA6}"/>
              </a:ext>
            </a:extLst>
          </p:cNvPr>
          <p:cNvSpPr/>
          <p:nvPr/>
        </p:nvSpPr>
        <p:spPr>
          <a:xfrm>
            <a:off x="994253" y="446239"/>
            <a:ext cx="2661780" cy="7828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4715" y="8321194"/>
            <a:ext cx="11718290" cy="103951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3253740" algn="l"/>
              </a:tabLst>
            </a:pPr>
            <a:r>
              <a:rPr sz="2800" spc="190">
                <a:solidFill>
                  <a:srgbClr val="747787"/>
                </a:solidFill>
                <a:latin typeface="Times New Roman"/>
                <a:cs typeface="Times New Roman"/>
              </a:rPr>
              <a:t>Our</a:t>
            </a:r>
            <a:r>
              <a:rPr sz="2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260">
                <a:solidFill>
                  <a:srgbClr val="747787"/>
                </a:solidFill>
                <a:latin typeface="Times New Roman"/>
                <a:cs typeface="Times New Roman"/>
              </a:rPr>
              <a:t>mission</a:t>
            </a:r>
            <a:r>
              <a:rPr sz="2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180">
                <a:solidFill>
                  <a:srgbClr val="747787"/>
                </a:solidFill>
                <a:latin typeface="Times New Roman"/>
                <a:cs typeface="Times New Roman"/>
              </a:rPr>
              <a:t>is</a:t>
            </a:r>
            <a:r>
              <a:rPr sz="2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265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sz="2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180">
                <a:solidFill>
                  <a:srgbClr val="747787"/>
                </a:solidFill>
                <a:latin typeface="Times New Roman"/>
                <a:cs typeface="Times New Roman"/>
              </a:rPr>
              <a:t>give</a:t>
            </a:r>
            <a:r>
              <a:rPr sz="2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300">
                <a:solidFill>
                  <a:srgbClr val="747787"/>
                </a:solidFill>
                <a:latin typeface="Times New Roman"/>
                <a:cs typeface="Times New Roman"/>
              </a:rPr>
              <a:t>the</a:t>
            </a:r>
            <a:r>
              <a:rPr sz="2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270">
                <a:solidFill>
                  <a:srgbClr val="747787"/>
                </a:solidFill>
                <a:latin typeface="Times New Roman"/>
                <a:cs typeface="Times New Roman"/>
              </a:rPr>
              <a:t>patient</a:t>
            </a:r>
            <a:r>
              <a:rPr sz="2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sz="2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240">
                <a:solidFill>
                  <a:srgbClr val="747787"/>
                </a:solidFill>
                <a:latin typeface="Times New Roman"/>
                <a:cs typeface="Times New Roman"/>
              </a:rPr>
              <a:t>his</a:t>
            </a:r>
            <a:r>
              <a:rPr sz="2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220">
                <a:solidFill>
                  <a:srgbClr val="747787"/>
                </a:solidFill>
                <a:latin typeface="Times New Roman"/>
                <a:cs typeface="Times New Roman"/>
              </a:rPr>
              <a:t>family</a:t>
            </a:r>
            <a:r>
              <a:rPr sz="2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270">
                <a:solidFill>
                  <a:srgbClr val="747787"/>
                </a:solidFill>
                <a:latin typeface="Times New Roman"/>
                <a:cs typeface="Times New Roman"/>
              </a:rPr>
              <a:t>a</a:t>
            </a:r>
            <a:r>
              <a:rPr sz="2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210">
                <a:solidFill>
                  <a:srgbClr val="747787"/>
                </a:solidFill>
                <a:latin typeface="Times New Roman"/>
                <a:cs typeface="Times New Roman"/>
              </a:rPr>
              <a:t>clear</a:t>
            </a:r>
            <a:r>
              <a:rPr sz="2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190">
                <a:solidFill>
                  <a:srgbClr val="747787"/>
                </a:solidFill>
                <a:latin typeface="Times New Roman"/>
                <a:cs typeface="Times New Roman"/>
              </a:rPr>
              <a:t>view</a:t>
            </a:r>
            <a:r>
              <a:rPr sz="2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sz="2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225">
                <a:solidFill>
                  <a:srgbClr val="747787"/>
                </a:solidFill>
                <a:latin typeface="Times New Roman"/>
                <a:cs typeface="Times New Roman"/>
              </a:rPr>
              <a:t>analysis</a:t>
            </a:r>
            <a:r>
              <a:rPr sz="2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185">
                <a:solidFill>
                  <a:srgbClr val="747787"/>
                </a:solidFill>
                <a:latin typeface="Times New Roman"/>
                <a:cs typeface="Times New Roman"/>
              </a:rPr>
              <a:t>of</a:t>
            </a:r>
            <a:r>
              <a:rPr sz="2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240">
                <a:solidFill>
                  <a:srgbClr val="747787"/>
                </a:solidFill>
                <a:latin typeface="Times New Roman"/>
                <a:cs typeface="Times New Roman"/>
              </a:rPr>
              <a:t>his</a:t>
            </a:r>
            <a:r>
              <a:rPr lang="en-US" sz="2800" spc="240">
                <a:solidFill>
                  <a:srgbClr val="747787"/>
                </a:solidFill>
                <a:latin typeface="Times New Roman"/>
                <a:cs typeface="Times New Roman"/>
              </a:rPr>
              <a:t> </a:t>
            </a:r>
            <a:r>
              <a:rPr sz="2800" spc="2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229">
                <a:solidFill>
                  <a:srgbClr val="747787"/>
                </a:solidFill>
                <a:latin typeface="Times New Roman"/>
                <a:cs typeface="Times New Roman"/>
              </a:rPr>
              <a:t>previous</a:t>
            </a:r>
            <a:r>
              <a:rPr sz="28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sz="28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275">
                <a:solidFill>
                  <a:srgbClr val="747787"/>
                </a:solidFill>
                <a:latin typeface="Times New Roman"/>
                <a:cs typeface="Times New Roman"/>
              </a:rPr>
              <a:t>current	</a:t>
            </a:r>
            <a:r>
              <a:rPr sz="2800" spc="229">
                <a:solidFill>
                  <a:srgbClr val="747787"/>
                </a:solidFill>
                <a:latin typeface="Times New Roman"/>
                <a:cs typeface="Times New Roman"/>
              </a:rPr>
              <a:t>disease</a:t>
            </a:r>
            <a:r>
              <a:rPr sz="2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310">
                <a:solidFill>
                  <a:srgbClr val="747787"/>
                </a:solidFill>
                <a:latin typeface="Times New Roman"/>
                <a:cs typeface="Times New Roman"/>
              </a:rPr>
              <a:t>that</a:t>
            </a:r>
            <a:r>
              <a:rPr sz="2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265">
                <a:solidFill>
                  <a:srgbClr val="747787"/>
                </a:solidFill>
                <a:latin typeface="Times New Roman"/>
                <a:cs typeface="Times New Roman"/>
              </a:rPr>
              <a:t>they</a:t>
            </a:r>
            <a:r>
              <a:rPr sz="2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260">
                <a:solidFill>
                  <a:srgbClr val="747787"/>
                </a:solidFill>
                <a:latin typeface="Times New Roman"/>
                <a:cs typeface="Times New Roman"/>
              </a:rPr>
              <a:t>are</a:t>
            </a:r>
            <a:r>
              <a:rPr sz="2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800" spc="180">
                <a:solidFill>
                  <a:srgbClr val="747787"/>
                </a:solidFill>
                <a:latin typeface="Times New Roman"/>
                <a:cs typeface="Times New Roman"/>
              </a:rPr>
              <a:t>facing.</a:t>
            </a:r>
            <a:endParaRPr lang="en-US"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18288000" cy="10067925"/>
            <a:chOff x="0" y="2"/>
            <a:chExt cx="18288000" cy="10067925"/>
          </a:xfrm>
        </p:grpSpPr>
        <p:sp>
          <p:nvSpPr>
            <p:cNvPr id="4" name="object 4"/>
            <p:cNvSpPr/>
            <p:nvPr/>
          </p:nvSpPr>
          <p:spPr>
            <a:xfrm>
              <a:off x="0" y="2"/>
              <a:ext cx="18287999" cy="6667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2500" y="7724790"/>
              <a:ext cx="2857500" cy="28575"/>
            </a:xfrm>
            <a:custGeom>
              <a:avLst/>
              <a:gdLst/>
              <a:ahLst/>
              <a:cxnLst/>
              <a:rect l="l" t="t" r="r" b="b"/>
              <a:pathLst>
                <a:path w="2857500" h="28575">
                  <a:moveTo>
                    <a:pt x="28575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28575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025" y="9601202"/>
              <a:ext cx="771524" cy="466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9800" y="7816850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>
                <a:solidFill>
                  <a:srgbClr val="D12C2C"/>
                </a:solidFill>
                <a:latin typeface="Arial"/>
                <a:cs typeface="Arial"/>
              </a:rPr>
              <a:t>OUR</a:t>
            </a:r>
            <a:r>
              <a:rPr sz="1800" b="1" spc="70">
                <a:solidFill>
                  <a:srgbClr val="D12C2C"/>
                </a:solidFill>
                <a:latin typeface="Arial"/>
                <a:cs typeface="Arial"/>
              </a:rPr>
              <a:t> </a:t>
            </a:r>
            <a:r>
              <a:rPr sz="1800" b="1" spc="80">
                <a:solidFill>
                  <a:srgbClr val="D12C2C"/>
                </a:solidFill>
                <a:latin typeface="Arial"/>
                <a:cs typeface="Arial"/>
              </a:rPr>
              <a:t>MISSION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2890" y="4749800"/>
            <a:ext cx="10491470" cy="451168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30"/>
              </a:spcBef>
            </a:pPr>
            <a:r>
              <a:rPr lang="en-US" sz="2600" spc="20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We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4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devise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0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a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0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plan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0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to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3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make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8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your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7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medical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6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diagnosis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5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more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1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visually  </a:t>
            </a:r>
            <a:r>
              <a:rPr lang="en-US" sz="2600" spc="27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appealing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3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by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7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creating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6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an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6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interactive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4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3d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0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model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1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of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8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your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1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body.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6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Both  </a:t>
            </a:r>
            <a:r>
              <a:rPr lang="en-US" sz="2600" spc="24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Doctor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4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and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9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Patient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18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will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9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have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5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access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0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to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7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his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4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3d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54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model.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8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The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8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doctor  </a:t>
            </a:r>
            <a:r>
              <a:rPr lang="en-US" sz="2600" spc="27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would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6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be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4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able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0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to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7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see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3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the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1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specific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6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body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1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diagrams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3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he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04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is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4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specialized  </a:t>
            </a:r>
            <a:r>
              <a:rPr lang="en-US" sz="2600" spc="27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in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4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and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7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would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6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be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4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able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0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to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4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select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4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and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3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make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5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diagnose.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54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This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18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will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3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make  </a:t>
            </a:r>
            <a:r>
              <a:rPr lang="en-US" sz="2600" spc="30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sure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5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that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8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your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6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previous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0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reports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9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are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7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saved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7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in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29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visual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form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4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and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7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you  </a:t>
            </a:r>
            <a:r>
              <a:rPr lang="en-US" sz="2600" spc="30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can</a:t>
            </a:r>
            <a:r>
              <a:rPr lang="en-US" sz="2600" spc="-3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5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access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9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them</a:t>
            </a:r>
            <a:r>
              <a:rPr lang="en-US" sz="2600" spc="-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later.</a:t>
            </a:r>
            <a:endParaRPr lang="en-US" sz="2600">
              <a:solidFill>
                <a:srgbClr val="747787"/>
              </a:solidFill>
              <a:latin typeface="Times New Roman"/>
              <a:ea typeface="+mn-lt"/>
              <a:cs typeface="Times New Roman"/>
            </a:endParaRPr>
          </a:p>
          <a:p>
            <a:pPr marL="12700" marR="226060">
              <a:lnSpc>
                <a:spcPct val="125000"/>
              </a:lnSpc>
              <a:spcBef>
                <a:spcPts val="75"/>
              </a:spcBef>
            </a:pPr>
            <a:r>
              <a:rPr lang="en-US" sz="2600" spc="254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This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18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will</a:t>
            </a:r>
            <a:r>
              <a:rPr lang="en-US" sz="2600" spc="-2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8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help</a:t>
            </a:r>
            <a:r>
              <a:rPr lang="en-US" sz="2600" spc="-2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0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patients</a:t>
            </a:r>
            <a:r>
              <a:rPr lang="en-US" sz="2600" spc="-2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2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easily</a:t>
            </a:r>
            <a:r>
              <a:rPr lang="en-US" sz="2600" spc="-2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3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understand</a:t>
            </a:r>
            <a:r>
              <a:rPr lang="en-US" sz="2600" spc="-2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3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the</a:t>
            </a:r>
            <a:r>
              <a:rPr lang="en-US" sz="2600" spc="-2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0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doctor's</a:t>
            </a:r>
            <a:r>
              <a:rPr lang="en-US" sz="2600" spc="-2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26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diagnosis  </a:t>
            </a:r>
            <a:r>
              <a:rPr lang="en-US" sz="2600" spc="33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through </a:t>
            </a:r>
            <a:r>
              <a:rPr lang="en-US" sz="2600" spc="229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visual</a:t>
            </a:r>
            <a:r>
              <a:rPr lang="en-US" sz="2600" spc="-400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600" spc="305">
                <a:solidFill>
                  <a:srgbClr val="747787"/>
                </a:solidFill>
                <a:latin typeface="Times New Roman"/>
                <a:ea typeface="+mn-lt"/>
                <a:cs typeface="Times New Roman"/>
              </a:rPr>
              <a:t>means.</a:t>
            </a:r>
            <a:endParaRPr sz="2600" spc="305">
              <a:solidFill>
                <a:srgbClr val="747787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525000" cy="10287000"/>
            <a:chOff x="0" y="0"/>
            <a:chExt cx="9525000" cy="10287000"/>
          </a:xfrm>
        </p:grpSpPr>
        <p:sp>
          <p:nvSpPr>
            <p:cNvPr id="4" name="object 4"/>
            <p:cNvSpPr/>
            <p:nvPr/>
          </p:nvSpPr>
          <p:spPr>
            <a:xfrm>
              <a:off x="6667500" y="952500"/>
              <a:ext cx="2857500" cy="28575"/>
            </a:xfrm>
            <a:custGeom>
              <a:avLst/>
              <a:gdLst/>
              <a:ahLst/>
              <a:cxnLst/>
              <a:rect l="l" t="t" r="r" b="b"/>
              <a:pathLst>
                <a:path w="2857500" h="28575">
                  <a:moveTo>
                    <a:pt x="28575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28575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5714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45290" y="1054100"/>
            <a:ext cx="1247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>
                <a:solidFill>
                  <a:srgbClr val="D12C2C"/>
                </a:solidFill>
                <a:latin typeface="Arial"/>
                <a:cs typeface="Arial"/>
              </a:rPr>
              <a:t>SOLUTION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50" y="2225675"/>
            <a:ext cx="97243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1" spc="370">
                <a:solidFill>
                  <a:srgbClr val="141414"/>
                </a:solidFill>
                <a:latin typeface="Arial"/>
                <a:cs typeface="Arial"/>
              </a:rPr>
              <a:t>What</a:t>
            </a:r>
            <a:r>
              <a:rPr sz="6000" b="1" spc="-495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sz="6000" b="1" spc="295">
                <a:solidFill>
                  <a:srgbClr val="141414"/>
                </a:solidFill>
                <a:latin typeface="Arial"/>
                <a:cs typeface="Arial"/>
              </a:rPr>
              <a:t>part</a:t>
            </a:r>
            <a:r>
              <a:rPr sz="6000" b="1" spc="-495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sz="6000" b="1" spc="320">
                <a:solidFill>
                  <a:srgbClr val="141414"/>
                </a:solidFill>
                <a:latin typeface="Arial"/>
                <a:cs typeface="Arial"/>
              </a:rPr>
              <a:t>we</a:t>
            </a:r>
            <a:r>
              <a:rPr sz="6000" b="1" spc="-490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sz="6000" b="1" spc="315">
                <a:solidFill>
                  <a:srgbClr val="141414"/>
                </a:solidFill>
                <a:latin typeface="Arial"/>
                <a:cs typeface="Arial"/>
              </a:rPr>
              <a:t>are</a:t>
            </a:r>
            <a:r>
              <a:rPr sz="6000" b="1" spc="-495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sz="6000" b="1" spc="155">
                <a:solidFill>
                  <a:srgbClr val="141414"/>
                </a:solidFill>
                <a:latin typeface="Arial"/>
                <a:cs typeface="Arial"/>
              </a:rPr>
              <a:t>going</a:t>
            </a:r>
            <a:r>
              <a:rPr sz="6000" b="1" spc="-490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sz="6000" b="1" spc="185">
                <a:solidFill>
                  <a:srgbClr val="141414"/>
                </a:solidFill>
                <a:latin typeface="Arial"/>
                <a:cs typeface="Arial"/>
              </a:rPr>
              <a:t>to  </a:t>
            </a:r>
            <a:r>
              <a:rPr sz="6000" b="1" spc="-25">
                <a:solidFill>
                  <a:srgbClr val="141414"/>
                </a:solidFill>
                <a:latin typeface="Arial"/>
                <a:cs typeface="Arial"/>
              </a:rPr>
              <a:t>show?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15000" cy="10287000"/>
            <a:chOff x="0" y="0"/>
            <a:chExt cx="5715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14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7010" marR="5080">
              <a:lnSpc>
                <a:spcPct val="125000"/>
              </a:lnSpc>
              <a:spcBef>
                <a:spcPts val="100"/>
              </a:spcBef>
            </a:pPr>
            <a:r>
              <a:rPr spc="165"/>
              <a:t>We</a:t>
            </a:r>
            <a:r>
              <a:rPr spc="-30"/>
              <a:t> </a:t>
            </a:r>
            <a:r>
              <a:rPr spc="155"/>
              <a:t>will</a:t>
            </a:r>
            <a:r>
              <a:rPr spc="-30"/>
              <a:t> </a:t>
            </a:r>
            <a:r>
              <a:rPr spc="235"/>
              <a:t>be</a:t>
            </a:r>
            <a:r>
              <a:rPr spc="-25"/>
              <a:t> </a:t>
            </a:r>
            <a:r>
              <a:rPr spc="260"/>
              <a:t>showing</a:t>
            </a:r>
            <a:r>
              <a:rPr spc="-30"/>
              <a:t> </a:t>
            </a:r>
            <a:r>
              <a:rPr spc="175"/>
              <a:t>full</a:t>
            </a:r>
            <a:r>
              <a:rPr spc="-30"/>
              <a:t> </a:t>
            </a:r>
            <a:r>
              <a:rPr spc="245"/>
              <a:t>potential</a:t>
            </a:r>
            <a:r>
              <a:rPr spc="-25"/>
              <a:t> </a:t>
            </a:r>
            <a:r>
              <a:rPr spc="185"/>
              <a:t>of</a:t>
            </a:r>
            <a:r>
              <a:rPr spc="-30"/>
              <a:t> </a:t>
            </a:r>
            <a:r>
              <a:rPr spc="270"/>
              <a:t>our</a:t>
            </a:r>
            <a:r>
              <a:rPr spc="-30"/>
              <a:t> </a:t>
            </a:r>
            <a:r>
              <a:rPr spc="225"/>
              <a:t>application,</a:t>
            </a:r>
            <a:r>
              <a:rPr spc="-25"/>
              <a:t> </a:t>
            </a:r>
            <a:r>
              <a:rPr spc="250"/>
              <a:t>using</a:t>
            </a:r>
            <a:r>
              <a:rPr spc="-30"/>
              <a:t> </a:t>
            </a:r>
            <a:r>
              <a:rPr spc="270"/>
              <a:t>a</a:t>
            </a:r>
            <a:r>
              <a:rPr spc="-25"/>
              <a:t> </a:t>
            </a:r>
            <a:r>
              <a:rPr spc="229"/>
              <a:t>body</a:t>
            </a:r>
            <a:r>
              <a:rPr spc="-30"/>
              <a:t> </a:t>
            </a:r>
            <a:r>
              <a:rPr spc="270"/>
              <a:t>part,  </a:t>
            </a:r>
            <a:r>
              <a:rPr spc="300"/>
              <a:t>the</a:t>
            </a:r>
            <a:r>
              <a:rPr spc="-35"/>
              <a:t> </a:t>
            </a:r>
            <a:r>
              <a:rPr spc="305"/>
              <a:t>demo</a:t>
            </a:r>
            <a:r>
              <a:rPr spc="-35"/>
              <a:t> </a:t>
            </a:r>
            <a:r>
              <a:rPr spc="155"/>
              <a:t>will</a:t>
            </a:r>
            <a:r>
              <a:rPr spc="-30"/>
              <a:t> </a:t>
            </a:r>
            <a:r>
              <a:rPr spc="295"/>
              <a:t>demonstrate</a:t>
            </a:r>
            <a:r>
              <a:rPr spc="-35"/>
              <a:t> </a:t>
            </a:r>
            <a:r>
              <a:rPr spc="170"/>
              <a:t>all</a:t>
            </a:r>
            <a:r>
              <a:rPr spc="-30"/>
              <a:t> </a:t>
            </a:r>
            <a:r>
              <a:rPr spc="300"/>
              <a:t>the</a:t>
            </a:r>
            <a:r>
              <a:rPr spc="-35"/>
              <a:t> </a:t>
            </a:r>
            <a:r>
              <a:rPr spc="215"/>
              <a:t>listed</a:t>
            </a:r>
            <a:r>
              <a:rPr spc="-30"/>
              <a:t> </a:t>
            </a:r>
            <a:r>
              <a:rPr spc="250"/>
              <a:t>features</a:t>
            </a:r>
            <a:r>
              <a:rPr spc="-35"/>
              <a:t> </a:t>
            </a:r>
            <a:r>
              <a:rPr spc="185"/>
              <a:t>of</a:t>
            </a:r>
            <a:r>
              <a:rPr spc="-30"/>
              <a:t> </a:t>
            </a:r>
            <a:r>
              <a:rPr spc="300"/>
              <a:t>the</a:t>
            </a:r>
            <a:r>
              <a:rPr spc="-35"/>
              <a:t> </a:t>
            </a:r>
            <a:r>
              <a:rPr spc="210"/>
              <a:t>application.</a:t>
            </a:r>
          </a:p>
          <a:p>
            <a:pPr marL="5274310">
              <a:lnSpc>
                <a:spcPct val="100000"/>
              </a:lnSpc>
              <a:spcBef>
                <a:spcPts val="35"/>
              </a:spcBef>
            </a:pPr>
            <a:endParaRPr sz="3100"/>
          </a:p>
          <a:p>
            <a:pPr marL="5287010" marR="177800">
              <a:lnSpc>
                <a:spcPct val="125000"/>
              </a:lnSpc>
            </a:pPr>
            <a:r>
              <a:rPr spc="235"/>
              <a:t>Test</a:t>
            </a:r>
            <a:r>
              <a:rPr spc="-30"/>
              <a:t> </a:t>
            </a:r>
            <a:r>
              <a:rPr spc="225"/>
              <a:t>analysis,</a:t>
            </a:r>
            <a:r>
              <a:rPr spc="-30"/>
              <a:t> </a:t>
            </a:r>
            <a:r>
              <a:rPr spc="105"/>
              <a:t>3D</a:t>
            </a:r>
            <a:r>
              <a:rPr spc="-30"/>
              <a:t> </a:t>
            </a:r>
            <a:r>
              <a:rPr spc="165"/>
              <a:t>Visuals</a:t>
            </a:r>
            <a:r>
              <a:rPr spc="-30"/>
              <a:t> </a:t>
            </a:r>
            <a:r>
              <a:rPr spc="170"/>
              <a:t>all</a:t>
            </a:r>
            <a:r>
              <a:rPr spc="-30"/>
              <a:t> </a:t>
            </a:r>
            <a:r>
              <a:rPr spc="155"/>
              <a:t>will</a:t>
            </a:r>
            <a:r>
              <a:rPr spc="-30"/>
              <a:t> </a:t>
            </a:r>
            <a:r>
              <a:rPr spc="235"/>
              <a:t>be</a:t>
            </a:r>
            <a:r>
              <a:rPr spc="-30"/>
              <a:t> </a:t>
            </a:r>
            <a:r>
              <a:rPr spc="285"/>
              <a:t>implemented</a:t>
            </a:r>
            <a:r>
              <a:rPr spc="-30"/>
              <a:t> </a:t>
            </a:r>
            <a:r>
              <a:rPr spc="235"/>
              <a:t>in</a:t>
            </a:r>
            <a:r>
              <a:rPr spc="-30"/>
              <a:t> </a:t>
            </a:r>
            <a:r>
              <a:rPr spc="300"/>
              <a:t>the</a:t>
            </a:r>
            <a:r>
              <a:rPr spc="-30"/>
              <a:t> </a:t>
            </a:r>
            <a:r>
              <a:rPr spc="220"/>
              <a:t>project</a:t>
            </a:r>
            <a:r>
              <a:rPr spc="-30"/>
              <a:t> </a:t>
            </a:r>
            <a:r>
              <a:rPr spc="254"/>
              <a:t>which  </a:t>
            </a:r>
            <a:r>
              <a:rPr spc="250"/>
              <a:t>we</a:t>
            </a:r>
            <a:r>
              <a:rPr spc="-40"/>
              <a:t> </a:t>
            </a:r>
            <a:r>
              <a:rPr spc="260"/>
              <a:t>are</a:t>
            </a:r>
            <a:r>
              <a:rPr spc="-35"/>
              <a:t> </a:t>
            </a:r>
            <a:r>
              <a:rPr spc="229"/>
              <a:t>going</a:t>
            </a:r>
            <a:r>
              <a:rPr spc="-35"/>
              <a:t> </a:t>
            </a:r>
            <a:r>
              <a:rPr spc="265"/>
              <a:t>to</a:t>
            </a:r>
            <a:r>
              <a:rPr spc="-35"/>
              <a:t> </a:t>
            </a:r>
            <a:r>
              <a:rPr spc="245"/>
              <a:t>present.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90650" y="5214952"/>
              <a:ext cx="15468600" cy="0"/>
            </a:xfrm>
            <a:custGeom>
              <a:avLst/>
              <a:gdLst/>
              <a:ahLst/>
              <a:cxnLst/>
              <a:rect l="l" t="t" r="r" b="b"/>
              <a:pathLst>
                <a:path w="15468600">
                  <a:moveTo>
                    <a:pt x="0" y="0"/>
                  </a:moveTo>
                  <a:lnTo>
                    <a:pt x="171883" y="0"/>
                  </a:lnTo>
                </a:path>
                <a:path w="15468600">
                  <a:moveTo>
                    <a:pt x="171931" y="0"/>
                  </a:moveTo>
                  <a:lnTo>
                    <a:pt x="15468600" y="0"/>
                  </a:lnTo>
                </a:path>
              </a:pathLst>
            </a:custGeom>
            <a:ln w="9525">
              <a:solidFill>
                <a:srgbClr val="747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9489" y="5019690"/>
              <a:ext cx="386145" cy="388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04225" y="5019690"/>
              <a:ext cx="386149" cy="3882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38754" y="977900"/>
            <a:ext cx="220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>
                <a:solidFill>
                  <a:srgbClr val="141414"/>
                </a:solidFill>
              </a:rPr>
              <a:t>W</a:t>
            </a:r>
            <a:r>
              <a:rPr spc="340">
                <a:solidFill>
                  <a:srgbClr val="141414"/>
                </a:solidFill>
              </a:rPr>
              <a:t>o</a:t>
            </a:r>
            <a:r>
              <a:rPr spc="420">
                <a:solidFill>
                  <a:srgbClr val="141414"/>
                </a:solidFill>
              </a:rPr>
              <a:t>r</a:t>
            </a:r>
            <a:r>
              <a:rPr spc="290">
                <a:solidFill>
                  <a:srgbClr val="141414"/>
                </a:solidFill>
              </a:rPr>
              <a:t>k</a:t>
            </a:r>
            <a:r>
              <a:rPr spc="200">
                <a:solidFill>
                  <a:srgbClr val="141414"/>
                </a:solidFill>
              </a:rPr>
              <a:t>fl</a:t>
            </a:r>
            <a:r>
              <a:rPr spc="340">
                <a:solidFill>
                  <a:srgbClr val="141414"/>
                </a:solidFill>
              </a:rPr>
              <a:t>o</a:t>
            </a:r>
            <a:r>
              <a:rPr spc="415">
                <a:solidFill>
                  <a:srgbClr val="141414"/>
                </a:solidFill>
              </a:rPr>
              <a:t>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13843" y="5877574"/>
            <a:ext cx="371030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100"/>
              </a:spcBef>
            </a:pPr>
            <a:r>
              <a:rPr sz="2400" b="1" spc="-145">
                <a:solidFill>
                  <a:srgbClr val="141414"/>
                </a:solidFill>
                <a:latin typeface="Verdana"/>
                <a:cs typeface="Verdana"/>
              </a:rPr>
              <a:t>Patient </a:t>
            </a:r>
            <a:r>
              <a:rPr sz="2400" b="1" spc="-160">
                <a:solidFill>
                  <a:srgbClr val="141414"/>
                </a:solidFill>
                <a:latin typeface="Verdana"/>
                <a:cs typeface="Verdana"/>
              </a:rPr>
              <a:t>Registers </a:t>
            </a:r>
            <a:r>
              <a:rPr sz="2400" b="1" spc="-110">
                <a:solidFill>
                  <a:srgbClr val="141414"/>
                </a:solidFill>
                <a:latin typeface="Verdana"/>
                <a:cs typeface="Verdana"/>
              </a:rPr>
              <a:t>on</a:t>
            </a:r>
            <a:r>
              <a:rPr sz="2400" b="1" spc="-470">
                <a:solidFill>
                  <a:srgbClr val="141414"/>
                </a:solidFill>
                <a:latin typeface="Verdana"/>
                <a:cs typeface="Verdana"/>
              </a:rPr>
              <a:t> </a:t>
            </a:r>
            <a:r>
              <a:rPr sz="2400" b="1" spc="-130">
                <a:solidFill>
                  <a:srgbClr val="141414"/>
                </a:solidFill>
                <a:latin typeface="Verdana"/>
                <a:cs typeface="Verdana"/>
              </a:rPr>
              <a:t>our  </a:t>
            </a:r>
            <a:r>
              <a:rPr sz="2400" b="1" spc="-120">
                <a:solidFill>
                  <a:srgbClr val="141414"/>
                </a:solidFill>
                <a:latin typeface="Verdana"/>
                <a:cs typeface="Verdana"/>
              </a:rPr>
              <a:t>application </a:t>
            </a:r>
            <a:r>
              <a:rPr sz="2400" b="1" spc="-170">
                <a:solidFill>
                  <a:srgbClr val="141414"/>
                </a:solidFill>
                <a:latin typeface="Verdana"/>
                <a:cs typeface="Verdana"/>
              </a:rPr>
              <a:t>and </a:t>
            </a:r>
            <a:r>
              <a:rPr sz="2400" b="1" spc="-110">
                <a:solidFill>
                  <a:srgbClr val="141414"/>
                </a:solidFill>
                <a:latin typeface="Verdana"/>
                <a:cs typeface="Verdana"/>
              </a:rPr>
              <a:t>visits </a:t>
            </a:r>
            <a:r>
              <a:rPr sz="2400" b="1" spc="-245">
                <a:solidFill>
                  <a:srgbClr val="141414"/>
                </a:solidFill>
                <a:latin typeface="Verdana"/>
                <a:cs typeface="Verdana"/>
              </a:rPr>
              <a:t>a  </a:t>
            </a:r>
            <a:r>
              <a:rPr sz="2400" b="1" spc="-160">
                <a:solidFill>
                  <a:srgbClr val="141414"/>
                </a:solidFill>
                <a:latin typeface="Verdana"/>
                <a:cs typeface="Verdana"/>
              </a:rPr>
              <a:t>registered</a:t>
            </a:r>
            <a:r>
              <a:rPr sz="2400" b="1" spc="-265">
                <a:solidFill>
                  <a:srgbClr val="141414"/>
                </a:solidFill>
                <a:latin typeface="Verdana"/>
                <a:cs typeface="Verdana"/>
              </a:rPr>
              <a:t> </a:t>
            </a:r>
            <a:r>
              <a:rPr sz="2400" b="1" spc="-135">
                <a:solidFill>
                  <a:srgbClr val="141414"/>
                </a:solidFill>
                <a:latin typeface="Verdana"/>
                <a:cs typeface="Verdana"/>
              </a:rPr>
              <a:t>doctor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4915" y="5772784"/>
            <a:ext cx="32867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400" b="1" spc="-105">
                <a:solidFill>
                  <a:srgbClr val="141414"/>
                </a:solidFill>
                <a:latin typeface="Verdana"/>
                <a:cs typeface="Verdana"/>
              </a:rPr>
              <a:t>The </a:t>
            </a:r>
            <a:r>
              <a:rPr sz="2400" b="1" spc="-140">
                <a:solidFill>
                  <a:srgbClr val="141414"/>
                </a:solidFill>
                <a:latin typeface="Verdana"/>
                <a:cs typeface="Verdana"/>
              </a:rPr>
              <a:t>patient </a:t>
            </a:r>
            <a:r>
              <a:rPr sz="2400" b="1" spc="-165">
                <a:solidFill>
                  <a:srgbClr val="141414"/>
                </a:solidFill>
                <a:latin typeface="Verdana"/>
                <a:cs typeface="Verdana"/>
              </a:rPr>
              <a:t>can </a:t>
            </a:r>
            <a:r>
              <a:rPr sz="2400" b="1" spc="-195">
                <a:solidFill>
                  <a:srgbClr val="141414"/>
                </a:solidFill>
                <a:latin typeface="Verdana"/>
                <a:cs typeface="Verdana"/>
              </a:rPr>
              <a:t>get  </a:t>
            </a:r>
            <a:r>
              <a:rPr sz="2400" b="1" spc="-160">
                <a:solidFill>
                  <a:srgbClr val="141414"/>
                </a:solidFill>
                <a:latin typeface="Verdana"/>
                <a:cs typeface="Verdana"/>
              </a:rPr>
              <a:t>him/herself</a:t>
            </a:r>
            <a:r>
              <a:rPr sz="2400" b="1" spc="-295">
                <a:solidFill>
                  <a:srgbClr val="141414"/>
                </a:solidFill>
                <a:latin typeface="Verdana"/>
                <a:cs typeface="Verdana"/>
              </a:rPr>
              <a:t> </a:t>
            </a:r>
            <a:r>
              <a:rPr sz="2400" b="1" spc="-190">
                <a:solidFill>
                  <a:srgbClr val="141414"/>
                </a:solidFill>
                <a:latin typeface="Verdana"/>
                <a:cs typeface="Verdana"/>
              </a:rPr>
              <a:t>tested</a:t>
            </a:r>
            <a:r>
              <a:rPr sz="2400" b="1" spc="-290">
                <a:solidFill>
                  <a:srgbClr val="141414"/>
                </a:solidFill>
                <a:latin typeface="Verdana"/>
                <a:cs typeface="Verdana"/>
              </a:rPr>
              <a:t> </a:t>
            </a:r>
            <a:r>
              <a:rPr sz="2400" b="1" spc="-90">
                <a:solidFill>
                  <a:srgbClr val="141414"/>
                </a:solidFill>
                <a:latin typeface="Verdana"/>
                <a:cs typeface="Verdana"/>
              </a:rPr>
              <a:t>(if </a:t>
            </a:r>
            <a:r>
              <a:rPr sz="2400" b="1" spc="-30">
                <a:solidFill>
                  <a:srgbClr val="141414"/>
                </a:solidFill>
                <a:latin typeface="Verdana"/>
                <a:cs typeface="Verdana"/>
              </a:rPr>
              <a:t> </a:t>
            </a:r>
            <a:r>
              <a:rPr sz="2400" b="1" spc="-175">
                <a:solidFill>
                  <a:srgbClr val="141414"/>
                </a:solidFill>
                <a:latin typeface="Verdana"/>
                <a:cs typeface="Verdana"/>
              </a:rPr>
              <a:t>recommended)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14512" y="5772784"/>
            <a:ext cx="384492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400" b="1" spc="-105">
                <a:solidFill>
                  <a:srgbClr val="141414"/>
                </a:solidFill>
                <a:latin typeface="Verdana"/>
                <a:cs typeface="Verdana"/>
              </a:rPr>
              <a:t>The </a:t>
            </a:r>
            <a:r>
              <a:rPr sz="2400" b="1" spc="-175">
                <a:solidFill>
                  <a:srgbClr val="141414"/>
                </a:solidFill>
                <a:latin typeface="Verdana"/>
                <a:cs typeface="Verdana"/>
              </a:rPr>
              <a:t>test </a:t>
            </a:r>
            <a:r>
              <a:rPr sz="2400" b="1" spc="-145">
                <a:solidFill>
                  <a:srgbClr val="141414"/>
                </a:solidFill>
                <a:latin typeface="Verdana"/>
                <a:cs typeface="Verdana"/>
              </a:rPr>
              <a:t>results </a:t>
            </a:r>
            <a:r>
              <a:rPr sz="2400" b="1" spc="-195">
                <a:solidFill>
                  <a:srgbClr val="141414"/>
                </a:solidFill>
                <a:latin typeface="Verdana"/>
                <a:cs typeface="Verdana"/>
              </a:rPr>
              <a:t>are  </a:t>
            </a:r>
            <a:r>
              <a:rPr sz="2400" b="1" spc="-170">
                <a:solidFill>
                  <a:srgbClr val="141414"/>
                </a:solidFill>
                <a:latin typeface="Verdana"/>
                <a:cs typeface="Verdana"/>
              </a:rPr>
              <a:t>shown </a:t>
            </a:r>
            <a:r>
              <a:rPr sz="2400" b="1" spc="-35">
                <a:solidFill>
                  <a:srgbClr val="141414"/>
                </a:solidFill>
                <a:latin typeface="Verdana"/>
                <a:cs typeface="Verdana"/>
              </a:rPr>
              <a:t>in </a:t>
            </a:r>
            <a:r>
              <a:rPr sz="2400" b="1" spc="-165">
                <a:solidFill>
                  <a:srgbClr val="141414"/>
                </a:solidFill>
                <a:latin typeface="Verdana"/>
                <a:cs typeface="Verdana"/>
              </a:rPr>
              <a:t>the </a:t>
            </a:r>
            <a:r>
              <a:rPr sz="2400" b="1" spc="-90">
                <a:solidFill>
                  <a:srgbClr val="141414"/>
                </a:solidFill>
                <a:latin typeface="Verdana"/>
                <a:cs typeface="Verdana"/>
              </a:rPr>
              <a:t>form of </a:t>
            </a:r>
            <a:r>
              <a:rPr sz="2400" b="1" spc="-245">
                <a:solidFill>
                  <a:srgbClr val="141414"/>
                </a:solidFill>
                <a:latin typeface="Verdana"/>
                <a:cs typeface="Verdana"/>
              </a:rPr>
              <a:t>a  </a:t>
            </a:r>
            <a:r>
              <a:rPr sz="2400" b="1" spc="-75">
                <a:solidFill>
                  <a:srgbClr val="141414"/>
                </a:solidFill>
                <a:latin typeface="Verdana"/>
                <a:cs typeface="Verdana"/>
              </a:rPr>
              <a:t>3D-Model </a:t>
            </a:r>
            <a:r>
              <a:rPr sz="2400" b="1" spc="-90">
                <a:solidFill>
                  <a:srgbClr val="141414"/>
                </a:solidFill>
                <a:latin typeface="Verdana"/>
                <a:cs typeface="Verdana"/>
              </a:rPr>
              <a:t>of</a:t>
            </a:r>
            <a:r>
              <a:rPr sz="2400" b="1" spc="-590">
                <a:solidFill>
                  <a:srgbClr val="141414"/>
                </a:solidFill>
                <a:latin typeface="Verdana"/>
                <a:cs typeface="Verdana"/>
              </a:rPr>
              <a:t> </a:t>
            </a:r>
            <a:r>
              <a:rPr sz="2400" b="1" spc="-165">
                <a:solidFill>
                  <a:srgbClr val="141414"/>
                </a:solidFill>
                <a:latin typeface="Verdana"/>
                <a:cs typeface="Verdana"/>
              </a:rPr>
              <a:t>the </a:t>
            </a:r>
            <a:r>
              <a:rPr sz="2400" b="1" spc="-100">
                <a:solidFill>
                  <a:srgbClr val="141414"/>
                </a:solidFill>
                <a:latin typeface="Verdana"/>
                <a:cs typeface="Verdana"/>
              </a:rPr>
              <a:t>a"ected  </a:t>
            </a:r>
            <a:r>
              <a:rPr sz="2400" b="1" spc="-130">
                <a:solidFill>
                  <a:srgbClr val="141414"/>
                </a:solidFill>
                <a:latin typeface="Verdana"/>
                <a:cs typeface="Verdana"/>
              </a:rPr>
              <a:t>organ, along </a:t>
            </a:r>
            <a:r>
              <a:rPr sz="2400" b="1" spc="-135">
                <a:solidFill>
                  <a:srgbClr val="141414"/>
                </a:solidFill>
                <a:latin typeface="Verdana"/>
                <a:cs typeface="Verdana"/>
              </a:rPr>
              <a:t>with </a:t>
            </a:r>
            <a:r>
              <a:rPr sz="2400" b="1" spc="-245">
                <a:solidFill>
                  <a:srgbClr val="141414"/>
                </a:solidFill>
                <a:latin typeface="Verdana"/>
                <a:cs typeface="Verdana"/>
              </a:rPr>
              <a:t>a  </a:t>
            </a:r>
            <a:r>
              <a:rPr sz="2400" b="1" spc="-140">
                <a:solidFill>
                  <a:srgbClr val="141414"/>
                </a:solidFill>
                <a:latin typeface="Verdana"/>
                <a:cs typeface="Verdana"/>
              </a:rPr>
              <a:t>patient </a:t>
            </a:r>
            <a:r>
              <a:rPr sz="2400" b="1" spc="-185">
                <a:solidFill>
                  <a:srgbClr val="141414"/>
                </a:solidFill>
                <a:latin typeface="Verdana"/>
                <a:cs typeface="Verdana"/>
              </a:rPr>
              <a:t>readable  </a:t>
            </a:r>
            <a:r>
              <a:rPr sz="2400" b="1" spc="-155">
                <a:solidFill>
                  <a:srgbClr val="141414"/>
                </a:solidFill>
                <a:latin typeface="Verdana"/>
                <a:cs typeface="Verdana"/>
              </a:rPr>
              <a:t>summary </a:t>
            </a:r>
            <a:r>
              <a:rPr sz="2400" b="1" spc="-90">
                <a:solidFill>
                  <a:srgbClr val="141414"/>
                </a:solidFill>
                <a:latin typeface="Verdana"/>
                <a:cs typeface="Verdana"/>
              </a:rPr>
              <a:t>of </a:t>
            </a:r>
            <a:r>
              <a:rPr sz="2400" b="1" spc="-175">
                <a:solidFill>
                  <a:srgbClr val="141414"/>
                </a:solidFill>
                <a:latin typeface="Verdana"/>
                <a:cs typeface="Verdana"/>
              </a:rPr>
              <a:t>test</a:t>
            </a:r>
            <a:r>
              <a:rPr sz="2400" b="1" spc="-540">
                <a:solidFill>
                  <a:srgbClr val="141414"/>
                </a:solidFill>
                <a:latin typeface="Verdana"/>
                <a:cs typeface="Verdana"/>
              </a:rPr>
              <a:t> </a:t>
            </a:r>
            <a:r>
              <a:rPr sz="2400" b="1" spc="-145">
                <a:solidFill>
                  <a:srgbClr val="141414"/>
                </a:solidFill>
                <a:latin typeface="Verdana"/>
                <a:cs typeface="Verdana"/>
              </a:rPr>
              <a:t>results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54399" y="2997345"/>
            <a:ext cx="54699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368406" y="4610071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b="1" spc="3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3482439" y="5064140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00025" y="9601200"/>
            <a:ext cx="771524" cy="466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2ECD23F0-DFCE-7CFE-C352-26823A9869B6}"/>
              </a:ext>
            </a:extLst>
          </p:cNvPr>
          <p:cNvSpPr/>
          <p:nvPr/>
        </p:nvSpPr>
        <p:spPr>
          <a:xfrm>
            <a:off x="4223619" y="4990838"/>
            <a:ext cx="438412" cy="454069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6B73FD86-626C-9A63-5D59-6AEE8C4DC1F7}"/>
              </a:ext>
            </a:extLst>
          </p:cNvPr>
          <p:cNvSpPr/>
          <p:nvPr/>
        </p:nvSpPr>
        <p:spPr>
          <a:xfrm>
            <a:off x="8795618" y="4990837"/>
            <a:ext cx="407097" cy="469726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9CA24D90-C8E1-E124-7B87-45C0CEAE9ADB}"/>
              </a:ext>
            </a:extLst>
          </p:cNvPr>
          <p:cNvSpPr/>
          <p:nvPr/>
        </p:nvSpPr>
        <p:spPr>
          <a:xfrm>
            <a:off x="13320646" y="4990837"/>
            <a:ext cx="438412" cy="454069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7858516-B6E9-3D48-B491-3D66D848949A}"/>
              </a:ext>
            </a:extLst>
          </p:cNvPr>
          <p:cNvSpPr txBox="1"/>
          <p:nvPr/>
        </p:nvSpPr>
        <p:spPr>
          <a:xfrm>
            <a:off x="4301907" y="4994755"/>
            <a:ext cx="5567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  <a:cs typeface="Calibri"/>
              </a:rPr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6840D6-CE8E-6909-1604-96A2D17BFAAD}"/>
              </a:ext>
            </a:extLst>
          </p:cNvPr>
          <p:cNvSpPr txBox="1"/>
          <p:nvPr/>
        </p:nvSpPr>
        <p:spPr>
          <a:xfrm>
            <a:off x="8764304" y="4990838"/>
            <a:ext cx="8611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 2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C2B489-DC4E-A8F5-BE2D-E6A8B788710C}"/>
              </a:ext>
            </a:extLst>
          </p:cNvPr>
          <p:cNvSpPr txBox="1"/>
          <p:nvPr/>
        </p:nvSpPr>
        <p:spPr>
          <a:xfrm>
            <a:off x="13375448" y="4971267"/>
            <a:ext cx="9198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cs typeface="Calibri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905" y="3712764"/>
            <a:ext cx="3386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0">
                <a:solidFill>
                  <a:srgbClr val="141414"/>
                </a:solidFill>
              </a:rPr>
              <a:t>Python-(flask)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933" y="4295079"/>
            <a:ext cx="8762365" cy="457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>
                <a:solidFill>
                  <a:srgbClr val="747787"/>
                </a:solidFill>
                <a:latin typeface="Times New Roman"/>
                <a:cs typeface="Times New Roman"/>
              </a:rPr>
              <a:t>for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45">
                <a:solidFill>
                  <a:srgbClr val="747787"/>
                </a:solidFill>
                <a:latin typeface="Times New Roman"/>
                <a:cs typeface="Times New Roman"/>
              </a:rPr>
              <a:t>backend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25">
                <a:solidFill>
                  <a:srgbClr val="747787"/>
                </a:solidFill>
                <a:latin typeface="Times New Roman"/>
                <a:cs typeface="Times New Roman"/>
              </a:rPr>
              <a:t>purposes.And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can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90">
                <a:solidFill>
                  <a:srgbClr val="747787"/>
                </a:solidFill>
                <a:latin typeface="Times New Roman"/>
                <a:cs typeface="Times New Roman"/>
              </a:rPr>
              <a:t>easily</a:t>
            </a:r>
            <a:r>
              <a:rPr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54">
                <a:solidFill>
                  <a:srgbClr val="747787"/>
                </a:solidFill>
                <a:latin typeface="Times New Roman"/>
                <a:cs typeface="Times New Roman"/>
              </a:rPr>
              <a:t>connect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50">
                <a:solidFill>
                  <a:srgbClr val="747787"/>
                </a:solidFill>
                <a:latin typeface="Times New Roman"/>
                <a:cs typeface="Times New Roman"/>
              </a:rPr>
              <a:t>or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120">
                <a:solidFill>
                  <a:srgbClr val="747787"/>
                </a:solidFill>
                <a:latin typeface="Times New Roman"/>
                <a:cs typeface="Times New Roman"/>
              </a:rPr>
              <a:t>ML</a:t>
            </a:r>
            <a:r>
              <a:rPr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265">
                <a:solidFill>
                  <a:srgbClr val="141414"/>
                </a:solidFill>
                <a:latin typeface="Times New Roman"/>
                <a:cs typeface="Times New Roman"/>
              </a:rPr>
              <a:t>ReactJs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2400" spc="215">
                <a:solidFill>
                  <a:srgbClr val="747787"/>
                </a:solidFill>
                <a:latin typeface="Times New Roman"/>
                <a:cs typeface="Times New Roman"/>
              </a:rPr>
              <a:t>for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75">
                <a:solidFill>
                  <a:srgbClr val="747787"/>
                </a:solidFill>
                <a:latin typeface="Times New Roman"/>
                <a:cs typeface="Times New Roman"/>
              </a:rPr>
              <a:t>making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300">
                <a:solidFill>
                  <a:srgbClr val="747787"/>
                </a:solidFill>
                <a:latin typeface="Times New Roman"/>
                <a:cs typeface="Times New Roman"/>
              </a:rPr>
              <a:t>component-wise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35">
                <a:solidFill>
                  <a:srgbClr val="747787"/>
                </a:solidFill>
                <a:latin typeface="Times New Roman"/>
                <a:cs typeface="Times New Roman"/>
              </a:rPr>
              <a:t>rendering.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325">
                <a:solidFill>
                  <a:srgbClr val="141414"/>
                </a:solidFill>
                <a:latin typeface="Times New Roman"/>
                <a:cs typeface="Times New Roman"/>
              </a:rPr>
              <a:t>Blender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2400" spc="215">
                <a:solidFill>
                  <a:srgbClr val="747787"/>
                </a:solidFill>
                <a:latin typeface="Times New Roman"/>
                <a:cs typeface="Times New Roman"/>
              </a:rPr>
              <a:t>For</a:t>
            </a:r>
            <a:r>
              <a:rPr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0">
                <a:solidFill>
                  <a:srgbClr val="747787"/>
                </a:solidFill>
                <a:latin typeface="Times New Roman"/>
                <a:cs typeface="Times New Roman"/>
              </a:rPr>
              <a:t>generating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04">
                <a:solidFill>
                  <a:srgbClr val="747787"/>
                </a:solidFill>
                <a:latin typeface="Times New Roman"/>
                <a:cs typeface="Times New Roman"/>
              </a:rPr>
              <a:t>3d</a:t>
            </a:r>
            <a:r>
              <a:rPr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sz="2400" spc="265">
                <a:solidFill>
                  <a:srgbClr val="747787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025" y="5"/>
            <a:ext cx="18087975" cy="10287000"/>
            <a:chOff x="200025" y="5"/>
            <a:chExt cx="18087975" cy="10287000"/>
          </a:xfrm>
        </p:grpSpPr>
        <p:sp>
          <p:nvSpPr>
            <p:cNvPr id="5" name="object 5"/>
            <p:cNvSpPr/>
            <p:nvPr/>
          </p:nvSpPr>
          <p:spPr>
            <a:xfrm>
              <a:off x="12573000" y="5"/>
              <a:ext cx="5714999" cy="102869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2500" y="942981"/>
              <a:ext cx="2857500" cy="28575"/>
            </a:xfrm>
            <a:custGeom>
              <a:avLst/>
              <a:gdLst/>
              <a:ahLst/>
              <a:cxnLst/>
              <a:rect l="l" t="t" r="r" b="b"/>
              <a:pathLst>
                <a:path w="2857500" h="28575">
                  <a:moveTo>
                    <a:pt x="28575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28575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025" y="9601205"/>
              <a:ext cx="771524" cy="466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39800" y="1054106"/>
            <a:ext cx="155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>
                <a:solidFill>
                  <a:srgbClr val="D12C2C"/>
                </a:solidFill>
                <a:latin typeface="Arial"/>
                <a:cs typeface="Arial"/>
              </a:rPr>
              <a:t>TECH</a:t>
            </a:r>
            <a:r>
              <a:rPr sz="1800" b="1" spc="75">
                <a:solidFill>
                  <a:srgbClr val="D12C2C"/>
                </a:solidFill>
                <a:latin typeface="Arial"/>
                <a:cs typeface="Arial"/>
              </a:rPr>
              <a:t> </a:t>
            </a:r>
            <a:r>
              <a:rPr sz="1800" b="1" spc="40">
                <a:solidFill>
                  <a:srgbClr val="D12C2C"/>
                </a:solidFill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1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SEGMENTATION_FAULT DOCTAMY</vt:lpstr>
      <vt:lpstr>1</vt:lpstr>
      <vt:lpstr>PowerPoint Presentation</vt:lpstr>
      <vt:lpstr>PowerPoint Presentation</vt:lpstr>
      <vt:lpstr>PowerPoint Presentation</vt:lpstr>
      <vt:lpstr>PowerPoint Presentation</vt:lpstr>
      <vt:lpstr>What part we are going to  show?</vt:lpstr>
      <vt:lpstr>Workflow</vt:lpstr>
      <vt:lpstr>Python-(flask)</vt:lpstr>
      <vt:lpstr>PowerPoint Presentation</vt:lpstr>
      <vt:lpstr>PowerPoint Presentation</vt:lpstr>
      <vt:lpstr>PowerPoint Presentation</vt:lpstr>
      <vt:lpstr>Competitors</vt:lpstr>
      <vt:lpstr>PowerPoint Presentation</vt:lpstr>
      <vt:lpstr>Statistics</vt:lpstr>
      <vt:lpstr>Some Articles  and Blogs</vt:lpstr>
      <vt:lpstr>Our team has years of experience across diverse industries</vt:lpstr>
      <vt:lpstr>DOCTAMY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SEGMENTATION_FAULT DOCTAMY</dc:title>
  <cp:revision>1</cp:revision>
  <dcterms:created xsi:type="dcterms:W3CDTF">2022-11-30T17:55:48Z</dcterms:created>
  <dcterms:modified xsi:type="dcterms:W3CDTF">2022-11-30T18:47:17Z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2022-11-30T00:00:00Z</vt:filetime>
  </property>
</Properties>
</file>