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31190" y="215900"/>
            <a:ext cx="7465059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1" i="0">
                <a:solidFill>
                  <a:srgbClr val="14141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30636" y="5692775"/>
            <a:ext cx="1302672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4778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4809" y="3806825"/>
            <a:ext cx="8638381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4749" y="4839334"/>
            <a:ext cx="15698501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74778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hyperlink" Target="https://archive.nytimes.com/well.blogs.nytimes.com/2009/04/02/doctors-talk-but-do-patients-understand/" TargetMode="External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7945" marR="59690">
              <a:lnSpc>
                <a:spcPts val="4300"/>
              </a:lnSpc>
              <a:spcBef>
                <a:spcPts val="100"/>
              </a:spcBef>
            </a:pPr>
            <a:r>
              <a:rPr dirty="0" spc="195">
                <a:solidFill>
                  <a:srgbClr val="141414"/>
                </a:solidFill>
              </a:rPr>
              <a:t>SEGMENTATION_FAULT</a:t>
            </a:r>
          </a:p>
          <a:p>
            <a:pPr algn="ctr" marL="67945">
              <a:lnSpc>
                <a:spcPts val="16180"/>
              </a:lnSpc>
            </a:pPr>
            <a:r>
              <a:rPr dirty="0" sz="13500" spc="-385" b="1">
                <a:solidFill>
                  <a:srgbClr val="D12C2C"/>
                </a:solidFill>
                <a:latin typeface="Arial"/>
                <a:cs typeface="Arial"/>
              </a:rPr>
              <a:t>DOCTAMY</a:t>
            </a:r>
            <a:endParaRPr sz="1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3185" y="9017000"/>
            <a:ext cx="1227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 b="1">
                <a:solidFill>
                  <a:srgbClr val="747787"/>
                </a:solidFill>
                <a:latin typeface="Arial"/>
                <a:cs typeface="Arial"/>
              </a:rPr>
              <a:t>NOV</a:t>
            </a:r>
            <a:r>
              <a:rPr dirty="0" sz="1800" spc="75" b="1">
                <a:solidFill>
                  <a:srgbClr val="747787"/>
                </a:solidFill>
                <a:latin typeface="Arial"/>
                <a:cs typeface="Arial"/>
              </a:rPr>
              <a:t> </a:t>
            </a:r>
            <a:r>
              <a:rPr dirty="0" sz="1800" spc="140" b="1">
                <a:solidFill>
                  <a:srgbClr val="747787"/>
                </a:solidFill>
                <a:latin typeface="Arial"/>
                <a:cs typeface="Arial"/>
              </a:rPr>
              <a:t>2022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134475" y="5"/>
              <a:ext cx="9143999" cy="1028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52500" y="942981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30275" y="6172834"/>
            <a:ext cx="6943090" cy="311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Our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target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industries 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which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0">
                <a:solidFill>
                  <a:srgbClr val="747787"/>
                </a:solidFill>
                <a:latin typeface="Times New Roman"/>
                <a:cs typeface="Times New Roman"/>
              </a:rPr>
              <a:t>very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80">
                <a:solidFill>
                  <a:srgbClr val="747787"/>
                </a:solidFill>
                <a:latin typeface="Times New Roman"/>
                <a:cs typeface="Times New Roman"/>
              </a:rPr>
              <a:t>huge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95">
                <a:solidFill>
                  <a:srgbClr val="747787"/>
                </a:solidFill>
                <a:latin typeface="Times New Roman"/>
                <a:cs typeface="Times New Roman"/>
              </a:rPr>
              <a:t>market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747787"/>
                </a:solidFill>
                <a:latin typeface="Times New Roman"/>
                <a:cs typeface="Times New Roman"/>
              </a:rPr>
              <a:t>(37.2B$).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408305" indent="-386715">
              <a:lnSpc>
                <a:spcPct val="100000"/>
              </a:lnSpc>
              <a:buClr>
                <a:srgbClr val="D12C2C"/>
              </a:buClr>
              <a:buChar char="•"/>
              <a:tabLst>
                <a:tab pos="408305" algn="l"/>
                <a:tab pos="408940" algn="l"/>
              </a:tabLst>
            </a:pP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Our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model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subscription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0">
                <a:solidFill>
                  <a:srgbClr val="747787"/>
                </a:solidFill>
                <a:latin typeface="Times New Roman"/>
                <a:cs typeface="Times New Roman"/>
              </a:rPr>
              <a:t>based.</a:t>
            </a:r>
            <a:endParaRPr sz="2400">
              <a:latin typeface="Times New Roman"/>
              <a:cs typeface="Times New Roman"/>
            </a:endParaRPr>
          </a:p>
          <a:p>
            <a:pPr marL="408305" marR="1693545" indent="-386715">
              <a:lnSpc>
                <a:spcPct val="125000"/>
              </a:lnSpc>
              <a:buClr>
                <a:srgbClr val="D12C2C"/>
              </a:buClr>
              <a:buChar char="•"/>
              <a:tabLst>
                <a:tab pos="408305" algn="l"/>
                <a:tab pos="408940" algn="l"/>
              </a:tabLst>
            </a:pP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Targeting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Hospitals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  professionals</a:t>
            </a:r>
            <a:endParaRPr sz="2400">
              <a:latin typeface="Times New Roman"/>
              <a:cs typeface="Times New Roman"/>
            </a:endParaRPr>
          </a:p>
          <a:p>
            <a:pPr marL="408305" indent="-386715">
              <a:lnSpc>
                <a:spcPct val="100000"/>
              </a:lnSpc>
              <a:spcBef>
                <a:spcPts val="720"/>
              </a:spcBef>
              <a:buClr>
                <a:srgbClr val="D12C2C"/>
              </a:buClr>
              <a:buChar char="•"/>
              <a:tabLst>
                <a:tab pos="408305" algn="l"/>
                <a:tab pos="408940" algn="l"/>
              </a:tabLst>
            </a:pPr>
            <a:r>
              <a:rPr dirty="0" sz="2400" spc="114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free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275" y="1054106"/>
            <a:ext cx="2110740" cy="108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D12C2C"/>
                </a:solidFill>
                <a:latin typeface="Arial"/>
                <a:cs typeface="Arial"/>
              </a:rPr>
              <a:t>REVENUE</a:t>
            </a:r>
            <a:r>
              <a:rPr dirty="0" sz="1800" spc="125" b="1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D12C2C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solidFill>
                  <a:srgbClr val="D12C2C"/>
                </a:solidFill>
                <a:latin typeface="Arial"/>
                <a:cs typeface="Arial"/>
              </a:rPr>
              <a:t>BUSINESS</a:t>
            </a:r>
            <a:r>
              <a:rPr dirty="0" sz="1800" spc="70" b="1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D12C2C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1140"/>
              </a:spcBef>
            </a:pPr>
            <a:r>
              <a:rPr dirty="0" sz="2400" spc="15">
                <a:solidFill>
                  <a:srgbClr val="747787"/>
                </a:solidFill>
                <a:latin typeface="Times New Roman"/>
                <a:cs typeface="Times New Roman"/>
              </a:rPr>
              <a:t>DOCTAMY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025" y="9601206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942975"/>
            <a:ext cx="2857500" cy="28575"/>
          </a:xfrm>
          <a:custGeom>
            <a:avLst/>
            <a:gdLst/>
            <a:ahLst/>
            <a:cxnLst/>
            <a:rect l="l" t="t" r="r" b="b"/>
            <a:pathLst>
              <a:path w="2857500" h="28575">
                <a:moveTo>
                  <a:pt x="2857500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00" y="0"/>
                </a:lnTo>
                <a:lnTo>
                  <a:pt x="2857500" y="28575"/>
                </a:lnTo>
                <a:close/>
              </a:path>
            </a:pathLst>
          </a:custGeom>
          <a:solidFill>
            <a:srgbClr val="D1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2032" y="5591824"/>
            <a:ext cx="451993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100"/>
              </a:spcBef>
            </a:pP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Hospitals </a:t>
            </a:r>
            <a:r>
              <a:rPr dirty="0" sz="2400" spc="155">
                <a:solidFill>
                  <a:srgbClr val="747787"/>
                </a:solidFill>
                <a:latin typeface="Times New Roman"/>
                <a:cs typeface="Times New Roman"/>
              </a:rPr>
              <a:t>will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generate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  </a:t>
            </a:r>
            <a:r>
              <a:rPr dirty="0" sz="2400" spc="340">
                <a:solidFill>
                  <a:srgbClr val="747787"/>
                </a:solidFill>
                <a:latin typeface="Times New Roman"/>
                <a:cs typeface="Times New Roman"/>
              </a:rPr>
              <a:t>maximum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revenue.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dirty="0" sz="2400" spc="280">
                <a:solidFill>
                  <a:srgbClr val="747787"/>
                </a:solidFill>
                <a:latin typeface="Times New Roman"/>
                <a:cs typeface="Times New Roman"/>
              </a:rPr>
              <a:t>data 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10">
                <a:solidFill>
                  <a:srgbClr val="747787"/>
                </a:solidFill>
                <a:latin typeface="Times New Roman"/>
                <a:cs typeface="Times New Roman"/>
              </a:rPr>
              <a:t>that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saved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747787"/>
                </a:solidFill>
                <a:latin typeface="Times New Roman"/>
                <a:cs typeface="Times New Roman"/>
              </a:rPr>
              <a:t>,will 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be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customized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according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 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hospital </a:t>
            </a: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specifics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dirty="0" sz="2400" spc="285">
                <a:solidFill>
                  <a:srgbClr val="747787"/>
                </a:solidFill>
                <a:latin typeface="Times New Roman"/>
                <a:cs typeface="Times New Roman"/>
              </a:rPr>
              <a:t>makes 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it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easier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hospitals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0">
                <a:solidFill>
                  <a:srgbClr val="747787"/>
                </a:solidFill>
                <a:latin typeface="Times New Roman"/>
                <a:cs typeface="Times New Roman"/>
              </a:rPr>
              <a:t>,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doctors 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keeps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record  </a:t>
            </a:r>
            <a:r>
              <a:rPr dirty="0" sz="2400" spc="185">
                <a:solidFill>
                  <a:srgbClr val="747787"/>
                </a:solidFill>
                <a:latin typeface="Times New Roman"/>
                <a:cs typeface="Times New Roman"/>
              </a:rPr>
              <a:t>of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detailed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easy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  </a:t>
            </a:r>
            <a:r>
              <a:rPr dirty="0" sz="2400" spc="295">
                <a:solidFill>
                  <a:srgbClr val="747787"/>
                </a:solidFill>
                <a:latin typeface="Times New Roman"/>
                <a:cs typeface="Times New Roman"/>
              </a:rPr>
              <a:t>understand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38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747787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4308" y="4692665"/>
            <a:ext cx="1488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141414"/>
                </a:solidFill>
                <a:latin typeface="Verdana"/>
                <a:cs typeface="Verdana"/>
              </a:rPr>
              <a:t>H</a:t>
            </a:r>
            <a:r>
              <a:rPr dirty="0" sz="2400" spc="-140" b="1">
                <a:solidFill>
                  <a:srgbClr val="141414"/>
                </a:solidFill>
                <a:latin typeface="Verdana"/>
                <a:cs typeface="Verdana"/>
              </a:rPr>
              <a:t>o</a:t>
            </a:r>
            <a:r>
              <a:rPr dirty="0" sz="2400" spc="-180" b="1">
                <a:solidFill>
                  <a:srgbClr val="141414"/>
                </a:solidFill>
                <a:latin typeface="Verdana"/>
                <a:cs typeface="Verdana"/>
              </a:rPr>
              <a:t>s</a:t>
            </a:r>
            <a:r>
              <a:rPr dirty="0" sz="2400" spc="-155" b="1">
                <a:solidFill>
                  <a:srgbClr val="141414"/>
                </a:solidFill>
                <a:latin typeface="Verdana"/>
                <a:cs typeface="Verdana"/>
              </a:rPr>
              <a:t>p</a:t>
            </a:r>
            <a:r>
              <a:rPr dirty="0" sz="2400" spc="10" b="1">
                <a:solidFill>
                  <a:srgbClr val="141414"/>
                </a:solidFill>
                <a:latin typeface="Verdana"/>
                <a:cs typeface="Verdana"/>
              </a:rPr>
              <a:t>i</a:t>
            </a:r>
            <a:r>
              <a:rPr dirty="0" sz="2400" spc="-114" b="1">
                <a:solidFill>
                  <a:srgbClr val="141414"/>
                </a:solidFill>
                <a:latin typeface="Verdana"/>
                <a:cs typeface="Verdana"/>
              </a:rPr>
              <a:t>t</a:t>
            </a:r>
            <a:r>
              <a:rPr dirty="0" sz="2400" spc="-245" b="1">
                <a:solidFill>
                  <a:srgbClr val="141414"/>
                </a:solidFill>
                <a:latin typeface="Verdana"/>
                <a:cs typeface="Verdana"/>
              </a:rPr>
              <a:t>a</a:t>
            </a:r>
            <a:r>
              <a:rPr dirty="0" sz="2400" spc="-5" b="1">
                <a:solidFill>
                  <a:srgbClr val="141414"/>
                </a:solidFill>
                <a:latin typeface="Verdana"/>
                <a:cs typeface="Verdana"/>
              </a:rPr>
              <a:t>l</a:t>
            </a:r>
            <a:r>
              <a:rPr dirty="0" sz="2400" spc="-180" b="1">
                <a:solidFill>
                  <a:srgbClr val="141414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4628" y="5848984"/>
            <a:ext cx="441769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9225" marR="142240">
              <a:lnSpc>
                <a:spcPct val="125000"/>
              </a:lnSpc>
              <a:spcBef>
                <a:spcPts val="100"/>
              </a:spcBef>
            </a:pP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This </a:t>
            </a:r>
            <a:r>
              <a:rPr dirty="0" sz="2400" spc="200">
                <a:solidFill>
                  <a:srgbClr val="747787"/>
                </a:solidFill>
                <a:latin typeface="Times New Roman"/>
                <a:cs typeface="Times New Roman"/>
              </a:rPr>
              <a:t>service </a:t>
            </a:r>
            <a:r>
              <a:rPr dirty="0" sz="2400" spc="155">
                <a:solidFill>
                  <a:srgbClr val="747787"/>
                </a:solidFill>
                <a:latin typeface="Times New Roman"/>
                <a:cs typeface="Times New Roman"/>
              </a:rPr>
              <a:t>will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be  completely</a:t>
            </a:r>
            <a:r>
              <a:rPr dirty="0" sz="2400" spc="-5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free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  <a:p>
            <a:pPr algn="ctr" marL="12700" marR="5080">
              <a:lnSpc>
                <a:spcPct val="125000"/>
              </a:lnSpc>
            </a:pPr>
            <a:r>
              <a:rPr dirty="0" sz="2400" spc="55">
                <a:solidFill>
                  <a:srgbClr val="747787"/>
                </a:solidFill>
                <a:latin typeface="Times New Roman"/>
                <a:cs typeface="Times New Roman"/>
              </a:rPr>
              <a:t>.By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taking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cut </a:t>
            </a:r>
            <a:r>
              <a:rPr dirty="0" sz="2400" spc="285">
                <a:solidFill>
                  <a:srgbClr val="747787"/>
                </a:solidFill>
                <a:latin typeface="Times New Roman"/>
                <a:cs typeface="Times New Roman"/>
              </a:rPr>
              <a:t>from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 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medicines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suggested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by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 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doctors,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we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also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generate 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revenue.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0759" y="4692665"/>
            <a:ext cx="1287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0" b="1">
                <a:solidFill>
                  <a:srgbClr val="141414"/>
                </a:solidFill>
                <a:latin typeface="Verdana"/>
                <a:cs typeface="Verdana"/>
              </a:rPr>
              <a:t>Patients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7221" y="5591824"/>
            <a:ext cx="439356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72390">
              <a:lnSpc>
                <a:spcPct val="125000"/>
              </a:lnSpc>
              <a:spcBef>
                <a:spcPts val="100"/>
              </a:spcBef>
            </a:pP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 </a:t>
            </a:r>
            <a:r>
              <a:rPr dirty="0" sz="2400" spc="285">
                <a:solidFill>
                  <a:srgbClr val="747787"/>
                </a:solidFill>
                <a:latin typeface="Times New Roman"/>
                <a:cs typeface="Times New Roman"/>
              </a:rPr>
              <a:t>students </a:t>
            </a:r>
            <a:r>
              <a:rPr dirty="0" sz="2400" spc="155">
                <a:solidFill>
                  <a:srgbClr val="747787"/>
                </a:solidFill>
                <a:latin typeface="Times New Roman"/>
                <a:cs typeface="Times New Roman"/>
              </a:rPr>
              <a:t>will  </a:t>
            </a:r>
            <a:r>
              <a:rPr dirty="0" sz="2400" spc="280">
                <a:solidFill>
                  <a:srgbClr val="747787"/>
                </a:solidFill>
                <a:latin typeface="Times New Roman"/>
                <a:cs typeface="Times New Roman"/>
              </a:rPr>
              <a:t>perform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a </a:t>
            </a:r>
            <a:r>
              <a:rPr dirty="0" sz="2400" spc="210">
                <a:solidFill>
                  <a:srgbClr val="747787"/>
                </a:solidFill>
                <a:latin typeface="Times New Roman"/>
                <a:cs typeface="Times New Roman"/>
              </a:rPr>
              <a:t>very </a:t>
            </a: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vital </a:t>
            </a: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role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as 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they can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do </a:t>
            </a:r>
            <a:r>
              <a:rPr dirty="0" sz="2400" spc="290">
                <a:solidFill>
                  <a:srgbClr val="747787"/>
                </a:solidFill>
                <a:latin typeface="Times New Roman"/>
                <a:cs typeface="Times New Roman"/>
              </a:rPr>
              <a:t>research-based 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studies </a:t>
            </a:r>
            <a:r>
              <a:rPr dirty="0" sz="2400" spc="295">
                <a:solidFill>
                  <a:srgbClr val="747787"/>
                </a:solidFill>
                <a:latin typeface="Times New Roman"/>
                <a:cs typeface="Times New Roman"/>
              </a:rPr>
              <a:t>through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our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portal 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(with </a:t>
            </a:r>
            <a:r>
              <a:rPr dirty="0" sz="2400" spc="280">
                <a:solidFill>
                  <a:srgbClr val="747787"/>
                </a:solidFill>
                <a:latin typeface="Times New Roman"/>
                <a:cs typeface="Times New Roman"/>
              </a:rPr>
              <a:t>patient's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consent)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by 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studying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their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as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case 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studies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as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we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4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saving 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their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dirty="0" sz="2400" spc="-3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0">
                <a:solidFill>
                  <a:srgbClr val="747787"/>
                </a:solidFill>
                <a:latin typeface="Times New Roman"/>
                <a:cs typeface="Times New Roman"/>
              </a:rPr>
              <a:t>history.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850" y="4740275"/>
            <a:ext cx="2632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 b="1">
                <a:solidFill>
                  <a:srgbClr val="141414"/>
                </a:solidFill>
                <a:latin typeface="Verdana"/>
                <a:cs typeface="Verdana"/>
              </a:rPr>
              <a:t>Medical</a:t>
            </a:r>
            <a:r>
              <a:rPr dirty="0" sz="2400" spc="-300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65" b="1">
                <a:solidFill>
                  <a:srgbClr val="141414"/>
                </a:solidFill>
                <a:latin typeface="Verdana"/>
                <a:cs typeface="Verdana"/>
              </a:rPr>
              <a:t>students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275" y="1054100"/>
            <a:ext cx="2631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D12C2C"/>
                </a:solidFill>
                <a:latin typeface="Arial"/>
                <a:cs typeface="Arial"/>
              </a:rPr>
              <a:t>OUR </a:t>
            </a:r>
            <a:r>
              <a:rPr dirty="0" sz="1800" spc="-5" b="1">
                <a:solidFill>
                  <a:srgbClr val="D12C2C"/>
                </a:solidFill>
                <a:latin typeface="Arial"/>
                <a:cs typeface="Arial"/>
              </a:rPr>
              <a:t>TARGET</a:t>
            </a:r>
            <a:r>
              <a:rPr dirty="0" sz="1800" spc="204" b="1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D12C2C"/>
                </a:solidFill>
                <a:latin typeface="Arial"/>
                <a:cs typeface="Arial"/>
              </a:rPr>
              <a:t>MARKET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025" y="1647825"/>
            <a:ext cx="16802735" cy="8420100"/>
            <a:chOff x="200025" y="1647825"/>
            <a:chExt cx="16802735" cy="8420100"/>
          </a:xfrm>
        </p:grpSpPr>
        <p:sp>
          <p:nvSpPr>
            <p:cNvPr id="11" name="object 11"/>
            <p:cNvSpPr/>
            <p:nvPr/>
          </p:nvSpPr>
          <p:spPr>
            <a:xfrm>
              <a:off x="1371600" y="1647825"/>
              <a:ext cx="3721434" cy="2867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48475" y="1781175"/>
              <a:ext cx="4552949" cy="2895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68300" y="1857390"/>
              <a:ext cx="3933840" cy="2819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275" y="6906259"/>
            <a:ext cx="8085455" cy="2301875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dirty="0" sz="2400" spc="16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dirty="0" sz="2400" spc="165">
                <a:solidFill>
                  <a:srgbClr val="747787"/>
                </a:solidFill>
                <a:latin typeface="Times New Roman"/>
                <a:cs typeface="Times New Roman"/>
              </a:rPr>
              <a:t>Giving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0">
                <a:solidFill>
                  <a:srgbClr val="747787"/>
                </a:solidFill>
                <a:latin typeface="Times New Roman"/>
                <a:cs typeface="Times New Roman"/>
              </a:rPr>
              <a:t>visual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format.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dirty="0" sz="2400" spc="16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Now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would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easy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understand.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dirty="0" sz="2400" spc="16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Doctors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have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easy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access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previous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record.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>
                <a:solidFill>
                  <a:srgbClr val="777777"/>
                </a:solidFill>
                <a:latin typeface="FreeMono"/>
                <a:cs typeface="FreeMono"/>
              </a:rPr>
              <a:t>☑</a:t>
            </a:r>
            <a:r>
              <a:rPr dirty="0" sz="2400" spc="170">
                <a:solidFill>
                  <a:srgbClr val="777777"/>
                </a:solidFill>
                <a:latin typeface="FreeMono"/>
                <a:cs typeface="FreeMono"/>
              </a:rPr>
              <a:t> </a:t>
            </a:r>
            <a:r>
              <a:rPr dirty="0" sz="2400" spc="200">
                <a:solidFill>
                  <a:srgbClr val="747787"/>
                </a:solidFill>
                <a:latin typeface="Times New Roman"/>
                <a:cs typeface="Times New Roman"/>
              </a:rPr>
              <a:t>No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more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30">
                <a:solidFill>
                  <a:srgbClr val="747787"/>
                </a:solidFill>
                <a:latin typeface="Times New Roman"/>
                <a:cs typeface="Times New Roman"/>
              </a:rPr>
              <a:t>on-paper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70">
                <a:solidFill>
                  <a:srgbClr val="747787"/>
                </a:solidFill>
                <a:latin typeface="Times New Roman"/>
                <a:cs typeface="Times New Roman"/>
              </a:rPr>
              <a:t>all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things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digitalized.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5" y="6207125"/>
            <a:ext cx="5453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30">
                <a:solidFill>
                  <a:srgbClr val="141414"/>
                </a:solidFill>
                <a:latin typeface="Times New Roman"/>
                <a:cs typeface="Times New Roman"/>
              </a:rPr>
              <a:t>Competitive</a:t>
            </a:r>
            <a:r>
              <a:rPr dirty="0" sz="3600" spc="-9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3600" spc="340">
                <a:solidFill>
                  <a:srgbClr val="141414"/>
                </a:solidFill>
                <a:latin typeface="Times New Roman"/>
                <a:cs typeface="Times New Roman"/>
              </a:rPr>
              <a:t>Advantages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5" y="0"/>
            <a:ext cx="18087975" cy="10287000"/>
            <a:chOff x="200025" y="0"/>
            <a:chExt cx="18087975" cy="10287000"/>
          </a:xfrm>
        </p:grpSpPr>
        <p:sp>
          <p:nvSpPr>
            <p:cNvPr id="5" name="object 5"/>
            <p:cNvSpPr/>
            <p:nvPr/>
          </p:nvSpPr>
          <p:spPr>
            <a:xfrm>
              <a:off x="12573000" y="0"/>
              <a:ext cx="571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2500" y="942975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30275" y="1054100"/>
            <a:ext cx="172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85" b="1">
                <a:solidFill>
                  <a:srgbClr val="D12C2C"/>
                </a:solidFill>
                <a:latin typeface="Arial"/>
                <a:cs typeface="Arial"/>
              </a:rPr>
              <a:t>C</a:t>
            </a:r>
            <a:r>
              <a:rPr dirty="0" sz="1800" spc="114" b="1">
                <a:solidFill>
                  <a:srgbClr val="D12C2C"/>
                </a:solidFill>
                <a:latin typeface="Arial"/>
                <a:cs typeface="Arial"/>
              </a:rPr>
              <a:t>O</a:t>
            </a:r>
            <a:r>
              <a:rPr dirty="0" sz="1800" spc="220" b="1">
                <a:solidFill>
                  <a:srgbClr val="D12C2C"/>
                </a:solidFill>
                <a:latin typeface="Arial"/>
                <a:cs typeface="Arial"/>
              </a:rPr>
              <a:t>M</a:t>
            </a:r>
            <a:r>
              <a:rPr dirty="0" sz="1800" spc="-5" b="1">
                <a:solidFill>
                  <a:srgbClr val="D12C2C"/>
                </a:solidFill>
                <a:latin typeface="Arial"/>
                <a:cs typeface="Arial"/>
              </a:rPr>
              <a:t>P</a:t>
            </a:r>
            <a:r>
              <a:rPr dirty="0" sz="1800" spc="-140" b="1">
                <a:solidFill>
                  <a:srgbClr val="D12C2C"/>
                </a:solidFill>
                <a:latin typeface="Arial"/>
                <a:cs typeface="Arial"/>
              </a:rPr>
              <a:t>E</a:t>
            </a:r>
            <a:r>
              <a:rPr dirty="0" sz="1800" spc="40" b="1">
                <a:solidFill>
                  <a:srgbClr val="D12C2C"/>
                </a:solidFill>
                <a:latin typeface="Arial"/>
                <a:cs typeface="Arial"/>
              </a:rPr>
              <a:t>T</a:t>
            </a:r>
            <a:r>
              <a:rPr dirty="0" sz="1800" spc="105" b="1">
                <a:solidFill>
                  <a:srgbClr val="D12C2C"/>
                </a:solidFill>
                <a:latin typeface="Arial"/>
                <a:cs typeface="Arial"/>
              </a:rPr>
              <a:t>I</a:t>
            </a:r>
            <a:r>
              <a:rPr dirty="0" sz="1800" spc="40" b="1">
                <a:solidFill>
                  <a:srgbClr val="D12C2C"/>
                </a:solidFill>
                <a:latin typeface="Arial"/>
                <a:cs typeface="Arial"/>
              </a:rPr>
              <a:t>T</a:t>
            </a:r>
            <a:r>
              <a:rPr dirty="0" sz="1800" spc="105" b="1">
                <a:solidFill>
                  <a:srgbClr val="D12C2C"/>
                </a:solidFill>
                <a:latin typeface="Arial"/>
                <a:cs typeface="Arial"/>
              </a:rPr>
              <a:t>I</a:t>
            </a:r>
            <a:r>
              <a:rPr dirty="0" sz="1800" spc="114" b="1">
                <a:solidFill>
                  <a:srgbClr val="D12C2C"/>
                </a:solidFill>
                <a:latin typeface="Arial"/>
                <a:cs typeface="Arial"/>
              </a:rPr>
              <a:t>O</a:t>
            </a:r>
            <a:r>
              <a:rPr dirty="0" sz="1800" spc="20" b="1">
                <a:solidFill>
                  <a:srgbClr val="D12C2C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38625" y="2590800"/>
            <a:ext cx="4229735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dirty="0" sz="1800" spc="-95" b="1">
                <a:solidFill>
                  <a:srgbClr val="F4F5F9"/>
                </a:solidFill>
                <a:latin typeface="Verdana"/>
                <a:cs typeface="Verdana"/>
              </a:rPr>
              <a:t>DOCTAMY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48150" y="3543300"/>
            <a:ext cx="4239260" cy="3790950"/>
            <a:chOff x="4248150" y="3543300"/>
            <a:chExt cx="4239260" cy="3790950"/>
          </a:xfrm>
        </p:grpSpPr>
        <p:sp>
          <p:nvSpPr>
            <p:cNvPr id="5" name="object 5"/>
            <p:cNvSpPr/>
            <p:nvPr/>
          </p:nvSpPr>
          <p:spPr>
            <a:xfrm>
              <a:off x="4248150" y="3543299"/>
              <a:ext cx="4239260" cy="952500"/>
            </a:xfrm>
            <a:custGeom>
              <a:avLst/>
              <a:gdLst/>
              <a:ahLst/>
              <a:cxnLst/>
              <a:rect l="l" t="t" r="r" b="b"/>
              <a:pathLst>
                <a:path w="4239259" h="952500">
                  <a:moveTo>
                    <a:pt x="42386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952500"/>
                  </a:lnTo>
                  <a:lnTo>
                    <a:pt x="4238637" y="952500"/>
                  </a:lnTo>
                  <a:lnTo>
                    <a:pt x="4238637" y="9525"/>
                  </a:lnTo>
                  <a:lnTo>
                    <a:pt x="4238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48150" y="4476750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48150" y="4495800"/>
              <a:ext cx="4239260" cy="942975"/>
            </a:xfrm>
            <a:custGeom>
              <a:avLst/>
              <a:gdLst/>
              <a:ahLst/>
              <a:cxnLst/>
              <a:rect l="l" t="t" r="r" b="b"/>
              <a:pathLst>
                <a:path w="4239259" h="942975">
                  <a:moveTo>
                    <a:pt x="0" y="942975"/>
                  </a:moveTo>
                  <a:lnTo>
                    <a:pt x="4238640" y="942975"/>
                  </a:lnTo>
                  <a:lnTo>
                    <a:pt x="4238640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48150" y="5419725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48150" y="5438774"/>
              <a:ext cx="4239260" cy="952500"/>
            </a:xfrm>
            <a:custGeom>
              <a:avLst/>
              <a:gdLst/>
              <a:ahLst/>
              <a:cxnLst/>
              <a:rect l="l" t="t" r="r" b="b"/>
              <a:pathLst>
                <a:path w="4239259" h="952500">
                  <a:moveTo>
                    <a:pt x="42386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952500"/>
                  </a:lnTo>
                  <a:lnTo>
                    <a:pt x="4238637" y="952500"/>
                  </a:lnTo>
                  <a:lnTo>
                    <a:pt x="4238637" y="9525"/>
                  </a:lnTo>
                  <a:lnTo>
                    <a:pt x="4238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48150" y="6372225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48150" y="6391275"/>
              <a:ext cx="4239260" cy="942975"/>
            </a:xfrm>
            <a:custGeom>
              <a:avLst/>
              <a:gdLst/>
              <a:ahLst/>
              <a:cxnLst/>
              <a:rect l="l" t="t" r="r" b="b"/>
              <a:pathLst>
                <a:path w="4239259" h="942975">
                  <a:moveTo>
                    <a:pt x="0" y="942975"/>
                  </a:moveTo>
                  <a:lnTo>
                    <a:pt x="4238640" y="942975"/>
                  </a:lnTo>
                  <a:lnTo>
                    <a:pt x="4238640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48150" y="7315200"/>
              <a:ext cx="4201160" cy="19050"/>
            </a:xfrm>
            <a:custGeom>
              <a:avLst/>
              <a:gdLst/>
              <a:ahLst/>
              <a:cxnLst/>
              <a:rect l="l" t="t" r="r" b="b"/>
              <a:pathLst>
                <a:path w="4201159" h="19050">
                  <a:moveTo>
                    <a:pt x="0" y="19050"/>
                  </a:moveTo>
                  <a:lnTo>
                    <a:pt x="4200540" y="19050"/>
                  </a:lnTo>
                  <a:lnTo>
                    <a:pt x="420054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67740" y="2590800"/>
            <a:ext cx="42481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75" b="1">
                <a:solidFill>
                  <a:srgbClr val="F4F5F9"/>
                </a:solidFill>
                <a:latin typeface="Verdana"/>
                <a:cs typeface="Verdana"/>
              </a:rPr>
              <a:t>Practo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66850" y="2581275"/>
            <a:ext cx="11268710" cy="4762500"/>
            <a:chOff x="1466850" y="2581275"/>
            <a:chExt cx="11268710" cy="4762500"/>
          </a:xfrm>
        </p:grpSpPr>
        <p:sp>
          <p:nvSpPr>
            <p:cNvPr id="15" name="object 15"/>
            <p:cNvSpPr/>
            <p:nvPr/>
          </p:nvSpPr>
          <p:spPr>
            <a:xfrm>
              <a:off x="8448690" y="3552825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48688" y="3552824"/>
              <a:ext cx="4248150" cy="942975"/>
            </a:xfrm>
            <a:custGeom>
              <a:avLst/>
              <a:gdLst/>
              <a:ahLst/>
              <a:cxnLst/>
              <a:rect l="l" t="t" r="r" b="b"/>
              <a:pathLst>
                <a:path w="4248150" h="942975">
                  <a:moveTo>
                    <a:pt x="4248150" y="923925"/>
                  </a:move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48150" y="942975"/>
                  </a:lnTo>
                  <a:lnTo>
                    <a:pt x="4248150" y="923925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48690" y="4495800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48688" y="4495799"/>
              <a:ext cx="4248150" cy="952500"/>
            </a:xfrm>
            <a:custGeom>
              <a:avLst/>
              <a:gdLst/>
              <a:ahLst/>
              <a:cxnLst/>
              <a:rect l="l" t="t" r="r" b="b"/>
              <a:pathLst>
                <a:path w="4248150" h="952500">
                  <a:moveTo>
                    <a:pt x="4248150" y="933450"/>
                  </a:move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48150" y="952500"/>
                  </a:lnTo>
                  <a:lnTo>
                    <a:pt x="4248150" y="9334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48690" y="5448300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48688" y="5448299"/>
              <a:ext cx="4248150" cy="942975"/>
            </a:xfrm>
            <a:custGeom>
              <a:avLst/>
              <a:gdLst/>
              <a:ahLst/>
              <a:cxnLst/>
              <a:rect l="l" t="t" r="r" b="b"/>
              <a:pathLst>
                <a:path w="4248150" h="942975">
                  <a:moveTo>
                    <a:pt x="4248150" y="923925"/>
                  </a:move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48150" y="942975"/>
                  </a:lnTo>
                  <a:lnTo>
                    <a:pt x="4248150" y="923925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48690" y="6391275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48688" y="6391275"/>
              <a:ext cx="4248150" cy="952500"/>
            </a:xfrm>
            <a:custGeom>
              <a:avLst/>
              <a:gdLst/>
              <a:ahLst/>
              <a:cxnLst/>
              <a:rect l="l" t="t" r="r" b="b"/>
              <a:pathLst>
                <a:path w="4248150" h="952500">
                  <a:moveTo>
                    <a:pt x="4248150" y="933450"/>
                  </a:move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48150" y="952500"/>
                  </a:lnTo>
                  <a:lnTo>
                    <a:pt x="4248150" y="93345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66850" y="2581275"/>
              <a:ext cx="2781300" cy="971550"/>
            </a:xfrm>
            <a:custGeom>
              <a:avLst/>
              <a:gdLst/>
              <a:ahLst/>
              <a:cxnLst/>
              <a:rect l="l" t="t" r="r" b="b"/>
              <a:pathLst>
                <a:path w="2781300" h="971550">
                  <a:moveTo>
                    <a:pt x="2781300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2781300" y="0"/>
                  </a:lnTo>
                  <a:lnTo>
                    <a:pt x="2781300" y="971550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76375" y="2590800"/>
              <a:ext cx="2762250" cy="952500"/>
            </a:xfrm>
            <a:custGeom>
              <a:avLst/>
              <a:gdLst/>
              <a:ahLst/>
              <a:cxnLst/>
              <a:rect l="l" t="t" r="r" b="b"/>
              <a:pathLst>
                <a:path w="2762250" h="952500">
                  <a:moveTo>
                    <a:pt x="0" y="0"/>
                  </a:moveTo>
                  <a:lnTo>
                    <a:pt x="2762250" y="0"/>
                  </a:lnTo>
                  <a:lnTo>
                    <a:pt x="2762250" y="952500"/>
                  </a:lnTo>
                  <a:lnTo>
                    <a:pt x="0" y="9525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66850" y="3552824"/>
              <a:ext cx="2781300" cy="942975"/>
            </a:xfrm>
            <a:custGeom>
              <a:avLst/>
              <a:gdLst/>
              <a:ahLst/>
              <a:cxnLst/>
              <a:rect l="l" t="t" r="r" b="b"/>
              <a:pathLst>
                <a:path w="2781300" h="942975">
                  <a:moveTo>
                    <a:pt x="1905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19050" y="0"/>
                  </a:lnTo>
                  <a:close/>
                </a:path>
                <a:path w="2781300" h="942975">
                  <a:moveTo>
                    <a:pt x="2781300" y="0"/>
                  </a:moveTo>
                  <a:lnTo>
                    <a:pt x="2762250" y="0"/>
                  </a:lnTo>
                  <a:lnTo>
                    <a:pt x="2762250" y="942975"/>
                  </a:lnTo>
                  <a:lnTo>
                    <a:pt x="2781300" y="942975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30275" y="977900"/>
            <a:ext cx="2800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5">
                <a:solidFill>
                  <a:srgbClr val="141414"/>
                </a:solidFill>
              </a:rPr>
              <a:t>Competitors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85900" y="3552825"/>
            <a:ext cx="2743200" cy="923925"/>
          </a:xfrm>
          <a:prstGeom prst="rect">
            <a:avLst/>
          </a:prstGeom>
          <a:solidFill>
            <a:srgbClr val="D12C2C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73430">
              <a:lnSpc>
                <a:spcPct val="100000"/>
              </a:lnSpc>
            </a:pP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EMR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29100" y="4495800"/>
            <a:ext cx="19050" cy="952500"/>
          </a:xfrm>
          <a:custGeom>
            <a:avLst/>
            <a:gdLst/>
            <a:ahLst/>
            <a:cxnLst/>
            <a:rect l="l" t="t" r="r" b="b"/>
            <a:pathLst>
              <a:path w="19050" h="952500">
                <a:moveTo>
                  <a:pt x="19050" y="952500"/>
                </a:moveTo>
                <a:lnTo>
                  <a:pt x="0" y="95250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0"/>
                </a:lnTo>
                <a:close/>
              </a:path>
            </a:pathLst>
          </a:custGeom>
          <a:solidFill>
            <a:srgbClr val="F4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76375" y="4486275"/>
            <a:ext cx="27622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</a:pP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3d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29100" y="5448300"/>
            <a:ext cx="19050" cy="942975"/>
          </a:xfrm>
          <a:custGeom>
            <a:avLst/>
            <a:gdLst/>
            <a:ahLst/>
            <a:cxnLst/>
            <a:rect l="l" t="t" r="r" b="b"/>
            <a:pathLst>
              <a:path w="19050" h="942975">
                <a:moveTo>
                  <a:pt x="19050" y="942975"/>
                </a:moveTo>
                <a:lnTo>
                  <a:pt x="0" y="942975"/>
                </a:lnTo>
                <a:lnTo>
                  <a:pt x="0" y="0"/>
                </a:lnTo>
                <a:lnTo>
                  <a:pt x="19050" y="0"/>
                </a:lnTo>
                <a:lnTo>
                  <a:pt x="19050" y="942975"/>
                </a:lnTo>
                <a:close/>
              </a:path>
            </a:pathLst>
          </a:custGeom>
          <a:solidFill>
            <a:srgbClr val="F4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76375" y="5434012"/>
            <a:ext cx="27622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Doctors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Portal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29100" y="6391275"/>
            <a:ext cx="19050" cy="952500"/>
          </a:xfrm>
          <a:custGeom>
            <a:avLst/>
            <a:gdLst/>
            <a:ahLst/>
            <a:cxnLst/>
            <a:rect l="l" t="t" r="r" b="b"/>
            <a:pathLst>
              <a:path w="19050" h="952500">
                <a:moveTo>
                  <a:pt x="19050" y="952500"/>
                </a:moveTo>
                <a:lnTo>
                  <a:pt x="0" y="95250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0"/>
                </a:lnTo>
                <a:close/>
              </a:path>
            </a:pathLst>
          </a:custGeom>
          <a:solidFill>
            <a:srgbClr val="F4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476375" y="6381750"/>
            <a:ext cx="2762250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marL="1077595" marR="523875" indent="-547370">
              <a:lnSpc>
                <a:spcPct val="100699"/>
              </a:lnSpc>
              <a:spcBef>
                <a:spcPts val="1410"/>
              </a:spcBef>
            </a:pP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Medical</a:t>
            </a:r>
            <a:r>
              <a:rPr dirty="0" sz="1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record 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15890" y="2590800"/>
            <a:ext cx="4257675" cy="948055"/>
          </a:xfrm>
          <a:prstGeom prst="rect">
            <a:avLst/>
          </a:prstGeom>
          <a:solidFill>
            <a:srgbClr val="D12C2C"/>
          </a:solidFill>
          <a:ln w="19050">
            <a:solidFill>
              <a:srgbClr val="F4F5F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 marR="1905">
              <a:lnSpc>
                <a:spcPct val="100000"/>
              </a:lnSpc>
            </a:pPr>
            <a:r>
              <a:rPr dirty="0" sz="1800" spc="-70" b="1">
                <a:solidFill>
                  <a:srgbClr val="F4F5F9"/>
                </a:solidFill>
                <a:latin typeface="Verdana"/>
                <a:cs typeface="Verdana"/>
              </a:rPr>
              <a:t>3D4medical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0025" y="3552825"/>
            <a:ext cx="16783685" cy="6515100"/>
            <a:chOff x="200025" y="3552825"/>
            <a:chExt cx="16783685" cy="6515100"/>
          </a:xfrm>
        </p:grpSpPr>
        <p:sp>
          <p:nvSpPr>
            <p:cNvPr id="36" name="object 36"/>
            <p:cNvSpPr/>
            <p:nvPr/>
          </p:nvSpPr>
          <p:spPr>
            <a:xfrm>
              <a:off x="12696840" y="3552825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696838" y="3552824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0"/>
                  </a:moveTo>
                  <a:lnTo>
                    <a:pt x="4267200" y="0"/>
                  </a:lnTo>
                  <a:lnTo>
                    <a:pt x="4267200" y="923925"/>
                  </a:ln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67200" y="942975"/>
                  </a:lnTo>
                  <a:lnTo>
                    <a:pt x="4286250" y="942975"/>
                  </a:lnTo>
                  <a:lnTo>
                    <a:pt x="4286250" y="923925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696840" y="4495800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2696838" y="4495799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0"/>
                  </a:moveTo>
                  <a:lnTo>
                    <a:pt x="4267200" y="0"/>
                  </a:lnTo>
                  <a:lnTo>
                    <a:pt x="4267200" y="933450"/>
                  </a:ln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67200" y="952500"/>
                  </a:lnTo>
                  <a:lnTo>
                    <a:pt x="4286250" y="952500"/>
                  </a:lnTo>
                  <a:lnTo>
                    <a:pt x="4286250" y="933450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2696840" y="5448300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42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696838" y="5448299"/>
              <a:ext cx="4286250" cy="942975"/>
            </a:xfrm>
            <a:custGeom>
              <a:avLst/>
              <a:gdLst/>
              <a:ahLst/>
              <a:cxnLst/>
              <a:rect l="l" t="t" r="r" b="b"/>
              <a:pathLst>
                <a:path w="4286250" h="942975">
                  <a:moveTo>
                    <a:pt x="4286250" y="0"/>
                  </a:moveTo>
                  <a:lnTo>
                    <a:pt x="4267200" y="0"/>
                  </a:lnTo>
                  <a:lnTo>
                    <a:pt x="4267200" y="923925"/>
                  </a:lnTo>
                  <a:lnTo>
                    <a:pt x="19050" y="923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0" y="942975"/>
                  </a:lnTo>
                  <a:lnTo>
                    <a:pt x="19050" y="942975"/>
                  </a:lnTo>
                  <a:lnTo>
                    <a:pt x="4267200" y="942975"/>
                  </a:lnTo>
                  <a:lnTo>
                    <a:pt x="4286250" y="942975"/>
                  </a:lnTo>
                  <a:lnTo>
                    <a:pt x="4286250" y="923925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2696840" y="6391275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4286250" y="0"/>
                  </a:lnTo>
                  <a:lnTo>
                    <a:pt x="42862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696838" y="6391274"/>
              <a:ext cx="4286250" cy="952500"/>
            </a:xfrm>
            <a:custGeom>
              <a:avLst/>
              <a:gdLst/>
              <a:ahLst/>
              <a:cxnLst/>
              <a:rect l="l" t="t" r="r" b="b"/>
              <a:pathLst>
                <a:path w="4286250" h="952500">
                  <a:moveTo>
                    <a:pt x="4286250" y="0"/>
                  </a:moveTo>
                  <a:lnTo>
                    <a:pt x="4267200" y="0"/>
                  </a:lnTo>
                  <a:lnTo>
                    <a:pt x="4267200" y="933450"/>
                  </a:lnTo>
                  <a:lnTo>
                    <a:pt x="19050" y="9334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0" y="952500"/>
                  </a:lnTo>
                  <a:lnTo>
                    <a:pt x="19050" y="952500"/>
                  </a:lnTo>
                  <a:lnTo>
                    <a:pt x="4267200" y="952500"/>
                  </a:lnTo>
                  <a:lnTo>
                    <a:pt x="4286250" y="952500"/>
                  </a:lnTo>
                  <a:lnTo>
                    <a:pt x="4286250" y="933450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53125" y="36195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53125" y="45720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53125" y="55626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953125" y="64770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458950" y="462915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125075" y="362902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468475" y="362902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4468475" y="5562600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468475" y="646747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125075" y="4638675"/>
              <a:ext cx="761999" cy="666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125075" y="55626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210800" y="6477000"/>
              <a:ext cx="781049" cy="666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314840"/>
              <a:ext cx="2714625" cy="3657600"/>
            </a:xfrm>
            <a:custGeom>
              <a:avLst/>
              <a:gdLst/>
              <a:ahLst/>
              <a:cxnLst/>
              <a:rect l="l" t="t" r="r" b="b"/>
              <a:pathLst>
                <a:path w="2714625" h="3657600">
                  <a:moveTo>
                    <a:pt x="1109687" y="12700"/>
                  </a:moveTo>
                  <a:lnTo>
                    <a:pt x="661962" y="12700"/>
                  </a:lnTo>
                  <a:lnTo>
                    <a:pt x="684251" y="0"/>
                  </a:lnTo>
                  <a:lnTo>
                    <a:pt x="1087398" y="0"/>
                  </a:lnTo>
                  <a:lnTo>
                    <a:pt x="1109687" y="12700"/>
                  </a:lnTo>
                  <a:close/>
                </a:path>
                <a:path w="2714625" h="3657600">
                  <a:moveTo>
                    <a:pt x="1198479" y="25400"/>
                  </a:moveTo>
                  <a:lnTo>
                    <a:pt x="573174" y="25400"/>
                  </a:lnTo>
                  <a:lnTo>
                    <a:pt x="595307" y="12700"/>
                  </a:lnTo>
                  <a:lnTo>
                    <a:pt x="1176344" y="12700"/>
                  </a:lnTo>
                  <a:lnTo>
                    <a:pt x="1198479" y="25400"/>
                  </a:lnTo>
                  <a:close/>
                </a:path>
                <a:path w="2714625" h="3657600">
                  <a:moveTo>
                    <a:pt x="1264589" y="38100"/>
                  </a:moveTo>
                  <a:lnTo>
                    <a:pt x="507060" y="38100"/>
                  </a:lnTo>
                  <a:lnTo>
                    <a:pt x="529047" y="25400"/>
                  </a:lnTo>
                  <a:lnTo>
                    <a:pt x="1242602" y="25400"/>
                  </a:lnTo>
                  <a:lnTo>
                    <a:pt x="1264589" y="38100"/>
                  </a:lnTo>
                  <a:close/>
                </a:path>
                <a:path w="2714625" h="3657600">
                  <a:moveTo>
                    <a:pt x="1330185" y="50800"/>
                  </a:moveTo>
                  <a:lnTo>
                    <a:pt x="441464" y="50800"/>
                  </a:lnTo>
                  <a:lnTo>
                    <a:pt x="463269" y="38100"/>
                  </a:lnTo>
                  <a:lnTo>
                    <a:pt x="1308380" y="38100"/>
                  </a:lnTo>
                  <a:lnTo>
                    <a:pt x="1330185" y="50800"/>
                  </a:lnTo>
                  <a:close/>
                </a:path>
                <a:path w="2714625" h="3657600">
                  <a:moveTo>
                    <a:pt x="1373589" y="63500"/>
                  </a:moveTo>
                  <a:lnTo>
                    <a:pt x="398060" y="63500"/>
                  </a:lnTo>
                  <a:lnTo>
                    <a:pt x="419726" y="50800"/>
                  </a:lnTo>
                  <a:lnTo>
                    <a:pt x="1351923" y="50800"/>
                  </a:lnTo>
                  <a:lnTo>
                    <a:pt x="1373589" y="63500"/>
                  </a:lnTo>
                  <a:close/>
                </a:path>
                <a:path w="2714625" h="3657600">
                  <a:moveTo>
                    <a:pt x="1416700" y="76200"/>
                  </a:moveTo>
                  <a:lnTo>
                    <a:pt x="354949" y="76200"/>
                  </a:lnTo>
                  <a:lnTo>
                    <a:pt x="376467" y="63500"/>
                  </a:lnTo>
                  <a:lnTo>
                    <a:pt x="1395182" y="63500"/>
                  </a:lnTo>
                  <a:lnTo>
                    <a:pt x="1416700" y="76200"/>
                  </a:lnTo>
                  <a:close/>
                </a:path>
                <a:path w="2714625" h="3657600">
                  <a:moveTo>
                    <a:pt x="1459487" y="88900"/>
                  </a:moveTo>
                  <a:lnTo>
                    <a:pt x="312162" y="88900"/>
                  </a:lnTo>
                  <a:lnTo>
                    <a:pt x="333512" y="76200"/>
                  </a:lnTo>
                  <a:lnTo>
                    <a:pt x="1438137" y="76200"/>
                  </a:lnTo>
                  <a:lnTo>
                    <a:pt x="1459487" y="88900"/>
                  </a:lnTo>
                  <a:close/>
                </a:path>
                <a:path w="2714625" h="3657600">
                  <a:moveTo>
                    <a:pt x="1523013" y="114300"/>
                  </a:moveTo>
                  <a:lnTo>
                    <a:pt x="248636" y="114300"/>
                  </a:lnTo>
                  <a:lnTo>
                    <a:pt x="290899" y="88900"/>
                  </a:lnTo>
                  <a:lnTo>
                    <a:pt x="1480750" y="88900"/>
                  </a:lnTo>
                  <a:lnTo>
                    <a:pt x="1523013" y="114300"/>
                  </a:lnTo>
                  <a:close/>
                </a:path>
                <a:path w="2714625" h="3657600">
                  <a:moveTo>
                    <a:pt x="1564886" y="127000"/>
                  </a:moveTo>
                  <a:lnTo>
                    <a:pt x="206763" y="127000"/>
                  </a:lnTo>
                  <a:lnTo>
                    <a:pt x="227651" y="114300"/>
                  </a:lnTo>
                  <a:lnTo>
                    <a:pt x="1543998" y="114300"/>
                  </a:lnTo>
                  <a:lnTo>
                    <a:pt x="1564886" y="127000"/>
                  </a:lnTo>
                  <a:close/>
                </a:path>
                <a:path w="2714625" h="3657600">
                  <a:moveTo>
                    <a:pt x="1647391" y="165100"/>
                  </a:moveTo>
                  <a:lnTo>
                    <a:pt x="124258" y="165100"/>
                  </a:lnTo>
                  <a:lnTo>
                    <a:pt x="185975" y="127000"/>
                  </a:lnTo>
                  <a:lnTo>
                    <a:pt x="1585674" y="127000"/>
                  </a:lnTo>
                  <a:lnTo>
                    <a:pt x="1647391" y="165100"/>
                  </a:lnTo>
                  <a:close/>
                </a:path>
                <a:path w="2714625" h="3657600">
                  <a:moveTo>
                    <a:pt x="1747913" y="215900"/>
                  </a:moveTo>
                  <a:lnTo>
                    <a:pt x="23736" y="215900"/>
                  </a:lnTo>
                  <a:lnTo>
                    <a:pt x="103908" y="165100"/>
                  </a:lnTo>
                  <a:lnTo>
                    <a:pt x="1667741" y="165100"/>
                  </a:lnTo>
                  <a:lnTo>
                    <a:pt x="1747913" y="215900"/>
                  </a:lnTo>
                  <a:close/>
                </a:path>
                <a:path w="2714625" h="3657600">
                  <a:moveTo>
                    <a:pt x="1767642" y="3429000"/>
                  </a:moveTo>
                  <a:lnTo>
                    <a:pt x="4006" y="3429000"/>
                  </a:lnTo>
                  <a:lnTo>
                    <a:pt x="0" y="3416300"/>
                  </a:lnTo>
                  <a:lnTo>
                    <a:pt x="0" y="228600"/>
                  </a:lnTo>
                  <a:lnTo>
                    <a:pt x="4006" y="215900"/>
                  </a:lnTo>
                  <a:lnTo>
                    <a:pt x="1767642" y="215900"/>
                  </a:lnTo>
                  <a:lnTo>
                    <a:pt x="1845197" y="266700"/>
                  </a:lnTo>
                  <a:lnTo>
                    <a:pt x="1901847" y="304800"/>
                  </a:lnTo>
                  <a:lnTo>
                    <a:pt x="1957127" y="342900"/>
                  </a:lnTo>
                  <a:lnTo>
                    <a:pt x="2010962" y="381000"/>
                  </a:lnTo>
                  <a:lnTo>
                    <a:pt x="2046008" y="406400"/>
                  </a:lnTo>
                  <a:lnTo>
                    <a:pt x="2080349" y="431800"/>
                  </a:lnTo>
                  <a:lnTo>
                    <a:pt x="2097248" y="457200"/>
                  </a:lnTo>
                  <a:lnTo>
                    <a:pt x="2130510" y="482600"/>
                  </a:lnTo>
                  <a:lnTo>
                    <a:pt x="2163014" y="508000"/>
                  </a:lnTo>
                  <a:lnTo>
                    <a:pt x="2178977" y="533400"/>
                  </a:lnTo>
                  <a:lnTo>
                    <a:pt x="2194750" y="546100"/>
                  </a:lnTo>
                  <a:lnTo>
                    <a:pt x="2210325" y="558800"/>
                  </a:lnTo>
                  <a:lnTo>
                    <a:pt x="2225701" y="571500"/>
                  </a:lnTo>
                  <a:lnTo>
                    <a:pt x="2240880" y="596900"/>
                  </a:lnTo>
                  <a:lnTo>
                    <a:pt x="2255849" y="609600"/>
                  </a:lnTo>
                  <a:lnTo>
                    <a:pt x="2270611" y="622300"/>
                  </a:lnTo>
                  <a:lnTo>
                    <a:pt x="2285163" y="647700"/>
                  </a:lnTo>
                  <a:lnTo>
                    <a:pt x="2299506" y="660400"/>
                  </a:lnTo>
                  <a:lnTo>
                    <a:pt x="2313636" y="685800"/>
                  </a:lnTo>
                  <a:lnTo>
                    <a:pt x="2327551" y="698500"/>
                  </a:lnTo>
                  <a:lnTo>
                    <a:pt x="2341250" y="711200"/>
                  </a:lnTo>
                  <a:lnTo>
                    <a:pt x="2354732" y="736600"/>
                  </a:lnTo>
                  <a:lnTo>
                    <a:pt x="2367991" y="749300"/>
                  </a:lnTo>
                  <a:lnTo>
                    <a:pt x="2381023" y="774700"/>
                  </a:lnTo>
                  <a:lnTo>
                    <a:pt x="2393831" y="787400"/>
                  </a:lnTo>
                  <a:lnTo>
                    <a:pt x="2406415" y="800100"/>
                  </a:lnTo>
                  <a:lnTo>
                    <a:pt x="2418770" y="825500"/>
                  </a:lnTo>
                  <a:lnTo>
                    <a:pt x="2430891" y="838200"/>
                  </a:lnTo>
                  <a:lnTo>
                    <a:pt x="2442781" y="863600"/>
                  </a:lnTo>
                  <a:lnTo>
                    <a:pt x="2454440" y="876300"/>
                  </a:lnTo>
                  <a:lnTo>
                    <a:pt x="2465859" y="901700"/>
                  </a:lnTo>
                  <a:lnTo>
                    <a:pt x="2477040" y="927100"/>
                  </a:lnTo>
                  <a:lnTo>
                    <a:pt x="2487982" y="939800"/>
                  </a:lnTo>
                  <a:lnTo>
                    <a:pt x="2498683" y="965200"/>
                  </a:lnTo>
                  <a:lnTo>
                    <a:pt x="2509140" y="977900"/>
                  </a:lnTo>
                  <a:lnTo>
                    <a:pt x="2519351" y="1003300"/>
                  </a:lnTo>
                  <a:lnTo>
                    <a:pt x="2529318" y="1016000"/>
                  </a:lnTo>
                  <a:lnTo>
                    <a:pt x="2539041" y="1041400"/>
                  </a:lnTo>
                  <a:lnTo>
                    <a:pt x="2548510" y="1066800"/>
                  </a:lnTo>
                  <a:lnTo>
                    <a:pt x="2557729" y="1079500"/>
                  </a:lnTo>
                  <a:lnTo>
                    <a:pt x="2566698" y="1104900"/>
                  </a:lnTo>
                  <a:lnTo>
                    <a:pt x="2575417" y="1117600"/>
                  </a:lnTo>
                  <a:lnTo>
                    <a:pt x="2583876" y="1143000"/>
                  </a:lnTo>
                  <a:lnTo>
                    <a:pt x="2592081" y="1168400"/>
                  </a:lnTo>
                  <a:lnTo>
                    <a:pt x="2600028" y="1181100"/>
                  </a:lnTo>
                  <a:lnTo>
                    <a:pt x="2607716" y="1206500"/>
                  </a:lnTo>
                  <a:lnTo>
                    <a:pt x="2615149" y="1231900"/>
                  </a:lnTo>
                  <a:lnTo>
                    <a:pt x="2622320" y="1244600"/>
                  </a:lnTo>
                  <a:lnTo>
                    <a:pt x="2629230" y="1270000"/>
                  </a:lnTo>
                  <a:lnTo>
                    <a:pt x="2635881" y="1295400"/>
                  </a:lnTo>
                  <a:lnTo>
                    <a:pt x="2642263" y="1308100"/>
                  </a:lnTo>
                  <a:lnTo>
                    <a:pt x="2648378" y="1333500"/>
                  </a:lnTo>
                  <a:lnTo>
                    <a:pt x="2654229" y="1358900"/>
                  </a:lnTo>
                  <a:lnTo>
                    <a:pt x="2659818" y="1384300"/>
                  </a:lnTo>
                  <a:lnTo>
                    <a:pt x="2665136" y="1397000"/>
                  </a:lnTo>
                  <a:lnTo>
                    <a:pt x="2670188" y="1422400"/>
                  </a:lnTo>
                  <a:lnTo>
                    <a:pt x="2674972" y="1447800"/>
                  </a:lnTo>
                  <a:lnTo>
                    <a:pt x="2679487" y="1460500"/>
                  </a:lnTo>
                  <a:lnTo>
                    <a:pt x="2683730" y="1485900"/>
                  </a:lnTo>
                  <a:lnTo>
                    <a:pt x="2687702" y="1511300"/>
                  </a:lnTo>
                  <a:lnTo>
                    <a:pt x="2691403" y="1536700"/>
                  </a:lnTo>
                  <a:lnTo>
                    <a:pt x="2694832" y="1549400"/>
                  </a:lnTo>
                  <a:lnTo>
                    <a:pt x="2697988" y="1574800"/>
                  </a:lnTo>
                  <a:lnTo>
                    <a:pt x="2700869" y="1600200"/>
                  </a:lnTo>
                  <a:lnTo>
                    <a:pt x="2703478" y="1625600"/>
                  </a:lnTo>
                  <a:lnTo>
                    <a:pt x="2705814" y="1638300"/>
                  </a:lnTo>
                  <a:lnTo>
                    <a:pt x="2707878" y="1663700"/>
                  </a:lnTo>
                  <a:lnTo>
                    <a:pt x="2709669" y="1689100"/>
                  </a:lnTo>
                  <a:lnTo>
                    <a:pt x="2711185" y="1714500"/>
                  </a:lnTo>
                  <a:lnTo>
                    <a:pt x="2712424" y="1727200"/>
                  </a:lnTo>
                  <a:lnTo>
                    <a:pt x="2713387" y="1752600"/>
                  </a:lnTo>
                  <a:lnTo>
                    <a:pt x="2714075" y="1778000"/>
                  </a:lnTo>
                  <a:lnTo>
                    <a:pt x="2714487" y="1803400"/>
                  </a:lnTo>
                  <a:lnTo>
                    <a:pt x="2714625" y="1828800"/>
                  </a:lnTo>
                  <a:lnTo>
                    <a:pt x="2714487" y="1841500"/>
                  </a:lnTo>
                  <a:lnTo>
                    <a:pt x="2714075" y="1866900"/>
                  </a:lnTo>
                  <a:lnTo>
                    <a:pt x="2713387" y="1892300"/>
                  </a:lnTo>
                  <a:lnTo>
                    <a:pt x="2712424" y="1917700"/>
                  </a:lnTo>
                  <a:lnTo>
                    <a:pt x="2711185" y="1930400"/>
                  </a:lnTo>
                  <a:lnTo>
                    <a:pt x="2709669" y="1955800"/>
                  </a:lnTo>
                  <a:lnTo>
                    <a:pt x="2707878" y="1981200"/>
                  </a:lnTo>
                  <a:lnTo>
                    <a:pt x="2705814" y="2006600"/>
                  </a:lnTo>
                  <a:lnTo>
                    <a:pt x="2703478" y="2019300"/>
                  </a:lnTo>
                  <a:lnTo>
                    <a:pt x="2700869" y="2044700"/>
                  </a:lnTo>
                  <a:lnTo>
                    <a:pt x="2697988" y="2070100"/>
                  </a:lnTo>
                  <a:lnTo>
                    <a:pt x="2694832" y="2095500"/>
                  </a:lnTo>
                  <a:lnTo>
                    <a:pt x="2691403" y="2108200"/>
                  </a:lnTo>
                  <a:lnTo>
                    <a:pt x="2687702" y="2133600"/>
                  </a:lnTo>
                  <a:lnTo>
                    <a:pt x="2683730" y="2159000"/>
                  </a:lnTo>
                  <a:lnTo>
                    <a:pt x="2679487" y="2184400"/>
                  </a:lnTo>
                  <a:lnTo>
                    <a:pt x="2674972" y="2197100"/>
                  </a:lnTo>
                  <a:lnTo>
                    <a:pt x="2670188" y="2222500"/>
                  </a:lnTo>
                  <a:lnTo>
                    <a:pt x="2665136" y="2247900"/>
                  </a:lnTo>
                  <a:lnTo>
                    <a:pt x="2659818" y="2260600"/>
                  </a:lnTo>
                  <a:lnTo>
                    <a:pt x="2654229" y="2286000"/>
                  </a:lnTo>
                  <a:lnTo>
                    <a:pt x="2648378" y="2311400"/>
                  </a:lnTo>
                  <a:lnTo>
                    <a:pt x="2642263" y="2336800"/>
                  </a:lnTo>
                  <a:lnTo>
                    <a:pt x="2635881" y="2349500"/>
                  </a:lnTo>
                  <a:lnTo>
                    <a:pt x="2629230" y="2374900"/>
                  </a:lnTo>
                  <a:lnTo>
                    <a:pt x="2622320" y="2400300"/>
                  </a:lnTo>
                  <a:lnTo>
                    <a:pt x="2615149" y="2413000"/>
                  </a:lnTo>
                  <a:lnTo>
                    <a:pt x="2607716" y="2438400"/>
                  </a:lnTo>
                  <a:lnTo>
                    <a:pt x="2600028" y="2463800"/>
                  </a:lnTo>
                  <a:lnTo>
                    <a:pt x="2592081" y="2476500"/>
                  </a:lnTo>
                  <a:lnTo>
                    <a:pt x="2583876" y="2501900"/>
                  </a:lnTo>
                  <a:lnTo>
                    <a:pt x="2575417" y="2527300"/>
                  </a:lnTo>
                  <a:lnTo>
                    <a:pt x="2566698" y="2540000"/>
                  </a:lnTo>
                  <a:lnTo>
                    <a:pt x="2557729" y="2565400"/>
                  </a:lnTo>
                  <a:lnTo>
                    <a:pt x="2548510" y="2578100"/>
                  </a:lnTo>
                  <a:lnTo>
                    <a:pt x="2539041" y="2603500"/>
                  </a:lnTo>
                  <a:lnTo>
                    <a:pt x="2529318" y="2628900"/>
                  </a:lnTo>
                  <a:lnTo>
                    <a:pt x="2519351" y="2641600"/>
                  </a:lnTo>
                  <a:lnTo>
                    <a:pt x="2509140" y="2667000"/>
                  </a:lnTo>
                  <a:lnTo>
                    <a:pt x="2498683" y="2679700"/>
                  </a:lnTo>
                  <a:lnTo>
                    <a:pt x="2487982" y="2705100"/>
                  </a:lnTo>
                  <a:lnTo>
                    <a:pt x="2477040" y="2717800"/>
                  </a:lnTo>
                  <a:lnTo>
                    <a:pt x="2465859" y="2743200"/>
                  </a:lnTo>
                  <a:lnTo>
                    <a:pt x="2454440" y="2768600"/>
                  </a:lnTo>
                  <a:lnTo>
                    <a:pt x="2442781" y="2781300"/>
                  </a:lnTo>
                  <a:lnTo>
                    <a:pt x="2430891" y="2806700"/>
                  </a:lnTo>
                  <a:lnTo>
                    <a:pt x="2418770" y="2819400"/>
                  </a:lnTo>
                  <a:lnTo>
                    <a:pt x="2406415" y="2844800"/>
                  </a:lnTo>
                  <a:lnTo>
                    <a:pt x="2393831" y="2857500"/>
                  </a:lnTo>
                  <a:lnTo>
                    <a:pt x="2381023" y="2870200"/>
                  </a:lnTo>
                  <a:lnTo>
                    <a:pt x="2367991" y="2895600"/>
                  </a:lnTo>
                  <a:lnTo>
                    <a:pt x="2354732" y="2908300"/>
                  </a:lnTo>
                  <a:lnTo>
                    <a:pt x="2341250" y="2933700"/>
                  </a:lnTo>
                  <a:lnTo>
                    <a:pt x="2327551" y="2946400"/>
                  </a:lnTo>
                  <a:lnTo>
                    <a:pt x="2313636" y="2959100"/>
                  </a:lnTo>
                  <a:lnTo>
                    <a:pt x="2299506" y="2984500"/>
                  </a:lnTo>
                  <a:lnTo>
                    <a:pt x="2285163" y="2997200"/>
                  </a:lnTo>
                  <a:lnTo>
                    <a:pt x="2270611" y="3022600"/>
                  </a:lnTo>
                  <a:lnTo>
                    <a:pt x="2255849" y="3035300"/>
                  </a:lnTo>
                  <a:lnTo>
                    <a:pt x="2240880" y="3048000"/>
                  </a:lnTo>
                  <a:lnTo>
                    <a:pt x="2225701" y="3073400"/>
                  </a:lnTo>
                  <a:lnTo>
                    <a:pt x="2210325" y="3086100"/>
                  </a:lnTo>
                  <a:lnTo>
                    <a:pt x="2194750" y="3098800"/>
                  </a:lnTo>
                  <a:lnTo>
                    <a:pt x="2178977" y="3111500"/>
                  </a:lnTo>
                  <a:lnTo>
                    <a:pt x="2163014" y="3136900"/>
                  </a:lnTo>
                  <a:lnTo>
                    <a:pt x="2130510" y="3162300"/>
                  </a:lnTo>
                  <a:lnTo>
                    <a:pt x="2097247" y="3187700"/>
                  </a:lnTo>
                  <a:lnTo>
                    <a:pt x="2080345" y="3213100"/>
                  </a:lnTo>
                  <a:lnTo>
                    <a:pt x="2046008" y="3238500"/>
                  </a:lnTo>
                  <a:lnTo>
                    <a:pt x="2010962" y="3263900"/>
                  </a:lnTo>
                  <a:lnTo>
                    <a:pt x="1957127" y="3302000"/>
                  </a:lnTo>
                  <a:lnTo>
                    <a:pt x="1901847" y="3340100"/>
                  </a:lnTo>
                  <a:lnTo>
                    <a:pt x="1845197" y="3378200"/>
                  </a:lnTo>
                  <a:lnTo>
                    <a:pt x="1767642" y="3429000"/>
                  </a:lnTo>
                  <a:close/>
                </a:path>
                <a:path w="2714625" h="3657600">
                  <a:moveTo>
                    <a:pt x="1667741" y="3479800"/>
                  </a:moveTo>
                  <a:lnTo>
                    <a:pt x="103908" y="3479800"/>
                  </a:lnTo>
                  <a:lnTo>
                    <a:pt x="23736" y="3429000"/>
                  </a:lnTo>
                  <a:lnTo>
                    <a:pt x="1747913" y="3429000"/>
                  </a:lnTo>
                  <a:lnTo>
                    <a:pt x="1667741" y="3479800"/>
                  </a:lnTo>
                  <a:close/>
                </a:path>
                <a:path w="2714625" h="3657600">
                  <a:moveTo>
                    <a:pt x="1585674" y="3517900"/>
                  </a:moveTo>
                  <a:lnTo>
                    <a:pt x="185975" y="3517900"/>
                  </a:lnTo>
                  <a:lnTo>
                    <a:pt x="124258" y="3479800"/>
                  </a:lnTo>
                  <a:lnTo>
                    <a:pt x="1647391" y="3479800"/>
                  </a:lnTo>
                  <a:lnTo>
                    <a:pt x="1585674" y="3517900"/>
                  </a:lnTo>
                  <a:close/>
                </a:path>
                <a:path w="2714625" h="3657600">
                  <a:moveTo>
                    <a:pt x="1543998" y="3530600"/>
                  </a:moveTo>
                  <a:lnTo>
                    <a:pt x="227651" y="3530600"/>
                  </a:lnTo>
                  <a:lnTo>
                    <a:pt x="206763" y="3517900"/>
                  </a:lnTo>
                  <a:lnTo>
                    <a:pt x="1564886" y="3517900"/>
                  </a:lnTo>
                  <a:lnTo>
                    <a:pt x="1543998" y="3530600"/>
                  </a:lnTo>
                  <a:close/>
                </a:path>
                <a:path w="2714625" h="3657600">
                  <a:moveTo>
                    <a:pt x="1480750" y="3556000"/>
                  </a:moveTo>
                  <a:lnTo>
                    <a:pt x="290899" y="3556000"/>
                  </a:lnTo>
                  <a:lnTo>
                    <a:pt x="248636" y="3530600"/>
                  </a:lnTo>
                  <a:lnTo>
                    <a:pt x="1523013" y="3530600"/>
                  </a:lnTo>
                  <a:lnTo>
                    <a:pt x="1480750" y="3556000"/>
                  </a:lnTo>
                  <a:close/>
                </a:path>
                <a:path w="2714625" h="3657600">
                  <a:moveTo>
                    <a:pt x="1438137" y="3568700"/>
                  </a:moveTo>
                  <a:lnTo>
                    <a:pt x="333512" y="3568700"/>
                  </a:lnTo>
                  <a:lnTo>
                    <a:pt x="312162" y="3556000"/>
                  </a:lnTo>
                  <a:lnTo>
                    <a:pt x="1459487" y="3556000"/>
                  </a:lnTo>
                  <a:lnTo>
                    <a:pt x="1438137" y="3568700"/>
                  </a:lnTo>
                  <a:close/>
                </a:path>
                <a:path w="2714625" h="3657600">
                  <a:moveTo>
                    <a:pt x="1395182" y="3581400"/>
                  </a:moveTo>
                  <a:lnTo>
                    <a:pt x="376467" y="3581400"/>
                  </a:lnTo>
                  <a:lnTo>
                    <a:pt x="354949" y="3568700"/>
                  </a:lnTo>
                  <a:lnTo>
                    <a:pt x="1416700" y="3568700"/>
                  </a:lnTo>
                  <a:lnTo>
                    <a:pt x="1395182" y="3581400"/>
                  </a:lnTo>
                  <a:close/>
                </a:path>
                <a:path w="2714625" h="3657600">
                  <a:moveTo>
                    <a:pt x="1351923" y="3594100"/>
                  </a:moveTo>
                  <a:lnTo>
                    <a:pt x="419726" y="3594100"/>
                  </a:lnTo>
                  <a:lnTo>
                    <a:pt x="398060" y="3581400"/>
                  </a:lnTo>
                  <a:lnTo>
                    <a:pt x="1373589" y="3581400"/>
                  </a:lnTo>
                  <a:lnTo>
                    <a:pt x="1351923" y="3594100"/>
                  </a:lnTo>
                  <a:close/>
                </a:path>
                <a:path w="2714625" h="3657600">
                  <a:moveTo>
                    <a:pt x="1308380" y="3606800"/>
                  </a:moveTo>
                  <a:lnTo>
                    <a:pt x="463269" y="3606800"/>
                  </a:lnTo>
                  <a:lnTo>
                    <a:pt x="441464" y="3594100"/>
                  </a:lnTo>
                  <a:lnTo>
                    <a:pt x="1330185" y="3594100"/>
                  </a:lnTo>
                  <a:lnTo>
                    <a:pt x="1308380" y="3606800"/>
                  </a:lnTo>
                  <a:close/>
                </a:path>
                <a:path w="2714625" h="3657600">
                  <a:moveTo>
                    <a:pt x="1242602" y="3619500"/>
                  </a:moveTo>
                  <a:lnTo>
                    <a:pt x="529047" y="3619500"/>
                  </a:lnTo>
                  <a:lnTo>
                    <a:pt x="507060" y="3606800"/>
                  </a:lnTo>
                  <a:lnTo>
                    <a:pt x="1264589" y="3606800"/>
                  </a:lnTo>
                  <a:lnTo>
                    <a:pt x="1242602" y="3619500"/>
                  </a:lnTo>
                  <a:close/>
                </a:path>
                <a:path w="2714625" h="3657600">
                  <a:moveTo>
                    <a:pt x="1176342" y="3632200"/>
                  </a:moveTo>
                  <a:lnTo>
                    <a:pt x="595305" y="3632200"/>
                  </a:lnTo>
                  <a:lnTo>
                    <a:pt x="573170" y="3619500"/>
                  </a:lnTo>
                  <a:lnTo>
                    <a:pt x="1198476" y="3619500"/>
                  </a:lnTo>
                  <a:lnTo>
                    <a:pt x="1176342" y="3632200"/>
                  </a:lnTo>
                  <a:close/>
                </a:path>
                <a:path w="2714625" h="3657600">
                  <a:moveTo>
                    <a:pt x="1087398" y="3644900"/>
                  </a:moveTo>
                  <a:lnTo>
                    <a:pt x="684251" y="3644900"/>
                  </a:lnTo>
                  <a:lnTo>
                    <a:pt x="661962" y="3632200"/>
                  </a:lnTo>
                  <a:lnTo>
                    <a:pt x="1109687" y="3632200"/>
                  </a:lnTo>
                  <a:lnTo>
                    <a:pt x="1087398" y="3644900"/>
                  </a:lnTo>
                  <a:close/>
                </a:path>
                <a:path w="2714625" h="3657600">
                  <a:moveTo>
                    <a:pt x="885825" y="3657600"/>
                  </a:moveTo>
                  <a:lnTo>
                    <a:pt x="863381" y="3644900"/>
                  </a:lnTo>
                  <a:lnTo>
                    <a:pt x="908268" y="3644900"/>
                  </a:lnTo>
                  <a:lnTo>
                    <a:pt x="885825" y="3657600"/>
                  </a:lnTo>
                  <a:close/>
                </a:path>
              </a:pathLst>
            </a:custGeom>
            <a:solidFill>
              <a:srgbClr val="F43B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224536" y="2487962"/>
            <a:ext cx="5876925" cy="3120390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 marR="33655">
              <a:lnSpc>
                <a:spcPct val="100000"/>
              </a:lnSpc>
              <a:spcBef>
                <a:spcPts val="1485"/>
              </a:spcBef>
            </a:pPr>
            <a:r>
              <a:rPr dirty="0" sz="6000" spc="95" b="1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75"/>
              </a:spcBef>
            </a:pPr>
            <a:r>
              <a:rPr dirty="0" sz="11000" spc="-1135">
                <a:solidFill>
                  <a:srgbClr val="FFFFFF"/>
                </a:solidFill>
                <a:latin typeface="Arial"/>
                <a:cs typeface="Arial"/>
              </a:rPr>
              <a:t>75MILLION</a:t>
            </a:r>
            <a:endParaRPr sz="1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05405" marR="5080" indent="-259334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adults</a:t>
            </a:r>
            <a:r>
              <a:rPr dirty="0" spc="-484"/>
              <a:t> </a:t>
            </a:r>
            <a:r>
              <a:rPr dirty="0" spc="90"/>
              <a:t>in</a:t>
            </a:r>
            <a:r>
              <a:rPr dirty="0" spc="-480"/>
              <a:t> </a:t>
            </a:r>
            <a:r>
              <a:rPr dirty="0" spc="-285"/>
              <a:t>U.S</a:t>
            </a:r>
            <a:r>
              <a:rPr dirty="0" spc="-484"/>
              <a:t> </a:t>
            </a:r>
            <a:r>
              <a:rPr dirty="0" spc="320"/>
              <a:t>have</a:t>
            </a:r>
            <a:r>
              <a:rPr dirty="0" spc="-480"/>
              <a:t> </a:t>
            </a:r>
            <a:r>
              <a:rPr dirty="0" spc="-5"/>
              <a:t>Basic</a:t>
            </a:r>
            <a:r>
              <a:rPr dirty="0" spc="-484"/>
              <a:t> </a:t>
            </a:r>
            <a:r>
              <a:rPr dirty="0" spc="395"/>
              <a:t>and</a:t>
            </a:r>
            <a:r>
              <a:rPr dirty="0" spc="-480"/>
              <a:t> </a:t>
            </a:r>
            <a:r>
              <a:rPr dirty="0" spc="-10"/>
              <a:t>Below  </a:t>
            </a:r>
            <a:r>
              <a:rPr dirty="0" spc="-5"/>
              <a:t>Basic </a:t>
            </a:r>
            <a:r>
              <a:rPr dirty="0" spc="180"/>
              <a:t>Health</a:t>
            </a:r>
            <a:r>
              <a:rPr dirty="0" spc="-960"/>
              <a:t> </a:t>
            </a:r>
            <a:r>
              <a:rPr dirty="0" spc="110"/>
              <a:t>literacy.</a:t>
            </a:r>
          </a:p>
        </p:txBody>
      </p:sp>
      <p:sp>
        <p:nvSpPr>
          <p:cNvPr id="7" name="object 7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5775" y="800100"/>
              <a:ext cx="6848490" cy="8391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00975" y="2981325"/>
              <a:ext cx="9048749" cy="31432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6275" y="6505575"/>
              <a:ext cx="8381999" cy="3200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25"/>
              <a:t>S</a:t>
            </a:r>
            <a:r>
              <a:rPr dirty="0" spc="200"/>
              <a:t>t</a:t>
            </a:r>
            <a:r>
              <a:rPr dirty="0" spc="1100"/>
              <a:t>a</a:t>
            </a:r>
            <a:r>
              <a:rPr dirty="0" spc="200"/>
              <a:t>t</a:t>
            </a:r>
            <a:r>
              <a:rPr dirty="0" spc="-540"/>
              <a:t>i</a:t>
            </a:r>
            <a:r>
              <a:rPr dirty="0" spc="-695"/>
              <a:t>s</a:t>
            </a:r>
            <a:r>
              <a:rPr dirty="0" spc="200"/>
              <a:t>t</a:t>
            </a:r>
            <a:r>
              <a:rPr dirty="0" spc="-540"/>
              <a:t>i</a:t>
            </a:r>
            <a:r>
              <a:rPr dirty="0" spc="75"/>
              <a:t>c</a:t>
            </a:r>
            <a:r>
              <a:rPr dirty="0" spc="-155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79350" y="2159000"/>
            <a:ext cx="336105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95">
                <a:solidFill>
                  <a:srgbClr val="141414"/>
                </a:solidFill>
                <a:latin typeface="Times New Roman"/>
                <a:cs typeface="Times New Roman"/>
              </a:rPr>
              <a:t>~</a:t>
            </a:r>
            <a:r>
              <a:rPr dirty="0"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141414"/>
                </a:solidFill>
                <a:latin typeface="Times New Roman"/>
                <a:cs typeface="Times New Roman"/>
              </a:rPr>
              <a:t>by</a:t>
            </a:r>
            <a:r>
              <a:rPr dirty="0"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1350" spc="35">
                <a:solidFill>
                  <a:srgbClr val="141414"/>
                </a:solidFill>
                <a:latin typeface="Times New Roman"/>
                <a:cs typeface="Times New Roman"/>
              </a:rPr>
              <a:t>NATIONAL</a:t>
            </a:r>
            <a:r>
              <a:rPr dirty="0"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141414"/>
                </a:solidFill>
                <a:latin typeface="Times New Roman"/>
                <a:cs typeface="Times New Roman"/>
              </a:rPr>
              <a:t>LIBRARY</a:t>
            </a:r>
            <a:r>
              <a:rPr dirty="0"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1350" spc="35">
                <a:solidFill>
                  <a:srgbClr val="141414"/>
                </a:solidFill>
                <a:latin typeface="Times New Roman"/>
                <a:cs typeface="Times New Roman"/>
              </a:rPr>
              <a:t>OF</a:t>
            </a:r>
            <a:r>
              <a:rPr dirty="0" sz="1350" spc="-20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1350" spc="60">
                <a:solidFill>
                  <a:srgbClr val="141414"/>
                </a:solidFill>
                <a:latin typeface="Times New Roman"/>
                <a:cs typeface="Times New Roman"/>
              </a:rPr>
              <a:t>MEDICINE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9350" y="2416175"/>
            <a:ext cx="49561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>
                <a:solidFill>
                  <a:srgbClr val="141414"/>
                </a:solidFill>
                <a:latin typeface="Times New Roman"/>
                <a:cs typeface="Times New Roman"/>
              </a:rPr>
              <a:t>(NATIONAL </a:t>
            </a:r>
            <a:r>
              <a:rPr dirty="0" sz="1350" spc="50">
                <a:solidFill>
                  <a:srgbClr val="141414"/>
                </a:solidFill>
                <a:latin typeface="Times New Roman"/>
                <a:cs typeface="Times New Roman"/>
              </a:rPr>
              <a:t>CENTER </a:t>
            </a:r>
            <a:r>
              <a:rPr dirty="0" sz="1350" spc="35">
                <a:solidFill>
                  <a:srgbClr val="141414"/>
                </a:solidFill>
                <a:latin typeface="Times New Roman"/>
                <a:cs typeface="Times New Roman"/>
              </a:rPr>
              <a:t>OF </a:t>
            </a:r>
            <a:r>
              <a:rPr dirty="0" sz="1350" spc="25">
                <a:solidFill>
                  <a:srgbClr val="141414"/>
                </a:solidFill>
                <a:latin typeface="Times New Roman"/>
                <a:cs typeface="Times New Roman"/>
              </a:rPr>
              <a:t>BIOTECHNOLOGY</a:t>
            </a:r>
            <a:r>
              <a:rPr dirty="0" sz="1350" spc="125">
                <a:solidFill>
                  <a:srgbClr val="141414"/>
                </a:solidFill>
                <a:latin typeface="Times New Roman"/>
                <a:cs typeface="Times New Roman"/>
              </a:rPr>
              <a:t> </a:t>
            </a:r>
            <a:r>
              <a:rPr dirty="0" sz="1350" spc="55">
                <a:solidFill>
                  <a:srgbClr val="141414"/>
                </a:solidFill>
                <a:latin typeface="Times New Roman"/>
                <a:cs typeface="Times New Roman"/>
              </a:rPr>
              <a:t>INFORMATION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3080" cy="10287000"/>
            <a:chOff x="0" y="0"/>
            <a:chExt cx="18293080" cy="10287000"/>
          </a:xfrm>
        </p:grpSpPr>
        <p:sp>
          <p:nvSpPr>
            <p:cNvPr id="3" name="object 3"/>
            <p:cNvSpPr/>
            <p:nvPr/>
          </p:nvSpPr>
          <p:spPr>
            <a:xfrm>
              <a:off x="7524750" y="8996362"/>
              <a:ext cx="10763250" cy="0"/>
            </a:xfrm>
            <a:custGeom>
              <a:avLst/>
              <a:gdLst/>
              <a:ahLst/>
              <a:cxnLst/>
              <a:rect l="l" t="t" r="r" b="b"/>
              <a:pathLst>
                <a:path w="10763250" h="0">
                  <a:moveTo>
                    <a:pt x="0" y="0"/>
                  </a:moveTo>
                  <a:lnTo>
                    <a:pt x="1076325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4850" y="5143500"/>
              <a:ext cx="10544190" cy="3962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20775" y="9293225"/>
            <a:ext cx="1171067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50" spc="-340">
                <a:solidFill>
                  <a:srgbClr val="D12C2C"/>
                </a:solidFill>
                <a:uFill>
                  <a:solidFill>
                    <a:srgbClr val="D12C2C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350" spc="90" b="1">
                <a:solidFill>
                  <a:srgbClr val="D12C2C"/>
                </a:solidFill>
                <a:uFill>
                  <a:solidFill>
                    <a:srgbClr val="D12C2C"/>
                  </a:solidFill>
                </a:uFill>
                <a:latin typeface="Arial"/>
                <a:cs typeface="Arial"/>
                <a:hlinkClick r:id="rId3"/>
              </a:rPr>
              <a:t>HTTPS://ARCHIVE.NYTIMES.COM/WELL.BLOGS.NYTIMES.COM/2009/04/02/DOCTORS-TALK-BUT-DO-PATIENTS-UNDERSTAND/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025" y="942975"/>
            <a:ext cx="17916525" cy="9124950"/>
            <a:chOff x="200025" y="942975"/>
            <a:chExt cx="17916525" cy="9124950"/>
          </a:xfrm>
        </p:grpSpPr>
        <p:sp>
          <p:nvSpPr>
            <p:cNvPr id="7" name="object 7"/>
            <p:cNvSpPr/>
            <p:nvPr/>
          </p:nvSpPr>
          <p:spPr>
            <a:xfrm>
              <a:off x="952500" y="942990"/>
              <a:ext cx="5886449" cy="3248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53300" y="947737"/>
              <a:ext cx="10763250" cy="0"/>
            </a:xfrm>
            <a:custGeom>
              <a:avLst/>
              <a:gdLst/>
              <a:ahLst/>
              <a:cxnLst/>
              <a:rect l="l" t="t" r="r" b="b"/>
              <a:pathLst>
                <a:path w="10763250" h="0">
                  <a:moveTo>
                    <a:pt x="0" y="0"/>
                  </a:moveTo>
                  <a:lnTo>
                    <a:pt x="1076325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30100" y="5448300"/>
              <a:ext cx="5705490" cy="3352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54225" y="4502150"/>
            <a:ext cx="367919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20">
                <a:solidFill>
                  <a:srgbClr val="D12C2C"/>
                </a:solidFill>
                <a:latin typeface="Times New Roman"/>
                <a:cs typeface="Times New Roman"/>
              </a:rPr>
              <a:t>https://pubmed.ncbi.nlm.nih.gov/11103725/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36040" y="1130300"/>
            <a:ext cx="7727315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285" b="1">
                <a:solidFill>
                  <a:srgbClr val="141414"/>
                </a:solidFill>
                <a:latin typeface="Arial"/>
                <a:cs typeface="Arial"/>
              </a:rPr>
              <a:t>Some</a:t>
            </a:r>
            <a:r>
              <a:rPr dirty="0" sz="9000" spc="-785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9000" spc="20" b="1">
                <a:solidFill>
                  <a:srgbClr val="141414"/>
                </a:solidFill>
                <a:latin typeface="Arial"/>
                <a:cs typeface="Arial"/>
              </a:rPr>
              <a:t>Articles  </a:t>
            </a:r>
            <a:r>
              <a:rPr dirty="0" sz="9000" spc="595" b="1">
                <a:solidFill>
                  <a:srgbClr val="141414"/>
                </a:solidFill>
                <a:latin typeface="Arial"/>
                <a:cs typeface="Arial"/>
              </a:rPr>
              <a:t>and</a:t>
            </a:r>
            <a:r>
              <a:rPr dirty="0" sz="9000" spc="-730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9000" spc="-140" b="1">
                <a:solidFill>
                  <a:srgbClr val="141414"/>
                </a:solidFill>
                <a:latin typeface="Arial"/>
                <a:cs typeface="Arial"/>
              </a:rPr>
              <a:t>Blogs</a:t>
            </a:r>
            <a:endParaRPr sz="9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4032" y="977912"/>
            <a:ext cx="129971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>
                <a:solidFill>
                  <a:srgbClr val="141414"/>
                </a:solidFill>
              </a:rPr>
              <a:t>Our</a:t>
            </a:r>
            <a:r>
              <a:rPr dirty="0" spc="-50">
                <a:solidFill>
                  <a:srgbClr val="141414"/>
                </a:solidFill>
              </a:rPr>
              <a:t> </a:t>
            </a:r>
            <a:r>
              <a:rPr dirty="0" spc="484">
                <a:solidFill>
                  <a:srgbClr val="141414"/>
                </a:solidFill>
              </a:rPr>
              <a:t>team</a:t>
            </a:r>
            <a:r>
              <a:rPr dirty="0" spc="-50">
                <a:solidFill>
                  <a:srgbClr val="141414"/>
                </a:solidFill>
              </a:rPr>
              <a:t> </a:t>
            </a:r>
            <a:r>
              <a:rPr dirty="0" spc="445">
                <a:solidFill>
                  <a:srgbClr val="141414"/>
                </a:solidFill>
              </a:rPr>
              <a:t>has</a:t>
            </a:r>
            <a:r>
              <a:rPr dirty="0" spc="-45">
                <a:solidFill>
                  <a:srgbClr val="141414"/>
                </a:solidFill>
              </a:rPr>
              <a:t> </a:t>
            </a:r>
            <a:r>
              <a:rPr dirty="0" spc="360">
                <a:solidFill>
                  <a:srgbClr val="141414"/>
                </a:solidFill>
              </a:rPr>
              <a:t>years</a:t>
            </a:r>
            <a:r>
              <a:rPr dirty="0" spc="-50">
                <a:solidFill>
                  <a:srgbClr val="141414"/>
                </a:solidFill>
              </a:rPr>
              <a:t> </a:t>
            </a:r>
            <a:r>
              <a:rPr dirty="0" spc="280">
                <a:solidFill>
                  <a:srgbClr val="141414"/>
                </a:solidFill>
              </a:rPr>
              <a:t>of</a:t>
            </a:r>
            <a:r>
              <a:rPr dirty="0" spc="-45">
                <a:solidFill>
                  <a:srgbClr val="141414"/>
                </a:solidFill>
              </a:rPr>
              <a:t> </a:t>
            </a:r>
            <a:r>
              <a:rPr dirty="0" spc="350">
                <a:solidFill>
                  <a:srgbClr val="141414"/>
                </a:solidFill>
              </a:rPr>
              <a:t>experience</a:t>
            </a:r>
            <a:r>
              <a:rPr dirty="0" spc="-50">
                <a:solidFill>
                  <a:srgbClr val="141414"/>
                </a:solidFill>
              </a:rPr>
              <a:t> </a:t>
            </a:r>
            <a:r>
              <a:rPr dirty="0" spc="360">
                <a:solidFill>
                  <a:srgbClr val="141414"/>
                </a:solidFill>
              </a:rPr>
              <a:t>across</a:t>
            </a:r>
            <a:r>
              <a:rPr dirty="0" spc="-50">
                <a:solidFill>
                  <a:srgbClr val="141414"/>
                </a:solidFill>
              </a:rPr>
              <a:t> </a:t>
            </a:r>
            <a:r>
              <a:rPr dirty="0" spc="330">
                <a:solidFill>
                  <a:srgbClr val="141414"/>
                </a:solidFill>
              </a:rPr>
              <a:t>diverse</a:t>
            </a:r>
            <a:r>
              <a:rPr dirty="0" spc="-45">
                <a:solidFill>
                  <a:srgbClr val="141414"/>
                </a:solidFill>
              </a:rPr>
              <a:t> </a:t>
            </a:r>
            <a:r>
              <a:rPr dirty="0" spc="375">
                <a:solidFill>
                  <a:srgbClr val="141414"/>
                </a:solidFill>
              </a:rPr>
              <a:t>industries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0104" y="4294484"/>
            <a:ext cx="1833880" cy="8794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Aastha</a:t>
            </a:r>
            <a:r>
              <a:rPr dirty="0" sz="2400" spc="-114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Garg</a:t>
            </a:r>
            <a:endParaRPr sz="2400">
              <a:latin typeface="Times New Roman"/>
              <a:cs typeface="Times New Roman"/>
            </a:endParaRPr>
          </a:p>
          <a:p>
            <a:pPr algn="ctr" marL="38735">
              <a:lnSpc>
                <a:spcPct val="100000"/>
              </a:lnSpc>
              <a:spcBef>
                <a:spcPts val="720"/>
              </a:spcBef>
            </a:pPr>
            <a:r>
              <a:rPr dirty="0" sz="1800" spc="50" b="1">
                <a:solidFill>
                  <a:srgbClr val="747787"/>
                </a:solidFill>
                <a:latin typeface="Arial"/>
                <a:cs typeface="Arial"/>
              </a:rPr>
              <a:t>R&amp;D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192" y="4227845"/>
            <a:ext cx="1941195" cy="94551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Sarthak</a:t>
            </a:r>
            <a:r>
              <a:rPr dirty="0" sz="2400" spc="-10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85">
                <a:solidFill>
                  <a:srgbClr val="747787"/>
                </a:solidFill>
                <a:latin typeface="Times New Roman"/>
                <a:cs typeface="Times New Roman"/>
              </a:rPr>
              <a:t>Pant</a:t>
            </a:r>
            <a:endParaRPr sz="2400">
              <a:latin typeface="Times New Roman"/>
              <a:cs typeface="Times New Roman"/>
            </a:endParaRPr>
          </a:p>
          <a:p>
            <a:pPr algn="ctr" marR="24765">
              <a:lnSpc>
                <a:spcPct val="100000"/>
              </a:lnSpc>
              <a:spcBef>
                <a:spcPts val="945"/>
              </a:spcBef>
            </a:pPr>
            <a:r>
              <a:rPr dirty="0" sz="1800" spc="-50" b="1">
                <a:solidFill>
                  <a:srgbClr val="747787"/>
                </a:solidFill>
                <a:latin typeface="Arial"/>
                <a:cs typeface="Arial"/>
              </a:rPr>
              <a:t>SDE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4147" y="4227845"/>
            <a:ext cx="2021205" cy="94551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sz="2400" spc="85">
                <a:solidFill>
                  <a:srgbClr val="747787"/>
                </a:solidFill>
                <a:latin typeface="Times New Roman"/>
                <a:cs typeface="Times New Roman"/>
              </a:rPr>
              <a:t>BSN</a:t>
            </a:r>
            <a:r>
              <a:rPr dirty="0" sz="2400" spc="-8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Abhiram</a:t>
            </a:r>
            <a:endParaRPr sz="2400">
              <a:latin typeface="Times New Roman"/>
              <a:cs typeface="Times New Roman"/>
            </a:endParaRPr>
          </a:p>
          <a:p>
            <a:pPr algn="ctr" marR="25400">
              <a:lnSpc>
                <a:spcPct val="100000"/>
              </a:lnSpc>
              <a:spcBef>
                <a:spcPts val="945"/>
              </a:spcBef>
            </a:pPr>
            <a:r>
              <a:rPr dirty="0" sz="1800" spc="-50" b="1">
                <a:solidFill>
                  <a:srgbClr val="747787"/>
                </a:solidFill>
                <a:latin typeface="Arial"/>
                <a:cs typeface="Arial"/>
              </a:rPr>
              <a:t>SDE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5769" y="4227845"/>
            <a:ext cx="2179320" cy="94551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sz="2400" spc="170">
                <a:solidFill>
                  <a:srgbClr val="747787"/>
                </a:solidFill>
                <a:latin typeface="Times New Roman"/>
                <a:cs typeface="Times New Roman"/>
              </a:rPr>
              <a:t>Yash</a:t>
            </a:r>
            <a:r>
              <a:rPr dirty="0" sz="2400" spc="-10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Bhandari</a:t>
            </a:r>
            <a:endParaRPr sz="24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  <a:spcBef>
                <a:spcPts val="945"/>
              </a:spcBef>
            </a:pPr>
            <a:r>
              <a:rPr dirty="0" sz="1800" spc="-50" b="1">
                <a:solidFill>
                  <a:srgbClr val="747787"/>
                </a:solidFill>
                <a:latin typeface="Arial"/>
                <a:cs typeface="Arial"/>
              </a:rPr>
              <a:t>SDE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025" y="2657486"/>
            <a:ext cx="15630525" cy="7410450"/>
            <a:chOff x="200025" y="2657486"/>
            <a:chExt cx="15630525" cy="7410450"/>
          </a:xfrm>
        </p:grpSpPr>
        <p:sp>
          <p:nvSpPr>
            <p:cNvPr id="9" name="object 9"/>
            <p:cNvSpPr/>
            <p:nvPr/>
          </p:nvSpPr>
          <p:spPr>
            <a:xfrm>
              <a:off x="2447925" y="2657487"/>
              <a:ext cx="1523999" cy="1523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10325" y="2657486"/>
              <a:ext cx="1523999" cy="152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53675" y="2657487"/>
              <a:ext cx="1523999" cy="1523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06550" y="2657486"/>
              <a:ext cx="1523999" cy="1524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025" y="9601211"/>
              <a:ext cx="771524" cy="466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97075" y="5578475"/>
            <a:ext cx="246253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5">
                <a:solidFill>
                  <a:srgbClr val="747787"/>
                </a:solidFill>
                <a:latin typeface="Times New Roman"/>
                <a:cs typeface="Times New Roman"/>
              </a:rPr>
              <a:t>She</a:t>
            </a:r>
            <a:r>
              <a:rPr dirty="0"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35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35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expert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dirty="0" sz="1800" spc="185">
                <a:solidFill>
                  <a:srgbClr val="747787"/>
                </a:solidFill>
                <a:latin typeface="Times New Roman"/>
                <a:cs typeface="Times New Roman"/>
              </a:rPr>
              <a:t>researching </a:t>
            </a:r>
            <a:r>
              <a:rPr dirty="0" sz="1800" spc="215">
                <a:solidFill>
                  <a:srgbClr val="747787"/>
                </a:solidFill>
                <a:latin typeface="Times New Roman"/>
                <a:cs typeface="Times New Roman"/>
              </a:rPr>
              <a:t>new</a:t>
            </a:r>
            <a:r>
              <a:rPr dirty="0" sz="1800" spc="-27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335">
                <a:solidFill>
                  <a:srgbClr val="747787"/>
                </a:solidFill>
                <a:latin typeface="Times New Roman"/>
                <a:cs typeface="Times New Roman"/>
              </a:rPr>
              <a:t>stu"  </a:t>
            </a:r>
            <a:r>
              <a:rPr dirty="0" sz="1800" spc="229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dirty="0" sz="1800" spc="190">
                <a:solidFill>
                  <a:srgbClr val="747787"/>
                </a:solidFill>
                <a:latin typeface="Times New Roman"/>
                <a:cs typeface="Times New Roman"/>
              </a:rPr>
              <a:t>getting </a:t>
            </a:r>
            <a:r>
              <a:rPr dirty="0" sz="1800" spc="204">
                <a:solidFill>
                  <a:srgbClr val="747787"/>
                </a:solidFill>
                <a:latin typeface="Times New Roman"/>
                <a:cs typeface="Times New Roman"/>
              </a:rPr>
              <a:t>things  </a:t>
            </a:r>
            <a:r>
              <a:rPr dirty="0" sz="1800" spc="180">
                <a:solidFill>
                  <a:srgbClr val="747787"/>
                </a:solidFill>
                <a:latin typeface="Times New Roman"/>
                <a:cs typeface="Times New Roman"/>
              </a:rPr>
              <a:t>together. </a:t>
            </a:r>
            <a:r>
              <a:rPr dirty="0" sz="1800" spc="140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dirty="0" sz="1800" spc="215">
                <a:solidFill>
                  <a:srgbClr val="747787"/>
                </a:solidFill>
                <a:latin typeface="Times New Roman"/>
                <a:cs typeface="Times New Roman"/>
              </a:rPr>
              <a:t>her  </a:t>
            </a:r>
            <a:r>
              <a:rPr dirty="0" sz="1800" spc="130">
                <a:solidFill>
                  <a:srgbClr val="747787"/>
                </a:solidFill>
                <a:latin typeface="Times New Roman"/>
                <a:cs typeface="Times New Roman"/>
              </a:rPr>
              <a:t>skills</a:t>
            </a:r>
            <a:r>
              <a:rPr dirty="0"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20">
                <a:solidFill>
                  <a:srgbClr val="747787"/>
                </a:solidFill>
                <a:latin typeface="Times New Roman"/>
                <a:cs typeface="Times New Roman"/>
              </a:rPr>
              <a:t>on</a:t>
            </a:r>
            <a:r>
              <a:rPr dirty="0"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25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front</a:t>
            </a:r>
            <a:r>
              <a:rPr dirty="0"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20">
                <a:solidFill>
                  <a:srgbClr val="747787"/>
                </a:solidFill>
                <a:latin typeface="Times New Roman"/>
                <a:cs typeface="Times New Roman"/>
              </a:rPr>
              <a:t>end 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dirty="0"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20">
                <a:solidFill>
                  <a:srgbClr val="747787"/>
                </a:solidFill>
                <a:latin typeface="Times New Roman"/>
                <a:cs typeface="Times New Roman"/>
              </a:rPr>
              <a:t>phenomenal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4240" y="5578475"/>
            <a:ext cx="2371725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dirty="0"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35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35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expert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dirty="0" sz="1800" spc="165">
                <a:solidFill>
                  <a:srgbClr val="747787"/>
                </a:solidFill>
                <a:latin typeface="Times New Roman"/>
                <a:cs typeface="Times New Roman"/>
              </a:rPr>
              <a:t>developing </a:t>
            </a:r>
            <a:r>
              <a:rPr dirty="0" sz="1800" spc="215">
                <a:solidFill>
                  <a:srgbClr val="747787"/>
                </a:solidFill>
                <a:latin typeface="Times New Roman"/>
                <a:cs typeface="Times New Roman"/>
              </a:rPr>
              <a:t>new</a:t>
            </a:r>
            <a:r>
              <a:rPr dirty="0" sz="1800" spc="-254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335">
                <a:solidFill>
                  <a:srgbClr val="747787"/>
                </a:solidFill>
                <a:latin typeface="Times New Roman"/>
                <a:cs typeface="Times New Roman"/>
              </a:rPr>
              <a:t>stu"  </a:t>
            </a:r>
            <a:r>
              <a:rPr dirty="0" sz="1800" spc="215">
                <a:solidFill>
                  <a:srgbClr val="747787"/>
                </a:solidFill>
                <a:latin typeface="Times New Roman"/>
                <a:cs typeface="Times New Roman"/>
              </a:rPr>
              <a:t>from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0">
                <a:solidFill>
                  <a:srgbClr val="747787"/>
                </a:solidFill>
                <a:latin typeface="Times New Roman"/>
                <a:cs typeface="Times New Roman"/>
              </a:rPr>
              <a:t>scratch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80">
                <a:solidFill>
                  <a:srgbClr val="747787"/>
                </a:solidFill>
                <a:latin typeface="Times New Roman"/>
                <a:cs typeface="Times New Roman"/>
              </a:rPr>
              <a:t>plus</a:t>
            </a:r>
            <a:r>
              <a:rPr dirty="0"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80">
                <a:solidFill>
                  <a:srgbClr val="747787"/>
                </a:solidFill>
                <a:latin typeface="Times New Roman"/>
                <a:cs typeface="Times New Roman"/>
              </a:rPr>
              <a:t>his  leadership </a:t>
            </a:r>
            <a:r>
              <a:rPr dirty="0" sz="1800" spc="130">
                <a:solidFill>
                  <a:srgbClr val="747787"/>
                </a:solidFill>
                <a:latin typeface="Times New Roman"/>
                <a:cs typeface="Times New Roman"/>
              </a:rPr>
              <a:t>skills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are  </a:t>
            </a:r>
            <a:r>
              <a:rPr dirty="0" sz="1800" spc="140">
                <a:solidFill>
                  <a:srgbClr val="747787"/>
                </a:solidFill>
                <a:latin typeface="Times New Roman"/>
                <a:cs typeface="Times New Roman"/>
              </a:rPr>
              <a:t>good.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45690" y="5568965"/>
            <a:ext cx="2469515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dirty="0" sz="18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35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35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expert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dirty="0" sz="1800" spc="185">
                <a:solidFill>
                  <a:srgbClr val="747787"/>
                </a:solidFill>
                <a:latin typeface="Times New Roman"/>
                <a:cs typeface="Times New Roman"/>
              </a:rPr>
              <a:t>backend</a:t>
            </a:r>
            <a:r>
              <a:rPr dirty="0" sz="1800" spc="-10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00">
                <a:solidFill>
                  <a:srgbClr val="747787"/>
                </a:solidFill>
                <a:latin typeface="Times New Roman"/>
                <a:cs typeface="Times New Roman"/>
              </a:rPr>
              <a:t>development  </a:t>
            </a:r>
            <a:r>
              <a:rPr dirty="0" sz="1800" spc="229">
                <a:solidFill>
                  <a:srgbClr val="747787"/>
                </a:solidFill>
                <a:latin typeface="Times New Roman"/>
                <a:cs typeface="Times New Roman"/>
              </a:rPr>
              <a:t>and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can </a:t>
            </a:r>
            <a:r>
              <a:rPr dirty="0" sz="1800" spc="145">
                <a:solidFill>
                  <a:srgbClr val="747787"/>
                </a:solidFill>
                <a:latin typeface="Times New Roman"/>
                <a:cs typeface="Times New Roman"/>
              </a:rPr>
              <a:t>easily solve  </a:t>
            </a:r>
            <a:r>
              <a:rPr dirty="0" sz="1800" spc="200">
                <a:solidFill>
                  <a:srgbClr val="747787"/>
                </a:solidFill>
                <a:latin typeface="Times New Roman"/>
                <a:cs typeface="Times New Roman"/>
              </a:rPr>
              <a:t>any problem 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addressed </a:t>
            </a:r>
            <a:r>
              <a:rPr dirty="0" sz="1800" spc="200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1800" spc="-26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80">
                <a:solidFill>
                  <a:srgbClr val="747787"/>
                </a:solidFill>
                <a:latin typeface="Times New Roman"/>
                <a:cs typeface="Times New Roman"/>
              </a:rPr>
              <a:t>him.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36650" y="5568965"/>
            <a:ext cx="251079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can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20">
                <a:solidFill>
                  <a:srgbClr val="747787"/>
                </a:solidFill>
                <a:latin typeface="Times New Roman"/>
                <a:cs typeface="Times New Roman"/>
              </a:rPr>
              <a:t>make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204">
                <a:solidFill>
                  <a:srgbClr val="747787"/>
                </a:solidFill>
                <a:latin typeface="Times New Roman"/>
                <a:cs typeface="Times New Roman"/>
              </a:rPr>
              <a:t>anything</a:t>
            </a:r>
            <a:endParaRPr sz="1800">
              <a:latin typeface="Times New Roman"/>
              <a:cs typeface="Times New Roman"/>
            </a:endParaRPr>
          </a:p>
          <a:p>
            <a:pPr marL="12700" marR="13970">
              <a:lnSpc>
                <a:spcPct val="166700"/>
              </a:lnSpc>
            </a:pPr>
            <a:r>
              <a:rPr dirty="0" sz="1800" spc="180">
                <a:solidFill>
                  <a:srgbClr val="747787"/>
                </a:solidFill>
                <a:latin typeface="Times New Roman"/>
                <a:cs typeface="Times New Roman"/>
              </a:rPr>
              <a:t>work because </a:t>
            </a:r>
            <a:r>
              <a:rPr dirty="0" sz="1800" spc="140">
                <a:solidFill>
                  <a:srgbClr val="747787"/>
                </a:solidFill>
                <a:latin typeface="Times New Roman"/>
                <a:cs typeface="Times New Roman"/>
              </a:rPr>
              <a:t>of </a:t>
            </a:r>
            <a:r>
              <a:rPr dirty="0" sz="1800" spc="180">
                <a:solidFill>
                  <a:srgbClr val="747787"/>
                </a:solidFill>
                <a:latin typeface="Times New Roman"/>
                <a:cs typeface="Times New Roman"/>
              </a:rPr>
              <a:t>his  knowledge </a:t>
            </a:r>
            <a:r>
              <a:rPr dirty="0" sz="1800" spc="175">
                <a:solidFill>
                  <a:srgbClr val="747787"/>
                </a:solidFill>
                <a:latin typeface="Times New Roman"/>
                <a:cs typeface="Times New Roman"/>
              </a:rPr>
              <a:t>in  </a:t>
            </a:r>
            <a:r>
              <a:rPr dirty="0" sz="1800" spc="254">
                <a:solidFill>
                  <a:srgbClr val="747787"/>
                </a:solidFill>
                <a:latin typeface="Times New Roman"/>
                <a:cs typeface="Times New Roman"/>
              </a:rPr>
              <a:t>di"erent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40">
                <a:solidFill>
                  <a:srgbClr val="747787"/>
                </a:solidFill>
                <a:latin typeface="Times New Roman"/>
                <a:cs typeface="Times New Roman"/>
              </a:rPr>
              <a:t>fields</a:t>
            </a:r>
            <a:r>
              <a:rPr dirty="0" sz="18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40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dirty="0" sz="1800" spc="-4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95">
                <a:solidFill>
                  <a:srgbClr val="747787"/>
                </a:solidFill>
                <a:latin typeface="Times New Roman"/>
                <a:cs typeface="Times New Roman"/>
              </a:rPr>
              <a:t>tech  </a:t>
            </a:r>
            <a:r>
              <a:rPr dirty="0" sz="1800" spc="190">
                <a:solidFill>
                  <a:srgbClr val="747787"/>
                </a:solidFill>
                <a:latin typeface="Times New Roman"/>
                <a:cs typeface="Times New Roman"/>
              </a:rPr>
              <a:t>helps </a:t>
            </a:r>
            <a:r>
              <a:rPr dirty="0" sz="1800" spc="225">
                <a:solidFill>
                  <a:srgbClr val="747787"/>
                </a:solidFill>
                <a:latin typeface="Times New Roman"/>
                <a:cs typeface="Times New Roman"/>
              </a:rPr>
              <a:t>the </a:t>
            </a:r>
            <a:r>
              <a:rPr dirty="0" sz="1800" spc="240">
                <a:solidFill>
                  <a:srgbClr val="747787"/>
                </a:solidFill>
                <a:latin typeface="Times New Roman"/>
                <a:cs typeface="Times New Roman"/>
              </a:rPr>
              <a:t>team </a:t>
            </a:r>
            <a:r>
              <a:rPr dirty="0" sz="1800" spc="215">
                <a:solidFill>
                  <a:srgbClr val="747787"/>
                </a:solidFill>
                <a:latin typeface="Times New Roman"/>
                <a:cs typeface="Times New Roman"/>
              </a:rPr>
              <a:t>at  </a:t>
            </a:r>
            <a:r>
              <a:rPr dirty="0" sz="1800" spc="150">
                <a:solidFill>
                  <a:srgbClr val="747787"/>
                </a:solidFill>
                <a:latin typeface="Times New Roman"/>
                <a:cs typeface="Times New Roman"/>
              </a:rPr>
              <a:t>crucial</a:t>
            </a:r>
            <a:r>
              <a:rPr dirty="0" sz="18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1800" spc="170">
                <a:solidFill>
                  <a:srgbClr val="747787"/>
                </a:solidFill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92304" y="9017000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8580" marR="5969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DOCTAMY</a:t>
            </a:r>
          </a:p>
          <a:p>
            <a:pPr algn="ctr" marL="68580">
              <a:lnSpc>
                <a:spcPct val="100000"/>
              </a:lnSpc>
              <a:spcBef>
                <a:spcPts val="30"/>
              </a:spcBef>
            </a:pPr>
            <a:r>
              <a:rPr dirty="0" sz="13500" spc="150" b="1">
                <a:latin typeface="Arial"/>
                <a:cs typeface="Arial"/>
              </a:rPr>
              <a:t>Thank</a:t>
            </a:r>
            <a:r>
              <a:rPr dirty="0" sz="13500" spc="-1700" b="1">
                <a:latin typeface="Arial"/>
                <a:cs typeface="Arial"/>
              </a:rPr>
              <a:t> </a:t>
            </a:r>
            <a:r>
              <a:rPr dirty="0" sz="13500" spc="204" b="1">
                <a:latin typeface="Arial"/>
                <a:cs typeface="Arial"/>
              </a:rPr>
              <a:t>you</a:t>
            </a:r>
            <a:endParaRPr sz="13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025" y="9601211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501775"/>
            <a:ext cx="3016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165" b="1">
                <a:solidFill>
                  <a:srgbClr val="141414"/>
                </a:solidFill>
                <a:latin typeface="Arial"/>
                <a:cs typeface="Arial"/>
              </a:rPr>
              <a:t>1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000" y="1797050"/>
            <a:ext cx="1287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0">
                <a:solidFill>
                  <a:srgbClr val="747787"/>
                </a:solidFill>
                <a:latin typeface="Times New Roman"/>
                <a:cs typeface="Times New Roman"/>
              </a:rPr>
              <a:t>P</a:t>
            </a:r>
            <a:r>
              <a:rPr dirty="0" sz="2400" spc="280">
                <a:solidFill>
                  <a:srgbClr val="747787"/>
                </a:solidFill>
                <a:latin typeface="Times New Roman"/>
                <a:cs typeface="Times New Roman"/>
              </a:rPr>
              <a:t>r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o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b</a:t>
            </a:r>
            <a:r>
              <a:rPr dirty="0" sz="2400" spc="120">
                <a:solidFill>
                  <a:srgbClr val="747787"/>
                </a:solidFill>
                <a:latin typeface="Times New Roman"/>
                <a:cs typeface="Times New Roman"/>
              </a:rPr>
              <a:t>l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e</a:t>
            </a:r>
            <a:r>
              <a:rPr dirty="0" sz="2400" spc="490">
                <a:solidFill>
                  <a:srgbClr val="747787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4378340"/>
            <a:ext cx="4819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4" b="1">
                <a:solidFill>
                  <a:srgbClr val="141414"/>
                </a:solidFill>
                <a:latin typeface="Arial"/>
                <a:cs typeface="Arial"/>
              </a:rPr>
              <a:t>3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8000" y="4664075"/>
            <a:ext cx="17392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Work-Flow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225" y="5845190"/>
            <a:ext cx="5295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625" b="1">
                <a:solidFill>
                  <a:srgbClr val="141414"/>
                </a:solidFill>
                <a:latin typeface="Arial"/>
                <a:cs typeface="Arial"/>
              </a:rPr>
              <a:t>4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0" y="6140465"/>
            <a:ext cx="2519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Market</a:t>
            </a:r>
            <a:r>
              <a:rPr dirty="0" sz="2400" spc="-9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Research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225" y="7283450"/>
            <a:ext cx="5162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25" b="1">
                <a:solidFill>
                  <a:srgbClr val="141414"/>
                </a:solidFill>
                <a:latin typeface="Arial"/>
                <a:cs typeface="Arial"/>
              </a:rPr>
              <a:t>5</a:t>
            </a:r>
            <a:endParaRPr sz="6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7569215"/>
            <a:ext cx="19646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Future</a:t>
            </a:r>
            <a:r>
              <a:rPr dirty="0" sz="2400" spc="-9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747787"/>
                </a:solidFill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025" y="0"/>
            <a:ext cx="18087975" cy="10287000"/>
            <a:chOff x="200025" y="0"/>
            <a:chExt cx="18087975" cy="10287000"/>
          </a:xfrm>
        </p:grpSpPr>
        <p:sp>
          <p:nvSpPr>
            <p:cNvPr id="11" name="object 11"/>
            <p:cNvSpPr/>
            <p:nvPr/>
          </p:nvSpPr>
          <p:spPr>
            <a:xfrm>
              <a:off x="12582525" y="0"/>
              <a:ext cx="5705474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2500" y="942974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2500" y="261461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 h="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3925" y="551975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 h="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2500" y="403385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 h="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3925" y="7129462"/>
              <a:ext cx="10668000" cy="0"/>
            </a:xfrm>
            <a:custGeom>
              <a:avLst/>
              <a:gdLst/>
              <a:ahLst/>
              <a:cxnLst/>
              <a:rect l="l" t="t" r="r" b="b"/>
              <a:pathLst>
                <a:path w="10668000" h="0">
                  <a:moveTo>
                    <a:pt x="0" y="0"/>
                  </a:moveTo>
                  <a:lnTo>
                    <a:pt x="10668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39800" y="1044575"/>
            <a:ext cx="2539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D12C2C"/>
                </a:solidFill>
                <a:latin typeface="Arial"/>
                <a:cs typeface="Arial"/>
              </a:rPr>
              <a:t>TABLE </a:t>
            </a:r>
            <a:r>
              <a:rPr dirty="0" sz="1800" spc="-15" b="1">
                <a:solidFill>
                  <a:srgbClr val="D12C2C"/>
                </a:solidFill>
                <a:latin typeface="Arial"/>
                <a:cs typeface="Arial"/>
              </a:rPr>
              <a:t>OF</a:t>
            </a:r>
            <a:r>
              <a:rPr dirty="0" sz="1800" spc="-160" b="1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dirty="0" sz="1800" spc="50" b="1">
                <a:solidFill>
                  <a:srgbClr val="D12C2C"/>
                </a:solidFill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5" y="2816225"/>
            <a:ext cx="4629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05" b="1">
                <a:solidFill>
                  <a:srgbClr val="141414"/>
                </a:solidFill>
                <a:latin typeface="Arial"/>
                <a:cs typeface="Arial"/>
              </a:rPr>
              <a:t>2</a:t>
            </a:r>
            <a:endParaRPr sz="6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7525" y="3111515"/>
            <a:ext cx="1280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747787"/>
                </a:solidFill>
                <a:latin typeface="Times New Roman"/>
                <a:cs typeface="Times New Roman"/>
              </a:rPr>
              <a:t>S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o</a:t>
            </a:r>
            <a:r>
              <a:rPr dirty="0" sz="2400" spc="120">
                <a:solidFill>
                  <a:srgbClr val="747787"/>
                </a:solidFill>
                <a:latin typeface="Times New Roman"/>
                <a:cs typeface="Times New Roman"/>
              </a:rPr>
              <a:t>l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u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t</a:t>
            </a:r>
            <a:r>
              <a:rPr dirty="0" sz="2400" spc="110">
                <a:solidFill>
                  <a:srgbClr val="747787"/>
                </a:solidFill>
                <a:latin typeface="Times New Roman"/>
                <a:cs typeface="Times New Roman"/>
              </a:rPr>
              <a:t>i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o</a:t>
            </a:r>
            <a:r>
              <a:rPr dirty="0" sz="2400" spc="365">
                <a:solidFill>
                  <a:srgbClr val="747787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314840"/>
              <a:ext cx="2714625" cy="3657600"/>
            </a:xfrm>
            <a:custGeom>
              <a:avLst/>
              <a:gdLst/>
              <a:ahLst/>
              <a:cxnLst/>
              <a:rect l="l" t="t" r="r" b="b"/>
              <a:pathLst>
                <a:path w="2714625" h="3657600">
                  <a:moveTo>
                    <a:pt x="1109687" y="12700"/>
                  </a:moveTo>
                  <a:lnTo>
                    <a:pt x="661962" y="12700"/>
                  </a:lnTo>
                  <a:lnTo>
                    <a:pt x="684251" y="0"/>
                  </a:lnTo>
                  <a:lnTo>
                    <a:pt x="1087398" y="0"/>
                  </a:lnTo>
                  <a:lnTo>
                    <a:pt x="1109687" y="12700"/>
                  </a:lnTo>
                  <a:close/>
                </a:path>
                <a:path w="2714625" h="3657600">
                  <a:moveTo>
                    <a:pt x="1198479" y="25400"/>
                  </a:moveTo>
                  <a:lnTo>
                    <a:pt x="573174" y="25400"/>
                  </a:lnTo>
                  <a:lnTo>
                    <a:pt x="595307" y="12700"/>
                  </a:lnTo>
                  <a:lnTo>
                    <a:pt x="1176344" y="12700"/>
                  </a:lnTo>
                  <a:lnTo>
                    <a:pt x="1198479" y="25400"/>
                  </a:lnTo>
                  <a:close/>
                </a:path>
                <a:path w="2714625" h="3657600">
                  <a:moveTo>
                    <a:pt x="1264589" y="38100"/>
                  </a:moveTo>
                  <a:lnTo>
                    <a:pt x="507060" y="38100"/>
                  </a:lnTo>
                  <a:lnTo>
                    <a:pt x="529047" y="25400"/>
                  </a:lnTo>
                  <a:lnTo>
                    <a:pt x="1242602" y="25400"/>
                  </a:lnTo>
                  <a:lnTo>
                    <a:pt x="1264589" y="38100"/>
                  </a:lnTo>
                  <a:close/>
                </a:path>
                <a:path w="2714625" h="3657600">
                  <a:moveTo>
                    <a:pt x="1330185" y="50800"/>
                  </a:moveTo>
                  <a:lnTo>
                    <a:pt x="441464" y="50800"/>
                  </a:lnTo>
                  <a:lnTo>
                    <a:pt x="463269" y="38100"/>
                  </a:lnTo>
                  <a:lnTo>
                    <a:pt x="1308380" y="38100"/>
                  </a:lnTo>
                  <a:lnTo>
                    <a:pt x="1330185" y="50800"/>
                  </a:lnTo>
                  <a:close/>
                </a:path>
                <a:path w="2714625" h="3657600">
                  <a:moveTo>
                    <a:pt x="1373589" y="63500"/>
                  </a:moveTo>
                  <a:lnTo>
                    <a:pt x="398060" y="63500"/>
                  </a:lnTo>
                  <a:lnTo>
                    <a:pt x="419726" y="50800"/>
                  </a:lnTo>
                  <a:lnTo>
                    <a:pt x="1351923" y="50800"/>
                  </a:lnTo>
                  <a:lnTo>
                    <a:pt x="1373589" y="63500"/>
                  </a:lnTo>
                  <a:close/>
                </a:path>
                <a:path w="2714625" h="3657600">
                  <a:moveTo>
                    <a:pt x="1416700" y="76200"/>
                  </a:moveTo>
                  <a:lnTo>
                    <a:pt x="354949" y="76200"/>
                  </a:lnTo>
                  <a:lnTo>
                    <a:pt x="376467" y="63500"/>
                  </a:lnTo>
                  <a:lnTo>
                    <a:pt x="1395182" y="63500"/>
                  </a:lnTo>
                  <a:lnTo>
                    <a:pt x="1416700" y="76200"/>
                  </a:lnTo>
                  <a:close/>
                </a:path>
                <a:path w="2714625" h="3657600">
                  <a:moveTo>
                    <a:pt x="1459487" y="88900"/>
                  </a:moveTo>
                  <a:lnTo>
                    <a:pt x="312162" y="88900"/>
                  </a:lnTo>
                  <a:lnTo>
                    <a:pt x="333512" y="76200"/>
                  </a:lnTo>
                  <a:lnTo>
                    <a:pt x="1438137" y="76200"/>
                  </a:lnTo>
                  <a:lnTo>
                    <a:pt x="1459487" y="88900"/>
                  </a:lnTo>
                  <a:close/>
                </a:path>
                <a:path w="2714625" h="3657600">
                  <a:moveTo>
                    <a:pt x="1523013" y="114300"/>
                  </a:moveTo>
                  <a:lnTo>
                    <a:pt x="248636" y="114300"/>
                  </a:lnTo>
                  <a:lnTo>
                    <a:pt x="290899" y="88900"/>
                  </a:lnTo>
                  <a:lnTo>
                    <a:pt x="1480750" y="88900"/>
                  </a:lnTo>
                  <a:lnTo>
                    <a:pt x="1523013" y="114300"/>
                  </a:lnTo>
                  <a:close/>
                </a:path>
                <a:path w="2714625" h="3657600">
                  <a:moveTo>
                    <a:pt x="1564886" y="127000"/>
                  </a:moveTo>
                  <a:lnTo>
                    <a:pt x="206763" y="127000"/>
                  </a:lnTo>
                  <a:lnTo>
                    <a:pt x="227651" y="114300"/>
                  </a:lnTo>
                  <a:lnTo>
                    <a:pt x="1543998" y="114300"/>
                  </a:lnTo>
                  <a:lnTo>
                    <a:pt x="1564886" y="127000"/>
                  </a:lnTo>
                  <a:close/>
                </a:path>
                <a:path w="2714625" h="3657600">
                  <a:moveTo>
                    <a:pt x="1647391" y="165100"/>
                  </a:moveTo>
                  <a:lnTo>
                    <a:pt x="124258" y="165100"/>
                  </a:lnTo>
                  <a:lnTo>
                    <a:pt x="185975" y="127000"/>
                  </a:lnTo>
                  <a:lnTo>
                    <a:pt x="1585674" y="127000"/>
                  </a:lnTo>
                  <a:lnTo>
                    <a:pt x="1647391" y="165100"/>
                  </a:lnTo>
                  <a:close/>
                </a:path>
                <a:path w="2714625" h="3657600">
                  <a:moveTo>
                    <a:pt x="1747913" y="215900"/>
                  </a:moveTo>
                  <a:lnTo>
                    <a:pt x="23736" y="215900"/>
                  </a:lnTo>
                  <a:lnTo>
                    <a:pt x="103908" y="165100"/>
                  </a:lnTo>
                  <a:lnTo>
                    <a:pt x="1667741" y="165100"/>
                  </a:lnTo>
                  <a:lnTo>
                    <a:pt x="1747913" y="215900"/>
                  </a:lnTo>
                  <a:close/>
                </a:path>
                <a:path w="2714625" h="3657600">
                  <a:moveTo>
                    <a:pt x="1767642" y="3429000"/>
                  </a:moveTo>
                  <a:lnTo>
                    <a:pt x="4006" y="3429000"/>
                  </a:lnTo>
                  <a:lnTo>
                    <a:pt x="0" y="3416300"/>
                  </a:lnTo>
                  <a:lnTo>
                    <a:pt x="0" y="228600"/>
                  </a:lnTo>
                  <a:lnTo>
                    <a:pt x="4006" y="215900"/>
                  </a:lnTo>
                  <a:lnTo>
                    <a:pt x="1767642" y="215900"/>
                  </a:lnTo>
                  <a:lnTo>
                    <a:pt x="1845197" y="266700"/>
                  </a:lnTo>
                  <a:lnTo>
                    <a:pt x="1901847" y="304800"/>
                  </a:lnTo>
                  <a:lnTo>
                    <a:pt x="1957127" y="342900"/>
                  </a:lnTo>
                  <a:lnTo>
                    <a:pt x="2010962" y="381000"/>
                  </a:lnTo>
                  <a:lnTo>
                    <a:pt x="2046008" y="406400"/>
                  </a:lnTo>
                  <a:lnTo>
                    <a:pt x="2080349" y="431800"/>
                  </a:lnTo>
                  <a:lnTo>
                    <a:pt x="2097248" y="457200"/>
                  </a:lnTo>
                  <a:lnTo>
                    <a:pt x="2130510" y="482600"/>
                  </a:lnTo>
                  <a:lnTo>
                    <a:pt x="2163014" y="508000"/>
                  </a:lnTo>
                  <a:lnTo>
                    <a:pt x="2178977" y="533400"/>
                  </a:lnTo>
                  <a:lnTo>
                    <a:pt x="2194750" y="546100"/>
                  </a:lnTo>
                  <a:lnTo>
                    <a:pt x="2210325" y="558800"/>
                  </a:lnTo>
                  <a:lnTo>
                    <a:pt x="2225701" y="571500"/>
                  </a:lnTo>
                  <a:lnTo>
                    <a:pt x="2240880" y="596900"/>
                  </a:lnTo>
                  <a:lnTo>
                    <a:pt x="2255849" y="609600"/>
                  </a:lnTo>
                  <a:lnTo>
                    <a:pt x="2270611" y="622300"/>
                  </a:lnTo>
                  <a:lnTo>
                    <a:pt x="2285163" y="647700"/>
                  </a:lnTo>
                  <a:lnTo>
                    <a:pt x="2299506" y="660400"/>
                  </a:lnTo>
                  <a:lnTo>
                    <a:pt x="2313636" y="685800"/>
                  </a:lnTo>
                  <a:lnTo>
                    <a:pt x="2327551" y="698500"/>
                  </a:lnTo>
                  <a:lnTo>
                    <a:pt x="2341250" y="711200"/>
                  </a:lnTo>
                  <a:lnTo>
                    <a:pt x="2354732" y="736600"/>
                  </a:lnTo>
                  <a:lnTo>
                    <a:pt x="2367991" y="749300"/>
                  </a:lnTo>
                  <a:lnTo>
                    <a:pt x="2381023" y="774700"/>
                  </a:lnTo>
                  <a:lnTo>
                    <a:pt x="2393831" y="787400"/>
                  </a:lnTo>
                  <a:lnTo>
                    <a:pt x="2406415" y="800100"/>
                  </a:lnTo>
                  <a:lnTo>
                    <a:pt x="2418770" y="825500"/>
                  </a:lnTo>
                  <a:lnTo>
                    <a:pt x="2430891" y="838200"/>
                  </a:lnTo>
                  <a:lnTo>
                    <a:pt x="2442781" y="863600"/>
                  </a:lnTo>
                  <a:lnTo>
                    <a:pt x="2454440" y="876300"/>
                  </a:lnTo>
                  <a:lnTo>
                    <a:pt x="2465859" y="901700"/>
                  </a:lnTo>
                  <a:lnTo>
                    <a:pt x="2477040" y="927100"/>
                  </a:lnTo>
                  <a:lnTo>
                    <a:pt x="2487982" y="939800"/>
                  </a:lnTo>
                  <a:lnTo>
                    <a:pt x="2498683" y="965200"/>
                  </a:lnTo>
                  <a:lnTo>
                    <a:pt x="2509140" y="977900"/>
                  </a:lnTo>
                  <a:lnTo>
                    <a:pt x="2519351" y="1003300"/>
                  </a:lnTo>
                  <a:lnTo>
                    <a:pt x="2529318" y="1016000"/>
                  </a:lnTo>
                  <a:lnTo>
                    <a:pt x="2539041" y="1041400"/>
                  </a:lnTo>
                  <a:lnTo>
                    <a:pt x="2548510" y="1066800"/>
                  </a:lnTo>
                  <a:lnTo>
                    <a:pt x="2557729" y="1079500"/>
                  </a:lnTo>
                  <a:lnTo>
                    <a:pt x="2566698" y="1104900"/>
                  </a:lnTo>
                  <a:lnTo>
                    <a:pt x="2575417" y="1117600"/>
                  </a:lnTo>
                  <a:lnTo>
                    <a:pt x="2583876" y="1143000"/>
                  </a:lnTo>
                  <a:lnTo>
                    <a:pt x="2592081" y="1168400"/>
                  </a:lnTo>
                  <a:lnTo>
                    <a:pt x="2600028" y="1181100"/>
                  </a:lnTo>
                  <a:lnTo>
                    <a:pt x="2607716" y="1206500"/>
                  </a:lnTo>
                  <a:lnTo>
                    <a:pt x="2615149" y="1231900"/>
                  </a:lnTo>
                  <a:lnTo>
                    <a:pt x="2622320" y="1244600"/>
                  </a:lnTo>
                  <a:lnTo>
                    <a:pt x="2629230" y="1270000"/>
                  </a:lnTo>
                  <a:lnTo>
                    <a:pt x="2635881" y="1295400"/>
                  </a:lnTo>
                  <a:lnTo>
                    <a:pt x="2642263" y="1308100"/>
                  </a:lnTo>
                  <a:lnTo>
                    <a:pt x="2648378" y="1333500"/>
                  </a:lnTo>
                  <a:lnTo>
                    <a:pt x="2654229" y="1358900"/>
                  </a:lnTo>
                  <a:lnTo>
                    <a:pt x="2659818" y="1384300"/>
                  </a:lnTo>
                  <a:lnTo>
                    <a:pt x="2665136" y="1397000"/>
                  </a:lnTo>
                  <a:lnTo>
                    <a:pt x="2670188" y="1422400"/>
                  </a:lnTo>
                  <a:lnTo>
                    <a:pt x="2674972" y="1447800"/>
                  </a:lnTo>
                  <a:lnTo>
                    <a:pt x="2679487" y="1460500"/>
                  </a:lnTo>
                  <a:lnTo>
                    <a:pt x="2683730" y="1485900"/>
                  </a:lnTo>
                  <a:lnTo>
                    <a:pt x="2687702" y="1511300"/>
                  </a:lnTo>
                  <a:lnTo>
                    <a:pt x="2691403" y="1536700"/>
                  </a:lnTo>
                  <a:lnTo>
                    <a:pt x="2694832" y="1549400"/>
                  </a:lnTo>
                  <a:lnTo>
                    <a:pt x="2697988" y="1574800"/>
                  </a:lnTo>
                  <a:lnTo>
                    <a:pt x="2700869" y="1600200"/>
                  </a:lnTo>
                  <a:lnTo>
                    <a:pt x="2703478" y="1625600"/>
                  </a:lnTo>
                  <a:lnTo>
                    <a:pt x="2705814" y="1638300"/>
                  </a:lnTo>
                  <a:lnTo>
                    <a:pt x="2707878" y="1663700"/>
                  </a:lnTo>
                  <a:lnTo>
                    <a:pt x="2709669" y="1689100"/>
                  </a:lnTo>
                  <a:lnTo>
                    <a:pt x="2711185" y="1714500"/>
                  </a:lnTo>
                  <a:lnTo>
                    <a:pt x="2712424" y="1727200"/>
                  </a:lnTo>
                  <a:lnTo>
                    <a:pt x="2713387" y="1752600"/>
                  </a:lnTo>
                  <a:lnTo>
                    <a:pt x="2714075" y="1778000"/>
                  </a:lnTo>
                  <a:lnTo>
                    <a:pt x="2714487" y="1803400"/>
                  </a:lnTo>
                  <a:lnTo>
                    <a:pt x="2714625" y="1828800"/>
                  </a:lnTo>
                  <a:lnTo>
                    <a:pt x="2714487" y="1841500"/>
                  </a:lnTo>
                  <a:lnTo>
                    <a:pt x="2714075" y="1866900"/>
                  </a:lnTo>
                  <a:lnTo>
                    <a:pt x="2713387" y="1892300"/>
                  </a:lnTo>
                  <a:lnTo>
                    <a:pt x="2712424" y="1917700"/>
                  </a:lnTo>
                  <a:lnTo>
                    <a:pt x="2711185" y="1930400"/>
                  </a:lnTo>
                  <a:lnTo>
                    <a:pt x="2709669" y="1955800"/>
                  </a:lnTo>
                  <a:lnTo>
                    <a:pt x="2707878" y="1981200"/>
                  </a:lnTo>
                  <a:lnTo>
                    <a:pt x="2705814" y="2006600"/>
                  </a:lnTo>
                  <a:lnTo>
                    <a:pt x="2703478" y="2019300"/>
                  </a:lnTo>
                  <a:lnTo>
                    <a:pt x="2700869" y="2044700"/>
                  </a:lnTo>
                  <a:lnTo>
                    <a:pt x="2697988" y="2070100"/>
                  </a:lnTo>
                  <a:lnTo>
                    <a:pt x="2694832" y="2095500"/>
                  </a:lnTo>
                  <a:lnTo>
                    <a:pt x="2691403" y="2108200"/>
                  </a:lnTo>
                  <a:lnTo>
                    <a:pt x="2687702" y="2133600"/>
                  </a:lnTo>
                  <a:lnTo>
                    <a:pt x="2683730" y="2159000"/>
                  </a:lnTo>
                  <a:lnTo>
                    <a:pt x="2679487" y="2184400"/>
                  </a:lnTo>
                  <a:lnTo>
                    <a:pt x="2674972" y="2197100"/>
                  </a:lnTo>
                  <a:lnTo>
                    <a:pt x="2670188" y="2222500"/>
                  </a:lnTo>
                  <a:lnTo>
                    <a:pt x="2665136" y="2247900"/>
                  </a:lnTo>
                  <a:lnTo>
                    <a:pt x="2659818" y="2260600"/>
                  </a:lnTo>
                  <a:lnTo>
                    <a:pt x="2654229" y="2286000"/>
                  </a:lnTo>
                  <a:lnTo>
                    <a:pt x="2648378" y="2311400"/>
                  </a:lnTo>
                  <a:lnTo>
                    <a:pt x="2642263" y="2336800"/>
                  </a:lnTo>
                  <a:lnTo>
                    <a:pt x="2635881" y="2349500"/>
                  </a:lnTo>
                  <a:lnTo>
                    <a:pt x="2629230" y="2374900"/>
                  </a:lnTo>
                  <a:lnTo>
                    <a:pt x="2622320" y="2400300"/>
                  </a:lnTo>
                  <a:lnTo>
                    <a:pt x="2615149" y="2413000"/>
                  </a:lnTo>
                  <a:lnTo>
                    <a:pt x="2607716" y="2438400"/>
                  </a:lnTo>
                  <a:lnTo>
                    <a:pt x="2600028" y="2463800"/>
                  </a:lnTo>
                  <a:lnTo>
                    <a:pt x="2592081" y="2476500"/>
                  </a:lnTo>
                  <a:lnTo>
                    <a:pt x="2583876" y="2501900"/>
                  </a:lnTo>
                  <a:lnTo>
                    <a:pt x="2575417" y="2527300"/>
                  </a:lnTo>
                  <a:lnTo>
                    <a:pt x="2566698" y="2540000"/>
                  </a:lnTo>
                  <a:lnTo>
                    <a:pt x="2557729" y="2565400"/>
                  </a:lnTo>
                  <a:lnTo>
                    <a:pt x="2548510" y="2578100"/>
                  </a:lnTo>
                  <a:lnTo>
                    <a:pt x="2539041" y="2603500"/>
                  </a:lnTo>
                  <a:lnTo>
                    <a:pt x="2529318" y="2628900"/>
                  </a:lnTo>
                  <a:lnTo>
                    <a:pt x="2519351" y="2641600"/>
                  </a:lnTo>
                  <a:lnTo>
                    <a:pt x="2509140" y="2667000"/>
                  </a:lnTo>
                  <a:lnTo>
                    <a:pt x="2498683" y="2679700"/>
                  </a:lnTo>
                  <a:lnTo>
                    <a:pt x="2487982" y="2705100"/>
                  </a:lnTo>
                  <a:lnTo>
                    <a:pt x="2477040" y="2717800"/>
                  </a:lnTo>
                  <a:lnTo>
                    <a:pt x="2465859" y="2743200"/>
                  </a:lnTo>
                  <a:lnTo>
                    <a:pt x="2454440" y="2768600"/>
                  </a:lnTo>
                  <a:lnTo>
                    <a:pt x="2442781" y="2781300"/>
                  </a:lnTo>
                  <a:lnTo>
                    <a:pt x="2430891" y="2806700"/>
                  </a:lnTo>
                  <a:lnTo>
                    <a:pt x="2418770" y="2819400"/>
                  </a:lnTo>
                  <a:lnTo>
                    <a:pt x="2406415" y="2844800"/>
                  </a:lnTo>
                  <a:lnTo>
                    <a:pt x="2393831" y="2857500"/>
                  </a:lnTo>
                  <a:lnTo>
                    <a:pt x="2381023" y="2870200"/>
                  </a:lnTo>
                  <a:lnTo>
                    <a:pt x="2367991" y="2895600"/>
                  </a:lnTo>
                  <a:lnTo>
                    <a:pt x="2354732" y="2908300"/>
                  </a:lnTo>
                  <a:lnTo>
                    <a:pt x="2341250" y="2933700"/>
                  </a:lnTo>
                  <a:lnTo>
                    <a:pt x="2327551" y="2946400"/>
                  </a:lnTo>
                  <a:lnTo>
                    <a:pt x="2313636" y="2959100"/>
                  </a:lnTo>
                  <a:lnTo>
                    <a:pt x="2299506" y="2984500"/>
                  </a:lnTo>
                  <a:lnTo>
                    <a:pt x="2285163" y="2997200"/>
                  </a:lnTo>
                  <a:lnTo>
                    <a:pt x="2270611" y="3022600"/>
                  </a:lnTo>
                  <a:lnTo>
                    <a:pt x="2255849" y="3035300"/>
                  </a:lnTo>
                  <a:lnTo>
                    <a:pt x="2240880" y="3048000"/>
                  </a:lnTo>
                  <a:lnTo>
                    <a:pt x="2225701" y="3073400"/>
                  </a:lnTo>
                  <a:lnTo>
                    <a:pt x="2210325" y="3086100"/>
                  </a:lnTo>
                  <a:lnTo>
                    <a:pt x="2194750" y="3098800"/>
                  </a:lnTo>
                  <a:lnTo>
                    <a:pt x="2178977" y="3111500"/>
                  </a:lnTo>
                  <a:lnTo>
                    <a:pt x="2163014" y="3136900"/>
                  </a:lnTo>
                  <a:lnTo>
                    <a:pt x="2130510" y="3162300"/>
                  </a:lnTo>
                  <a:lnTo>
                    <a:pt x="2097247" y="3187700"/>
                  </a:lnTo>
                  <a:lnTo>
                    <a:pt x="2080345" y="3213100"/>
                  </a:lnTo>
                  <a:lnTo>
                    <a:pt x="2046008" y="3238500"/>
                  </a:lnTo>
                  <a:lnTo>
                    <a:pt x="2010962" y="3263900"/>
                  </a:lnTo>
                  <a:lnTo>
                    <a:pt x="1957127" y="3302000"/>
                  </a:lnTo>
                  <a:lnTo>
                    <a:pt x="1901847" y="3340100"/>
                  </a:lnTo>
                  <a:lnTo>
                    <a:pt x="1845197" y="3378200"/>
                  </a:lnTo>
                  <a:lnTo>
                    <a:pt x="1767642" y="3429000"/>
                  </a:lnTo>
                  <a:close/>
                </a:path>
                <a:path w="2714625" h="3657600">
                  <a:moveTo>
                    <a:pt x="1667741" y="3479800"/>
                  </a:moveTo>
                  <a:lnTo>
                    <a:pt x="103908" y="3479800"/>
                  </a:lnTo>
                  <a:lnTo>
                    <a:pt x="23736" y="3429000"/>
                  </a:lnTo>
                  <a:lnTo>
                    <a:pt x="1747913" y="3429000"/>
                  </a:lnTo>
                  <a:lnTo>
                    <a:pt x="1667741" y="3479800"/>
                  </a:lnTo>
                  <a:close/>
                </a:path>
                <a:path w="2714625" h="3657600">
                  <a:moveTo>
                    <a:pt x="1585674" y="3517900"/>
                  </a:moveTo>
                  <a:lnTo>
                    <a:pt x="185975" y="3517900"/>
                  </a:lnTo>
                  <a:lnTo>
                    <a:pt x="124258" y="3479800"/>
                  </a:lnTo>
                  <a:lnTo>
                    <a:pt x="1647391" y="3479800"/>
                  </a:lnTo>
                  <a:lnTo>
                    <a:pt x="1585674" y="3517900"/>
                  </a:lnTo>
                  <a:close/>
                </a:path>
                <a:path w="2714625" h="3657600">
                  <a:moveTo>
                    <a:pt x="1543998" y="3530600"/>
                  </a:moveTo>
                  <a:lnTo>
                    <a:pt x="227651" y="3530600"/>
                  </a:lnTo>
                  <a:lnTo>
                    <a:pt x="206763" y="3517900"/>
                  </a:lnTo>
                  <a:lnTo>
                    <a:pt x="1564886" y="3517900"/>
                  </a:lnTo>
                  <a:lnTo>
                    <a:pt x="1543998" y="3530600"/>
                  </a:lnTo>
                  <a:close/>
                </a:path>
                <a:path w="2714625" h="3657600">
                  <a:moveTo>
                    <a:pt x="1480750" y="3556000"/>
                  </a:moveTo>
                  <a:lnTo>
                    <a:pt x="290899" y="3556000"/>
                  </a:lnTo>
                  <a:lnTo>
                    <a:pt x="248636" y="3530600"/>
                  </a:lnTo>
                  <a:lnTo>
                    <a:pt x="1523013" y="3530600"/>
                  </a:lnTo>
                  <a:lnTo>
                    <a:pt x="1480750" y="3556000"/>
                  </a:lnTo>
                  <a:close/>
                </a:path>
                <a:path w="2714625" h="3657600">
                  <a:moveTo>
                    <a:pt x="1438137" y="3568700"/>
                  </a:moveTo>
                  <a:lnTo>
                    <a:pt x="333512" y="3568700"/>
                  </a:lnTo>
                  <a:lnTo>
                    <a:pt x="312162" y="3556000"/>
                  </a:lnTo>
                  <a:lnTo>
                    <a:pt x="1459487" y="3556000"/>
                  </a:lnTo>
                  <a:lnTo>
                    <a:pt x="1438137" y="3568700"/>
                  </a:lnTo>
                  <a:close/>
                </a:path>
                <a:path w="2714625" h="3657600">
                  <a:moveTo>
                    <a:pt x="1395182" y="3581400"/>
                  </a:moveTo>
                  <a:lnTo>
                    <a:pt x="376467" y="3581400"/>
                  </a:lnTo>
                  <a:lnTo>
                    <a:pt x="354949" y="3568700"/>
                  </a:lnTo>
                  <a:lnTo>
                    <a:pt x="1416700" y="3568700"/>
                  </a:lnTo>
                  <a:lnTo>
                    <a:pt x="1395182" y="3581400"/>
                  </a:lnTo>
                  <a:close/>
                </a:path>
                <a:path w="2714625" h="3657600">
                  <a:moveTo>
                    <a:pt x="1351923" y="3594100"/>
                  </a:moveTo>
                  <a:lnTo>
                    <a:pt x="419726" y="3594100"/>
                  </a:lnTo>
                  <a:lnTo>
                    <a:pt x="398060" y="3581400"/>
                  </a:lnTo>
                  <a:lnTo>
                    <a:pt x="1373589" y="3581400"/>
                  </a:lnTo>
                  <a:lnTo>
                    <a:pt x="1351923" y="3594100"/>
                  </a:lnTo>
                  <a:close/>
                </a:path>
                <a:path w="2714625" h="3657600">
                  <a:moveTo>
                    <a:pt x="1308380" y="3606800"/>
                  </a:moveTo>
                  <a:lnTo>
                    <a:pt x="463269" y="3606800"/>
                  </a:lnTo>
                  <a:lnTo>
                    <a:pt x="441464" y="3594100"/>
                  </a:lnTo>
                  <a:lnTo>
                    <a:pt x="1330185" y="3594100"/>
                  </a:lnTo>
                  <a:lnTo>
                    <a:pt x="1308380" y="3606800"/>
                  </a:lnTo>
                  <a:close/>
                </a:path>
                <a:path w="2714625" h="3657600">
                  <a:moveTo>
                    <a:pt x="1242602" y="3619500"/>
                  </a:moveTo>
                  <a:lnTo>
                    <a:pt x="529047" y="3619500"/>
                  </a:lnTo>
                  <a:lnTo>
                    <a:pt x="507060" y="3606800"/>
                  </a:lnTo>
                  <a:lnTo>
                    <a:pt x="1264589" y="3606800"/>
                  </a:lnTo>
                  <a:lnTo>
                    <a:pt x="1242602" y="3619500"/>
                  </a:lnTo>
                  <a:close/>
                </a:path>
                <a:path w="2714625" h="3657600">
                  <a:moveTo>
                    <a:pt x="1176342" y="3632200"/>
                  </a:moveTo>
                  <a:lnTo>
                    <a:pt x="595305" y="3632200"/>
                  </a:lnTo>
                  <a:lnTo>
                    <a:pt x="573170" y="3619500"/>
                  </a:lnTo>
                  <a:lnTo>
                    <a:pt x="1198476" y="3619500"/>
                  </a:lnTo>
                  <a:lnTo>
                    <a:pt x="1176342" y="3632200"/>
                  </a:lnTo>
                  <a:close/>
                </a:path>
                <a:path w="2714625" h="3657600">
                  <a:moveTo>
                    <a:pt x="1087398" y="3644900"/>
                  </a:moveTo>
                  <a:lnTo>
                    <a:pt x="684251" y="3644900"/>
                  </a:lnTo>
                  <a:lnTo>
                    <a:pt x="661962" y="3632200"/>
                  </a:lnTo>
                  <a:lnTo>
                    <a:pt x="1109687" y="3632200"/>
                  </a:lnTo>
                  <a:lnTo>
                    <a:pt x="1087398" y="3644900"/>
                  </a:lnTo>
                  <a:close/>
                </a:path>
                <a:path w="2714625" h="3657600">
                  <a:moveTo>
                    <a:pt x="885825" y="3657600"/>
                  </a:moveTo>
                  <a:lnTo>
                    <a:pt x="863381" y="3644900"/>
                  </a:lnTo>
                  <a:lnTo>
                    <a:pt x="908268" y="3644900"/>
                  </a:lnTo>
                  <a:lnTo>
                    <a:pt x="885825" y="3657600"/>
                  </a:lnTo>
                  <a:close/>
                </a:path>
              </a:pathLst>
            </a:custGeom>
            <a:solidFill>
              <a:srgbClr val="F43B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39800" y="7454900"/>
            <a:ext cx="1312799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204" b="1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dirty="0" sz="60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0" spc="39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60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0" spc="235" b="1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dirty="0" sz="60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0" spc="155" b="1">
                <a:solidFill>
                  <a:srgbClr val="FFFFFF"/>
                </a:solidFill>
                <a:latin typeface="Arial"/>
                <a:cs typeface="Arial"/>
              </a:rPr>
              <a:t>literacy</a:t>
            </a:r>
            <a:r>
              <a:rPr dirty="0" sz="60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0" spc="409" b="1">
                <a:solidFill>
                  <a:srgbClr val="FFFFFF"/>
                </a:solidFill>
                <a:latin typeface="Arial"/>
                <a:cs typeface="Arial"/>
              </a:rPr>
              <a:t>among  </a:t>
            </a:r>
            <a:r>
              <a:rPr dirty="0" sz="6000" spc="145" b="1">
                <a:solidFill>
                  <a:srgbClr val="FFFFFF"/>
                </a:solidFill>
                <a:latin typeface="Arial"/>
                <a:cs typeface="Arial"/>
              </a:rPr>
              <a:t>patients.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275" y="6597665"/>
            <a:ext cx="1607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4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dirty="0" sz="24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75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025" y="9601201"/>
            <a:ext cx="771524" cy="46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00" y="1492250"/>
            <a:ext cx="24707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60" b="1">
                <a:solidFill>
                  <a:srgbClr val="141414"/>
                </a:solidFill>
                <a:latin typeface="Arial"/>
                <a:cs typeface="Arial"/>
              </a:rPr>
              <a:t>W</a:t>
            </a:r>
            <a:r>
              <a:rPr dirty="0" sz="6000" spc="180" b="1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dirty="0" sz="6000" spc="610" b="1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dirty="0" sz="6000" spc="210" b="1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dirty="0" sz="6000" spc="-440" b="1">
                <a:solidFill>
                  <a:srgbClr val="141414"/>
                </a:solidFill>
                <a:latin typeface="Arial"/>
                <a:cs typeface="Arial"/>
              </a:rPr>
              <a:t>?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800" y="2730500"/>
            <a:ext cx="11944350" cy="6163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5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5">
                <a:solidFill>
                  <a:srgbClr val="747787"/>
                </a:solidFill>
                <a:latin typeface="Times New Roman"/>
                <a:cs typeface="Times New Roman"/>
              </a:rPr>
              <a:t>health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literacy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15">
                <a:solidFill>
                  <a:srgbClr val="747787"/>
                </a:solidFill>
                <a:latin typeface="Times New Roman"/>
                <a:cs typeface="Times New Roman"/>
              </a:rPr>
              <a:t>among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patients.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0" spc="65" b="1">
                <a:solidFill>
                  <a:srgbClr val="141414"/>
                </a:solidFill>
                <a:latin typeface="Arial"/>
                <a:cs typeface="Arial"/>
              </a:rPr>
              <a:t>Why?</a:t>
            </a:r>
            <a:endParaRPr sz="60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980"/>
              </a:spcBef>
            </a:pP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Most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85">
                <a:solidFill>
                  <a:srgbClr val="747787"/>
                </a:solidFill>
                <a:latin typeface="Times New Roman"/>
                <a:cs typeface="Times New Roman"/>
              </a:rPr>
              <a:t>time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15">
                <a:solidFill>
                  <a:srgbClr val="747787"/>
                </a:solidFill>
                <a:latin typeface="Times New Roman"/>
                <a:cs typeface="Times New Roman"/>
              </a:rPr>
              <a:t>don't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have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specialization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60">
                <a:solidFill>
                  <a:srgbClr val="747787"/>
                </a:solidFill>
                <a:latin typeface="Times New Roman"/>
                <a:cs typeface="Times New Roman"/>
              </a:rPr>
              <a:t>like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doctors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do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thus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have 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5">
                <a:solidFill>
                  <a:srgbClr val="747787"/>
                </a:solidFill>
                <a:latin typeface="Times New Roman"/>
                <a:cs typeface="Times New Roman"/>
              </a:rPr>
              <a:t>lack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knowledge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about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what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doctor's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guides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prescribe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instruct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them</a:t>
            </a:r>
            <a:r>
              <a:rPr dirty="0" sz="2400" spc="245" b="1">
                <a:solidFill>
                  <a:srgbClr val="747787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6000" spc="275" b="1">
                <a:solidFill>
                  <a:srgbClr val="141414"/>
                </a:solidFill>
                <a:latin typeface="Arial"/>
                <a:cs typeface="Arial"/>
              </a:rPr>
              <a:t>Why</a:t>
            </a:r>
            <a:r>
              <a:rPr dirty="0" sz="6000" spc="-484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6000" spc="15" b="1">
                <a:solidFill>
                  <a:srgbClr val="141414"/>
                </a:solidFill>
                <a:latin typeface="Arial"/>
                <a:cs typeface="Arial"/>
              </a:rPr>
              <a:t>now?</a:t>
            </a:r>
            <a:endParaRPr sz="6000">
              <a:latin typeface="Arial"/>
              <a:cs typeface="Arial"/>
            </a:endParaRPr>
          </a:p>
          <a:p>
            <a:pPr marL="12700" marR="139065">
              <a:lnSpc>
                <a:spcPct val="125000"/>
              </a:lnSpc>
              <a:spcBef>
                <a:spcPts val="2355"/>
              </a:spcBef>
            </a:pP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Often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leading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45">
                <a:solidFill>
                  <a:srgbClr val="747787"/>
                </a:solidFill>
                <a:latin typeface="Times New Roman"/>
                <a:cs typeface="Times New Roman"/>
              </a:rPr>
              <a:t>them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90">
                <a:solidFill>
                  <a:srgbClr val="747787"/>
                </a:solidFill>
                <a:latin typeface="Times New Roman"/>
                <a:cs typeface="Times New Roman"/>
              </a:rPr>
              <a:t>misunderstand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diagnoses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5">
                <a:solidFill>
                  <a:srgbClr val="747787"/>
                </a:solidFill>
                <a:latin typeface="Times New Roman"/>
                <a:cs typeface="Times New Roman"/>
              </a:rPr>
              <a:t>done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by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doctors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leading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side  </a:t>
            </a:r>
            <a:r>
              <a:rPr dirty="0" sz="2400" spc="345">
                <a:solidFill>
                  <a:srgbClr val="747787"/>
                </a:solidFill>
                <a:latin typeface="Times New Roman"/>
                <a:cs typeface="Times New Roman"/>
              </a:rPr>
              <a:t>e"ects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even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-180" b="1">
                <a:solidFill>
                  <a:srgbClr val="747787"/>
                </a:solidFill>
                <a:latin typeface="Verdana"/>
                <a:cs typeface="Verdana"/>
              </a:rPr>
              <a:t>death.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5" y="942975"/>
            <a:ext cx="17135475" cy="9124950"/>
            <a:chOff x="200025" y="942975"/>
            <a:chExt cx="17135475" cy="9124950"/>
          </a:xfrm>
        </p:grpSpPr>
        <p:sp>
          <p:nvSpPr>
            <p:cNvPr id="5" name="object 5"/>
            <p:cNvSpPr/>
            <p:nvPr/>
          </p:nvSpPr>
          <p:spPr>
            <a:xfrm>
              <a:off x="952500" y="942975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43500" y="353855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43500" y="6367462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46695" y="1281366"/>
            <a:ext cx="2425700" cy="8472805"/>
          </a:xfrm>
          <a:prstGeom prst="rect">
            <a:avLst/>
          </a:prstGeom>
        </p:spPr>
        <p:txBody>
          <a:bodyPr wrap="square" lIns="0" tIns="984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3500" spc="810" b="1">
                <a:solidFill>
                  <a:srgbClr val="D12C2C"/>
                </a:solidFill>
                <a:latin typeface="Arial"/>
                <a:cs typeface="Arial"/>
              </a:rPr>
              <a:t>P</a:t>
            </a:r>
            <a:r>
              <a:rPr dirty="0" sz="13500" spc="810" b="1">
                <a:solidFill>
                  <a:srgbClr val="D12C2C"/>
                </a:solidFill>
                <a:latin typeface="Arial"/>
                <a:cs typeface="Arial"/>
              </a:rPr>
              <a:t>R</a:t>
            </a:r>
            <a:r>
              <a:rPr dirty="0" sz="13500" spc="810" b="1">
                <a:solidFill>
                  <a:srgbClr val="D12C2C"/>
                </a:solidFill>
                <a:latin typeface="Arial"/>
                <a:cs typeface="Arial"/>
              </a:rPr>
              <a:t>O</a:t>
            </a:r>
            <a:r>
              <a:rPr dirty="0" sz="13500" spc="810" b="1">
                <a:solidFill>
                  <a:srgbClr val="D12C2C"/>
                </a:solidFill>
                <a:latin typeface="Arial"/>
                <a:cs typeface="Arial"/>
              </a:rPr>
              <a:t>B</a:t>
            </a:r>
            <a:r>
              <a:rPr dirty="0" sz="13500" spc="810" b="1">
                <a:solidFill>
                  <a:srgbClr val="D12C2C"/>
                </a:solidFill>
                <a:latin typeface="Arial"/>
                <a:cs typeface="Arial"/>
              </a:rPr>
              <a:t>L</a:t>
            </a:r>
            <a:r>
              <a:rPr dirty="0" sz="13500" spc="810" b="1">
                <a:solidFill>
                  <a:srgbClr val="D12C2C"/>
                </a:solidFill>
                <a:latin typeface="Arial"/>
                <a:cs typeface="Arial"/>
              </a:rPr>
              <a:t>E</a:t>
            </a:r>
            <a:r>
              <a:rPr dirty="0" sz="13500" b="1">
                <a:solidFill>
                  <a:srgbClr val="D12C2C"/>
                </a:solidFill>
                <a:latin typeface="Arial"/>
                <a:cs typeface="Arial"/>
              </a:rPr>
              <a:t>M</a:t>
            </a:r>
            <a:endParaRPr sz="1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290" y="7553975"/>
            <a:ext cx="117182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3253740" algn="l"/>
              </a:tabLst>
            </a:pP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Our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mission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747787"/>
                </a:solidFill>
                <a:latin typeface="Times New Roman"/>
                <a:cs typeface="Times New Roman"/>
              </a:rPr>
              <a:t>give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patient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his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0">
                <a:solidFill>
                  <a:srgbClr val="747787"/>
                </a:solidFill>
                <a:latin typeface="Times New Roman"/>
                <a:cs typeface="Times New Roman"/>
              </a:rPr>
              <a:t>family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0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10">
                <a:solidFill>
                  <a:srgbClr val="747787"/>
                </a:solidFill>
                <a:latin typeface="Times New Roman"/>
                <a:cs typeface="Times New Roman"/>
              </a:rPr>
              <a:t>clear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view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analysis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0">
                <a:solidFill>
                  <a:srgbClr val="747787"/>
                </a:solidFill>
                <a:latin typeface="Times New Roman"/>
                <a:cs typeface="Times New Roman"/>
              </a:rPr>
              <a:t>his  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previous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5">
                <a:solidFill>
                  <a:srgbClr val="747787"/>
                </a:solidFill>
                <a:latin typeface="Times New Roman"/>
                <a:cs typeface="Times New Roman"/>
              </a:rPr>
              <a:t>current	</a:t>
            </a:r>
            <a:r>
              <a:rPr dirty="0" sz="2400" spc="229">
                <a:solidFill>
                  <a:srgbClr val="747787"/>
                </a:solidFill>
                <a:latin typeface="Times New Roman"/>
                <a:cs typeface="Times New Roman"/>
              </a:rPr>
              <a:t>disease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10">
                <a:solidFill>
                  <a:srgbClr val="747787"/>
                </a:solidFill>
                <a:latin typeface="Times New Roman"/>
                <a:cs typeface="Times New Roman"/>
              </a:rPr>
              <a:t>that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they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80">
                <a:solidFill>
                  <a:srgbClr val="747787"/>
                </a:solidFill>
                <a:latin typeface="Times New Roman"/>
                <a:cs typeface="Times New Roman"/>
              </a:rPr>
              <a:t>facing.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000" cy="10067925"/>
            <a:chOff x="0" y="2"/>
            <a:chExt cx="18288000" cy="100679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8287999" cy="6667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2500" y="7724790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0025" y="9601202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39800" y="7816850"/>
            <a:ext cx="1661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D12C2C"/>
                </a:solidFill>
                <a:latin typeface="Arial"/>
                <a:cs typeface="Arial"/>
              </a:rPr>
              <a:t>OUR</a:t>
            </a:r>
            <a:r>
              <a:rPr dirty="0" sz="1800" spc="70" b="1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dirty="0" sz="1800" spc="80" b="1">
                <a:solidFill>
                  <a:srgbClr val="D12C2C"/>
                </a:solidFill>
                <a:latin typeface="Arial"/>
                <a:cs typeface="Arial"/>
              </a:rPr>
              <a:t>MISSION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2890" y="4749800"/>
            <a:ext cx="10491470" cy="4530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30"/>
              </a:spcBef>
            </a:pPr>
            <a:r>
              <a:rPr dirty="0" sz="2600" spc="200">
                <a:solidFill>
                  <a:srgbClr val="747787"/>
                </a:solidFill>
                <a:latin typeface="Times New Roman"/>
                <a:cs typeface="Times New Roman"/>
              </a:rPr>
              <a:t>We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0">
                <a:solidFill>
                  <a:srgbClr val="747787"/>
                </a:solidFill>
                <a:latin typeface="Times New Roman"/>
                <a:cs typeface="Times New Roman"/>
              </a:rPr>
              <a:t>devise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5">
                <a:solidFill>
                  <a:srgbClr val="747787"/>
                </a:solidFill>
                <a:latin typeface="Times New Roman"/>
                <a:cs typeface="Times New Roman"/>
              </a:rPr>
              <a:t>a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plan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make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80">
                <a:solidFill>
                  <a:srgbClr val="747787"/>
                </a:solidFill>
                <a:latin typeface="Times New Roman"/>
                <a:cs typeface="Times New Roman"/>
              </a:rPr>
              <a:t>your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0">
                <a:solidFill>
                  <a:srgbClr val="747787"/>
                </a:solidFill>
                <a:latin typeface="Times New Roman"/>
                <a:cs typeface="Times New Roman"/>
              </a:rPr>
              <a:t>medical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5">
                <a:solidFill>
                  <a:srgbClr val="747787"/>
                </a:solidFill>
                <a:latin typeface="Times New Roman"/>
                <a:cs typeface="Times New Roman"/>
              </a:rPr>
              <a:t>diagnosis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50">
                <a:solidFill>
                  <a:srgbClr val="747787"/>
                </a:solidFill>
                <a:latin typeface="Times New Roman"/>
                <a:cs typeface="Times New Roman"/>
              </a:rPr>
              <a:t>more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15">
                <a:solidFill>
                  <a:srgbClr val="747787"/>
                </a:solidFill>
                <a:latin typeface="Times New Roman"/>
                <a:cs typeface="Times New Roman"/>
              </a:rPr>
              <a:t>visually  </a:t>
            </a:r>
            <a:r>
              <a:rPr dirty="0" sz="2600" spc="275">
                <a:solidFill>
                  <a:srgbClr val="747787"/>
                </a:solidFill>
                <a:latin typeface="Times New Roman"/>
                <a:cs typeface="Times New Roman"/>
              </a:rPr>
              <a:t>appealing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35">
                <a:solidFill>
                  <a:srgbClr val="747787"/>
                </a:solidFill>
                <a:latin typeface="Times New Roman"/>
                <a:cs typeface="Times New Roman"/>
              </a:rPr>
              <a:t>by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5">
                <a:solidFill>
                  <a:srgbClr val="747787"/>
                </a:solidFill>
                <a:latin typeface="Times New Roman"/>
                <a:cs typeface="Times New Roman"/>
              </a:rPr>
              <a:t>creating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60">
                <a:solidFill>
                  <a:srgbClr val="747787"/>
                </a:solidFill>
                <a:latin typeface="Times New Roman"/>
                <a:cs typeface="Times New Roman"/>
              </a:rPr>
              <a:t>an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0">
                <a:solidFill>
                  <a:srgbClr val="747787"/>
                </a:solidFill>
                <a:latin typeface="Times New Roman"/>
                <a:cs typeface="Times New Roman"/>
              </a:rPr>
              <a:t>interactive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0">
                <a:solidFill>
                  <a:srgbClr val="747787"/>
                </a:solidFill>
                <a:latin typeface="Times New Roman"/>
                <a:cs typeface="Times New Roman"/>
              </a:rPr>
              <a:t>3d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5">
                <a:solidFill>
                  <a:srgbClr val="747787"/>
                </a:solidFill>
                <a:latin typeface="Times New Roman"/>
                <a:cs typeface="Times New Roman"/>
              </a:rPr>
              <a:t>model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15">
                <a:solidFill>
                  <a:srgbClr val="747787"/>
                </a:solidFill>
                <a:latin typeface="Times New Roman"/>
                <a:cs typeface="Times New Roman"/>
              </a:rPr>
              <a:t>of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80">
                <a:solidFill>
                  <a:srgbClr val="747787"/>
                </a:solidFill>
                <a:latin typeface="Times New Roman"/>
                <a:cs typeface="Times New Roman"/>
              </a:rPr>
              <a:t>your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10">
                <a:solidFill>
                  <a:srgbClr val="747787"/>
                </a:solidFill>
                <a:latin typeface="Times New Roman"/>
                <a:cs typeface="Times New Roman"/>
              </a:rPr>
              <a:t>body.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0">
                <a:solidFill>
                  <a:srgbClr val="747787"/>
                </a:solidFill>
                <a:latin typeface="Times New Roman"/>
                <a:cs typeface="Times New Roman"/>
              </a:rPr>
              <a:t>Both  </a:t>
            </a:r>
            <a:r>
              <a:rPr dirty="0" sz="2600" spc="245">
                <a:solidFill>
                  <a:srgbClr val="747787"/>
                </a:solidFill>
                <a:latin typeface="Times New Roman"/>
                <a:cs typeface="Times New Roman"/>
              </a:rPr>
              <a:t>Doctor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4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90">
                <a:solidFill>
                  <a:srgbClr val="747787"/>
                </a:solidFill>
                <a:latin typeface="Times New Roman"/>
                <a:cs typeface="Times New Roman"/>
              </a:rPr>
              <a:t>Patient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180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90">
                <a:solidFill>
                  <a:srgbClr val="747787"/>
                </a:solidFill>
                <a:latin typeface="Times New Roman"/>
                <a:cs typeface="Times New Roman"/>
              </a:rPr>
              <a:t>have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50">
                <a:solidFill>
                  <a:srgbClr val="747787"/>
                </a:solidFill>
                <a:latin typeface="Times New Roman"/>
                <a:cs typeface="Times New Roman"/>
              </a:rPr>
              <a:t>access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5">
                <a:solidFill>
                  <a:srgbClr val="747787"/>
                </a:solidFill>
                <a:latin typeface="Times New Roman"/>
                <a:cs typeface="Times New Roman"/>
              </a:rPr>
              <a:t>his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0">
                <a:solidFill>
                  <a:srgbClr val="747787"/>
                </a:solidFill>
                <a:latin typeface="Times New Roman"/>
                <a:cs typeface="Times New Roman"/>
              </a:rPr>
              <a:t>3d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54">
                <a:solidFill>
                  <a:srgbClr val="747787"/>
                </a:solidFill>
                <a:latin typeface="Times New Roman"/>
                <a:cs typeface="Times New Roman"/>
              </a:rPr>
              <a:t>model.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85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80">
                <a:solidFill>
                  <a:srgbClr val="747787"/>
                </a:solidFill>
                <a:latin typeface="Times New Roman"/>
                <a:cs typeface="Times New Roman"/>
              </a:rPr>
              <a:t>doctor  </a:t>
            </a:r>
            <a:r>
              <a:rPr dirty="0" sz="2600" spc="275">
                <a:solidFill>
                  <a:srgbClr val="747787"/>
                </a:solidFill>
                <a:latin typeface="Times New Roman"/>
                <a:cs typeface="Times New Roman"/>
              </a:rPr>
              <a:t>would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5">
                <a:solidFill>
                  <a:srgbClr val="747787"/>
                </a:solidFill>
                <a:latin typeface="Times New Roman"/>
                <a:cs typeface="Times New Roman"/>
              </a:rPr>
              <a:t>able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0">
                <a:solidFill>
                  <a:srgbClr val="747787"/>
                </a:solidFill>
                <a:latin typeface="Times New Roman"/>
                <a:cs typeface="Times New Roman"/>
              </a:rPr>
              <a:t>see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10">
                <a:solidFill>
                  <a:srgbClr val="747787"/>
                </a:solidFill>
                <a:latin typeface="Times New Roman"/>
                <a:cs typeface="Times New Roman"/>
              </a:rPr>
              <a:t>specific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5">
                <a:solidFill>
                  <a:srgbClr val="747787"/>
                </a:solidFill>
                <a:latin typeface="Times New Roman"/>
                <a:cs typeface="Times New Roman"/>
              </a:rPr>
              <a:t>body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10">
                <a:solidFill>
                  <a:srgbClr val="747787"/>
                </a:solidFill>
                <a:latin typeface="Times New Roman"/>
                <a:cs typeface="Times New Roman"/>
              </a:rPr>
              <a:t>diagrams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he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04">
                <a:solidFill>
                  <a:srgbClr val="747787"/>
                </a:solidFill>
                <a:latin typeface="Times New Roman"/>
                <a:cs typeface="Times New Roman"/>
              </a:rPr>
              <a:t>is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0">
                <a:solidFill>
                  <a:srgbClr val="747787"/>
                </a:solidFill>
                <a:latin typeface="Times New Roman"/>
                <a:cs typeface="Times New Roman"/>
              </a:rPr>
              <a:t>specialized  </a:t>
            </a:r>
            <a:r>
              <a:rPr dirty="0" sz="2600" spc="270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4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5">
                <a:solidFill>
                  <a:srgbClr val="747787"/>
                </a:solidFill>
                <a:latin typeface="Times New Roman"/>
                <a:cs typeface="Times New Roman"/>
              </a:rPr>
              <a:t>would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5">
                <a:solidFill>
                  <a:srgbClr val="747787"/>
                </a:solidFill>
                <a:latin typeface="Times New Roman"/>
                <a:cs typeface="Times New Roman"/>
              </a:rPr>
              <a:t>be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5">
                <a:solidFill>
                  <a:srgbClr val="747787"/>
                </a:solidFill>
                <a:latin typeface="Times New Roman"/>
                <a:cs typeface="Times New Roman"/>
              </a:rPr>
              <a:t>able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to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45">
                <a:solidFill>
                  <a:srgbClr val="747787"/>
                </a:solidFill>
                <a:latin typeface="Times New Roman"/>
                <a:cs typeface="Times New Roman"/>
              </a:rPr>
              <a:t>select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4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make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50">
                <a:solidFill>
                  <a:srgbClr val="747787"/>
                </a:solidFill>
                <a:latin typeface="Times New Roman"/>
                <a:cs typeface="Times New Roman"/>
              </a:rPr>
              <a:t>diagnose.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54">
                <a:solidFill>
                  <a:srgbClr val="747787"/>
                </a:solidFill>
                <a:latin typeface="Times New Roman"/>
                <a:cs typeface="Times New Roman"/>
              </a:rPr>
              <a:t>This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180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make 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sure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50">
                <a:solidFill>
                  <a:srgbClr val="747787"/>
                </a:solidFill>
                <a:latin typeface="Times New Roman"/>
                <a:cs typeface="Times New Roman"/>
              </a:rPr>
              <a:t>that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80">
                <a:solidFill>
                  <a:srgbClr val="747787"/>
                </a:solidFill>
                <a:latin typeface="Times New Roman"/>
                <a:cs typeface="Times New Roman"/>
              </a:rPr>
              <a:t>your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5">
                <a:solidFill>
                  <a:srgbClr val="747787"/>
                </a:solidFill>
                <a:latin typeface="Times New Roman"/>
                <a:cs typeface="Times New Roman"/>
              </a:rPr>
              <a:t>previous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reports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95">
                <a:solidFill>
                  <a:srgbClr val="747787"/>
                </a:solidFill>
                <a:latin typeface="Times New Roman"/>
                <a:cs typeface="Times New Roman"/>
              </a:rPr>
              <a:t>are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0">
                <a:solidFill>
                  <a:srgbClr val="747787"/>
                </a:solidFill>
                <a:latin typeface="Times New Roman"/>
                <a:cs typeface="Times New Roman"/>
              </a:rPr>
              <a:t>saved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0">
                <a:solidFill>
                  <a:srgbClr val="747787"/>
                </a:solidFill>
                <a:latin typeface="Times New Roman"/>
                <a:cs typeface="Times New Roman"/>
              </a:rPr>
              <a:t>in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29">
                <a:solidFill>
                  <a:srgbClr val="747787"/>
                </a:solidFill>
                <a:latin typeface="Times New Roman"/>
                <a:cs typeface="Times New Roman"/>
              </a:rPr>
              <a:t>visual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25">
                <a:solidFill>
                  <a:srgbClr val="747787"/>
                </a:solidFill>
                <a:latin typeface="Times New Roman"/>
                <a:cs typeface="Times New Roman"/>
              </a:rPr>
              <a:t>form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45">
                <a:solidFill>
                  <a:srgbClr val="747787"/>
                </a:solidFill>
                <a:latin typeface="Times New Roman"/>
                <a:cs typeface="Times New Roman"/>
              </a:rPr>
              <a:t>and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70">
                <a:solidFill>
                  <a:srgbClr val="747787"/>
                </a:solidFill>
                <a:latin typeface="Times New Roman"/>
                <a:cs typeface="Times New Roman"/>
              </a:rPr>
              <a:t>you 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can</a:t>
            </a:r>
            <a:r>
              <a:rPr dirty="0" sz="26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50">
                <a:solidFill>
                  <a:srgbClr val="747787"/>
                </a:solidFill>
                <a:latin typeface="Times New Roman"/>
                <a:cs typeface="Times New Roman"/>
              </a:rPr>
              <a:t>access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90">
                <a:solidFill>
                  <a:srgbClr val="747787"/>
                </a:solidFill>
                <a:latin typeface="Times New Roman"/>
                <a:cs typeface="Times New Roman"/>
              </a:rPr>
              <a:t>them</a:t>
            </a:r>
            <a:r>
              <a:rPr dirty="0" sz="26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25">
                <a:solidFill>
                  <a:srgbClr val="747787"/>
                </a:solidFill>
                <a:latin typeface="Times New Roman"/>
                <a:cs typeface="Times New Roman"/>
              </a:rPr>
              <a:t>later.</a:t>
            </a:r>
            <a:endParaRPr sz="2600">
              <a:latin typeface="Times New Roman"/>
              <a:cs typeface="Times New Roman"/>
            </a:endParaRPr>
          </a:p>
          <a:p>
            <a:pPr marL="12700" marR="226060">
              <a:lnSpc>
                <a:spcPct val="125000"/>
              </a:lnSpc>
              <a:spcBef>
                <a:spcPts val="75"/>
              </a:spcBef>
            </a:pPr>
            <a:r>
              <a:rPr dirty="0" sz="2600" spc="254">
                <a:solidFill>
                  <a:srgbClr val="747787"/>
                </a:solidFill>
                <a:latin typeface="Times New Roman"/>
                <a:cs typeface="Times New Roman"/>
              </a:rPr>
              <a:t>This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180">
                <a:solidFill>
                  <a:srgbClr val="747787"/>
                </a:solidFill>
                <a:latin typeface="Times New Roman"/>
                <a:cs typeface="Times New Roman"/>
              </a:rPr>
              <a:t>will</a:t>
            </a:r>
            <a:r>
              <a:rPr dirty="0" sz="2600" spc="-2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85">
                <a:solidFill>
                  <a:srgbClr val="747787"/>
                </a:solidFill>
                <a:latin typeface="Times New Roman"/>
                <a:cs typeface="Times New Roman"/>
              </a:rPr>
              <a:t>help</a:t>
            </a:r>
            <a:r>
              <a:rPr dirty="0" sz="2600" spc="-2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patients</a:t>
            </a:r>
            <a:r>
              <a:rPr dirty="0" sz="2600" spc="-2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20">
                <a:solidFill>
                  <a:srgbClr val="747787"/>
                </a:solidFill>
                <a:latin typeface="Times New Roman"/>
                <a:cs typeface="Times New Roman"/>
              </a:rPr>
              <a:t>easily</a:t>
            </a:r>
            <a:r>
              <a:rPr dirty="0" sz="2600" spc="-2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0">
                <a:solidFill>
                  <a:srgbClr val="747787"/>
                </a:solidFill>
                <a:latin typeface="Times New Roman"/>
                <a:cs typeface="Times New Roman"/>
              </a:rPr>
              <a:t>understand</a:t>
            </a:r>
            <a:r>
              <a:rPr dirty="0" sz="2600" spc="-2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the</a:t>
            </a:r>
            <a:r>
              <a:rPr dirty="0" sz="2600" spc="-2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0">
                <a:solidFill>
                  <a:srgbClr val="747787"/>
                </a:solidFill>
                <a:latin typeface="Times New Roman"/>
                <a:cs typeface="Times New Roman"/>
              </a:rPr>
              <a:t>doctor's</a:t>
            </a:r>
            <a:r>
              <a:rPr dirty="0" sz="26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265">
                <a:solidFill>
                  <a:srgbClr val="747787"/>
                </a:solidFill>
                <a:latin typeface="Times New Roman"/>
                <a:cs typeface="Times New Roman"/>
              </a:rPr>
              <a:t>diagnosis  </a:t>
            </a:r>
            <a:r>
              <a:rPr dirty="0" sz="2600" spc="335">
                <a:solidFill>
                  <a:srgbClr val="747787"/>
                </a:solidFill>
                <a:latin typeface="Times New Roman"/>
                <a:cs typeface="Times New Roman"/>
              </a:rPr>
              <a:t>through </a:t>
            </a:r>
            <a:r>
              <a:rPr dirty="0" sz="2600" spc="229">
                <a:solidFill>
                  <a:srgbClr val="747787"/>
                </a:solidFill>
                <a:latin typeface="Times New Roman"/>
                <a:cs typeface="Times New Roman"/>
              </a:rPr>
              <a:t>visual</a:t>
            </a:r>
            <a:r>
              <a:rPr dirty="0" sz="2600" spc="-40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600" spc="305">
                <a:solidFill>
                  <a:srgbClr val="747787"/>
                </a:solidFill>
                <a:latin typeface="Times New Roman"/>
                <a:cs typeface="Times New Roman"/>
              </a:rPr>
              <a:t>means.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525000" cy="10287000"/>
            <a:chOff x="0" y="0"/>
            <a:chExt cx="9525000" cy="10287000"/>
          </a:xfrm>
        </p:grpSpPr>
        <p:sp>
          <p:nvSpPr>
            <p:cNvPr id="4" name="object 4"/>
            <p:cNvSpPr/>
            <p:nvPr/>
          </p:nvSpPr>
          <p:spPr>
            <a:xfrm>
              <a:off x="6667500" y="952500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71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45290" y="1054100"/>
            <a:ext cx="1247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D12C2C"/>
                </a:solidFill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50" y="2225675"/>
            <a:ext cx="972439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370" b="1">
                <a:solidFill>
                  <a:srgbClr val="141414"/>
                </a:solidFill>
                <a:latin typeface="Arial"/>
                <a:cs typeface="Arial"/>
              </a:rPr>
              <a:t>What</a:t>
            </a:r>
            <a:r>
              <a:rPr dirty="0" sz="6000" spc="-495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6000" spc="295" b="1">
                <a:solidFill>
                  <a:srgbClr val="141414"/>
                </a:solidFill>
                <a:latin typeface="Arial"/>
                <a:cs typeface="Arial"/>
              </a:rPr>
              <a:t>part</a:t>
            </a:r>
            <a:r>
              <a:rPr dirty="0" sz="6000" spc="-495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6000" spc="320" b="1">
                <a:solidFill>
                  <a:srgbClr val="141414"/>
                </a:solidFill>
                <a:latin typeface="Arial"/>
                <a:cs typeface="Arial"/>
              </a:rPr>
              <a:t>we</a:t>
            </a:r>
            <a:r>
              <a:rPr dirty="0" sz="6000" spc="-490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6000" spc="315" b="1">
                <a:solidFill>
                  <a:srgbClr val="141414"/>
                </a:solidFill>
                <a:latin typeface="Arial"/>
                <a:cs typeface="Arial"/>
              </a:rPr>
              <a:t>are</a:t>
            </a:r>
            <a:r>
              <a:rPr dirty="0" sz="6000" spc="-495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6000" spc="155" b="1">
                <a:solidFill>
                  <a:srgbClr val="141414"/>
                </a:solidFill>
                <a:latin typeface="Arial"/>
                <a:cs typeface="Arial"/>
              </a:rPr>
              <a:t>going</a:t>
            </a:r>
            <a:r>
              <a:rPr dirty="0" sz="6000" spc="-490" b="1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dirty="0" sz="6000" spc="185" b="1">
                <a:solidFill>
                  <a:srgbClr val="141414"/>
                </a:solidFill>
                <a:latin typeface="Arial"/>
                <a:cs typeface="Arial"/>
              </a:rPr>
              <a:t>to  </a:t>
            </a:r>
            <a:r>
              <a:rPr dirty="0" sz="6000" spc="-25" b="1">
                <a:solidFill>
                  <a:srgbClr val="141414"/>
                </a:solidFill>
                <a:latin typeface="Arial"/>
                <a:cs typeface="Arial"/>
              </a:rPr>
              <a:t>show?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15000" cy="10287000"/>
            <a:chOff x="0" y="0"/>
            <a:chExt cx="5715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14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0025" y="9601200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87010" marR="5080">
              <a:lnSpc>
                <a:spcPct val="125000"/>
              </a:lnSpc>
              <a:spcBef>
                <a:spcPts val="100"/>
              </a:spcBef>
            </a:pPr>
            <a:r>
              <a:rPr dirty="0" spc="165"/>
              <a:t>We</a:t>
            </a:r>
            <a:r>
              <a:rPr dirty="0" spc="-30"/>
              <a:t> </a:t>
            </a:r>
            <a:r>
              <a:rPr dirty="0" spc="155"/>
              <a:t>will</a:t>
            </a:r>
            <a:r>
              <a:rPr dirty="0" spc="-30"/>
              <a:t> </a:t>
            </a:r>
            <a:r>
              <a:rPr dirty="0" spc="235"/>
              <a:t>be</a:t>
            </a:r>
            <a:r>
              <a:rPr dirty="0" spc="-25"/>
              <a:t> </a:t>
            </a:r>
            <a:r>
              <a:rPr dirty="0" spc="260"/>
              <a:t>showing</a:t>
            </a:r>
            <a:r>
              <a:rPr dirty="0" spc="-30"/>
              <a:t> </a:t>
            </a:r>
            <a:r>
              <a:rPr dirty="0" spc="175"/>
              <a:t>full</a:t>
            </a:r>
            <a:r>
              <a:rPr dirty="0" spc="-30"/>
              <a:t> </a:t>
            </a:r>
            <a:r>
              <a:rPr dirty="0" spc="245"/>
              <a:t>potential</a:t>
            </a:r>
            <a:r>
              <a:rPr dirty="0" spc="-25"/>
              <a:t> </a:t>
            </a:r>
            <a:r>
              <a:rPr dirty="0" spc="185"/>
              <a:t>of</a:t>
            </a:r>
            <a:r>
              <a:rPr dirty="0" spc="-30"/>
              <a:t> </a:t>
            </a:r>
            <a:r>
              <a:rPr dirty="0" spc="270"/>
              <a:t>our</a:t>
            </a:r>
            <a:r>
              <a:rPr dirty="0" spc="-30"/>
              <a:t> </a:t>
            </a:r>
            <a:r>
              <a:rPr dirty="0" spc="225"/>
              <a:t>application,</a:t>
            </a:r>
            <a:r>
              <a:rPr dirty="0" spc="-25"/>
              <a:t> </a:t>
            </a:r>
            <a:r>
              <a:rPr dirty="0" spc="250"/>
              <a:t>using</a:t>
            </a:r>
            <a:r>
              <a:rPr dirty="0" spc="-30"/>
              <a:t> </a:t>
            </a:r>
            <a:r>
              <a:rPr dirty="0" spc="270"/>
              <a:t>a</a:t>
            </a:r>
            <a:r>
              <a:rPr dirty="0" spc="-25"/>
              <a:t> </a:t>
            </a:r>
            <a:r>
              <a:rPr dirty="0" spc="229"/>
              <a:t>body</a:t>
            </a:r>
            <a:r>
              <a:rPr dirty="0" spc="-30"/>
              <a:t> </a:t>
            </a:r>
            <a:r>
              <a:rPr dirty="0" spc="270"/>
              <a:t>part,  </a:t>
            </a:r>
            <a:r>
              <a:rPr dirty="0" spc="300"/>
              <a:t>the</a:t>
            </a:r>
            <a:r>
              <a:rPr dirty="0" spc="-35"/>
              <a:t> </a:t>
            </a:r>
            <a:r>
              <a:rPr dirty="0" spc="305"/>
              <a:t>demo</a:t>
            </a:r>
            <a:r>
              <a:rPr dirty="0" spc="-35"/>
              <a:t> </a:t>
            </a:r>
            <a:r>
              <a:rPr dirty="0" spc="155"/>
              <a:t>will</a:t>
            </a:r>
            <a:r>
              <a:rPr dirty="0" spc="-30"/>
              <a:t> </a:t>
            </a:r>
            <a:r>
              <a:rPr dirty="0" spc="295"/>
              <a:t>demonstrate</a:t>
            </a:r>
            <a:r>
              <a:rPr dirty="0" spc="-35"/>
              <a:t> </a:t>
            </a:r>
            <a:r>
              <a:rPr dirty="0" spc="170"/>
              <a:t>all</a:t>
            </a:r>
            <a:r>
              <a:rPr dirty="0" spc="-30"/>
              <a:t> </a:t>
            </a:r>
            <a:r>
              <a:rPr dirty="0" spc="300"/>
              <a:t>the</a:t>
            </a:r>
            <a:r>
              <a:rPr dirty="0" spc="-35"/>
              <a:t> </a:t>
            </a:r>
            <a:r>
              <a:rPr dirty="0" spc="215"/>
              <a:t>listed</a:t>
            </a:r>
            <a:r>
              <a:rPr dirty="0" spc="-30"/>
              <a:t> </a:t>
            </a:r>
            <a:r>
              <a:rPr dirty="0" spc="250"/>
              <a:t>features</a:t>
            </a:r>
            <a:r>
              <a:rPr dirty="0" spc="-35"/>
              <a:t> </a:t>
            </a:r>
            <a:r>
              <a:rPr dirty="0" spc="185"/>
              <a:t>of</a:t>
            </a:r>
            <a:r>
              <a:rPr dirty="0" spc="-30"/>
              <a:t> </a:t>
            </a:r>
            <a:r>
              <a:rPr dirty="0" spc="300"/>
              <a:t>the</a:t>
            </a:r>
            <a:r>
              <a:rPr dirty="0" spc="-35"/>
              <a:t> </a:t>
            </a:r>
            <a:r>
              <a:rPr dirty="0" spc="210"/>
              <a:t>application.</a:t>
            </a:r>
          </a:p>
          <a:p>
            <a:pPr marL="5274310"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5287010" marR="177800">
              <a:lnSpc>
                <a:spcPct val="125000"/>
              </a:lnSpc>
            </a:pPr>
            <a:r>
              <a:rPr dirty="0" spc="235"/>
              <a:t>Test</a:t>
            </a:r>
            <a:r>
              <a:rPr dirty="0" spc="-30"/>
              <a:t> </a:t>
            </a:r>
            <a:r>
              <a:rPr dirty="0" spc="225"/>
              <a:t>analysis,</a:t>
            </a:r>
            <a:r>
              <a:rPr dirty="0" spc="-30"/>
              <a:t> </a:t>
            </a:r>
            <a:r>
              <a:rPr dirty="0" spc="105"/>
              <a:t>3D</a:t>
            </a:r>
            <a:r>
              <a:rPr dirty="0" spc="-30"/>
              <a:t> </a:t>
            </a:r>
            <a:r>
              <a:rPr dirty="0" spc="165"/>
              <a:t>Visuals</a:t>
            </a:r>
            <a:r>
              <a:rPr dirty="0" spc="-30"/>
              <a:t> </a:t>
            </a:r>
            <a:r>
              <a:rPr dirty="0" spc="170"/>
              <a:t>all</a:t>
            </a:r>
            <a:r>
              <a:rPr dirty="0" spc="-30"/>
              <a:t> </a:t>
            </a:r>
            <a:r>
              <a:rPr dirty="0" spc="155"/>
              <a:t>will</a:t>
            </a:r>
            <a:r>
              <a:rPr dirty="0" spc="-30"/>
              <a:t> </a:t>
            </a:r>
            <a:r>
              <a:rPr dirty="0" spc="235"/>
              <a:t>be</a:t>
            </a:r>
            <a:r>
              <a:rPr dirty="0" spc="-30"/>
              <a:t> </a:t>
            </a:r>
            <a:r>
              <a:rPr dirty="0" spc="285"/>
              <a:t>implemented</a:t>
            </a:r>
            <a:r>
              <a:rPr dirty="0" spc="-30"/>
              <a:t> </a:t>
            </a:r>
            <a:r>
              <a:rPr dirty="0" spc="235"/>
              <a:t>in</a:t>
            </a:r>
            <a:r>
              <a:rPr dirty="0" spc="-30"/>
              <a:t> </a:t>
            </a:r>
            <a:r>
              <a:rPr dirty="0" spc="300"/>
              <a:t>the</a:t>
            </a:r>
            <a:r>
              <a:rPr dirty="0" spc="-30"/>
              <a:t> </a:t>
            </a:r>
            <a:r>
              <a:rPr dirty="0" spc="220"/>
              <a:t>project</a:t>
            </a:r>
            <a:r>
              <a:rPr dirty="0" spc="-30"/>
              <a:t> </a:t>
            </a:r>
            <a:r>
              <a:rPr dirty="0" spc="254"/>
              <a:t>which  </a:t>
            </a:r>
            <a:r>
              <a:rPr dirty="0" spc="250"/>
              <a:t>we</a:t>
            </a:r>
            <a:r>
              <a:rPr dirty="0" spc="-40"/>
              <a:t> </a:t>
            </a:r>
            <a:r>
              <a:rPr dirty="0" spc="260"/>
              <a:t>are</a:t>
            </a:r>
            <a:r>
              <a:rPr dirty="0" spc="-35"/>
              <a:t> </a:t>
            </a:r>
            <a:r>
              <a:rPr dirty="0" spc="229"/>
              <a:t>going</a:t>
            </a:r>
            <a:r>
              <a:rPr dirty="0" spc="-35"/>
              <a:t> </a:t>
            </a:r>
            <a:r>
              <a:rPr dirty="0" spc="265"/>
              <a:t>to</a:t>
            </a:r>
            <a:r>
              <a:rPr dirty="0" spc="-35"/>
              <a:t> </a:t>
            </a:r>
            <a:r>
              <a:rPr dirty="0" spc="245"/>
              <a:t>present.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90650" y="5214952"/>
              <a:ext cx="15468600" cy="0"/>
            </a:xfrm>
            <a:custGeom>
              <a:avLst/>
              <a:gdLst/>
              <a:ahLst/>
              <a:cxnLst/>
              <a:rect l="l" t="t" r="r" b="b"/>
              <a:pathLst>
                <a:path w="15468600" h="0">
                  <a:moveTo>
                    <a:pt x="0" y="0"/>
                  </a:moveTo>
                  <a:lnTo>
                    <a:pt x="171883" y="0"/>
                  </a:lnTo>
                </a:path>
                <a:path w="15468600" h="0">
                  <a:moveTo>
                    <a:pt x="171931" y="0"/>
                  </a:moveTo>
                  <a:lnTo>
                    <a:pt x="15468600" y="0"/>
                  </a:lnTo>
                </a:path>
              </a:pathLst>
            </a:custGeom>
            <a:ln w="9525">
              <a:solidFill>
                <a:srgbClr val="74778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59489" y="5019690"/>
              <a:ext cx="386145" cy="388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04225" y="5019690"/>
              <a:ext cx="386149" cy="3882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38754" y="977900"/>
            <a:ext cx="2207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>
                <a:solidFill>
                  <a:srgbClr val="141414"/>
                </a:solidFill>
              </a:rPr>
              <a:t>W</a:t>
            </a:r>
            <a:r>
              <a:rPr dirty="0" spc="340">
                <a:solidFill>
                  <a:srgbClr val="141414"/>
                </a:solidFill>
              </a:rPr>
              <a:t>o</a:t>
            </a:r>
            <a:r>
              <a:rPr dirty="0" spc="420">
                <a:solidFill>
                  <a:srgbClr val="141414"/>
                </a:solidFill>
              </a:rPr>
              <a:t>r</a:t>
            </a:r>
            <a:r>
              <a:rPr dirty="0" spc="290">
                <a:solidFill>
                  <a:srgbClr val="141414"/>
                </a:solidFill>
              </a:rPr>
              <a:t>k</a:t>
            </a:r>
            <a:r>
              <a:rPr dirty="0" spc="200">
                <a:solidFill>
                  <a:srgbClr val="141414"/>
                </a:solidFill>
              </a:rPr>
              <a:t>fl</a:t>
            </a:r>
            <a:r>
              <a:rPr dirty="0" spc="340">
                <a:solidFill>
                  <a:srgbClr val="141414"/>
                </a:solidFill>
              </a:rPr>
              <a:t>o</a:t>
            </a:r>
            <a:r>
              <a:rPr dirty="0" spc="415">
                <a:solidFill>
                  <a:srgbClr val="141414"/>
                </a:solidFill>
              </a:rPr>
              <a:t>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3843" y="5877574"/>
            <a:ext cx="3710304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145" b="1">
                <a:solidFill>
                  <a:srgbClr val="141414"/>
                </a:solidFill>
                <a:latin typeface="Verdana"/>
                <a:cs typeface="Verdana"/>
              </a:rPr>
              <a:t>Patient </a:t>
            </a:r>
            <a:r>
              <a:rPr dirty="0" sz="2400" spc="-160" b="1">
                <a:solidFill>
                  <a:srgbClr val="141414"/>
                </a:solidFill>
                <a:latin typeface="Verdana"/>
                <a:cs typeface="Verdana"/>
              </a:rPr>
              <a:t>Registers </a:t>
            </a:r>
            <a:r>
              <a:rPr dirty="0" sz="2400" spc="-110" b="1">
                <a:solidFill>
                  <a:srgbClr val="141414"/>
                </a:solidFill>
                <a:latin typeface="Verdana"/>
                <a:cs typeface="Verdana"/>
              </a:rPr>
              <a:t>on</a:t>
            </a:r>
            <a:r>
              <a:rPr dirty="0" sz="2400" spc="-470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30" b="1">
                <a:solidFill>
                  <a:srgbClr val="141414"/>
                </a:solidFill>
                <a:latin typeface="Verdana"/>
                <a:cs typeface="Verdana"/>
              </a:rPr>
              <a:t>our  </a:t>
            </a:r>
            <a:r>
              <a:rPr dirty="0" sz="2400" spc="-120" b="1">
                <a:solidFill>
                  <a:srgbClr val="141414"/>
                </a:solidFill>
                <a:latin typeface="Verdana"/>
                <a:cs typeface="Verdana"/>
              </a:rPr>
              <a:t>application </a:t>
            </a:r>
            <a:r>
              <a:rPr dirty="0" sz="2400" spc="-170" b="1">
                <a:solidFill>
                  <a:srgbClr val="141414"/>
                </a:solidFill>
                <a:latin typeface="Verdana"/>
                <a:cs typeface="Verdana"/>
              </a:rPr>
              <a:t>and </a:t>
            </a:r>
            <a:r>
              <a:rPr dirty="0" sz="2400" spc="-110" b="1">
                <a:solidFill>
                  <a:srgbClr val="141414"/>
                </a:solidFill>
                <a:latin typeface="Verdana"/>
                <a:cs typeface="Verdana"/>
              </a:rPr>
              <a:t>visits </a:t>
            </a:r>
            <a:r>
              <a:rPr dirty="0" sz="2400" spc="-245" b="1">
                <a:solidFill>
                  <a:srgbClr val="141414"/>
                </a:solidFill>
                <a:latin typeface="Verdana"/>
                <a:cs typeface="Verdana"/>
              </a:rPr>
              <a:t>a  </a:t>
            </a:r>
            <a:r>
              <a:rPr dirty="0" sz="2400" spc="-160" b="1">
                <a:solidFill>
                  <a:srgbClr val="141414"/>
                </a:solidFill>
                <a:latin typeface="Verdana"/>
                <a:cs typeface="Verdana"/>
              </a:rPr>
              <a:t>registered</a:t>
            </a:r>
            <a:r>
              <a:rPr dirty="0" sz="2400" spc="-265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35" b="1">
                <a:solidFill>
                  <a:srgbClr val="141414"/>
                </a:solidFill>
                <a:latin typeface="Verdana"/>
                <a:cs typeface="Verdana"/>
              </a:rPr>
              <a:t>doctor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4915" y="5772784"/>
            <a:ext cx="32867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100"/>
              </a:spcBef>
            </a:pPr>
            <a:r>
              <a:rPr dirty="0" sz="2400" spc="-105" b="1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dirty="0" sz="2400" spc="-140" b="1">
                <a:solidFill>
                  <a:srgbClr val="141414"/>
                </a:solidFill>
                <a:latin typeface="Verdana"/>
                <a:cs typeface="Verdana"/>
              </a:rPr>
              <a:t>patient </a:t>
            </a:r>
            <a:r>
              <a:rPr dirty="0" sz="2400" spc="-165" b="1">
                <a:solidFill>
                  <a:srgbClr val="141414"/>
                </a:solidFill>
                <a:latin typeface="Verdana"/>
                <a:cs typeface="Verdana"/>
              </a:rPr>
              <a:t>can </a:t>
            </a:r>
            <a:r>
              <a:rPr dirty="0" sz="2400" spc="-195" b="1">
                <a:solidFill>
                  <a:srgbClr val="141414"/>
                </a:solidFill>
                <a:latin typeface="Verdana"/>
                <a:cs typeface="Verdana"/>
              </a:rPr>
              <a:t>get  </a:t>
            </a:r>
            <a:r>
              <a:rPr dirty="0" sz="2400" spc="-160" b="1">
                <a:solidFill>
                  <a:srgbClr val="141414"/>
                </a:solidFill>
                <a:latin typeface="Verdana"/>
                <a:cs typeface="Verdana"/>
              </a:rPr>
              <a:t>him/herself</a:t>
            </a:r>
            <a:r>
              <a:rPr dirty="0" sz="2400" spc="-295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90" b="1">
                <a:solidFill>
                  <a:srgbClr val="141414"/>
                </a:solidFill>
                <a:latin typeface="Verdana"/>
                <a:cs typeface="Verdana"/>
              </a:rPr>
              <a:t>tested</a:t>
            </a:r>
            <a:r>
              <a:rPr dirty="0" sz="2400" spc="-290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90" b="1">
                <a:solidFill>
                  <a:srgbClr val="141414"/>
                </a:solidFill>
                <a:latin typeface="Verdana"/>
                <a:cs typeface="Verdana"/>
              </a:rPr>
              <a:t>(if </a:t>
            </a:r>
            <a:r>
              <a:rPr dirty="0" sz="2400" spc="-30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75" b="1">
                <a:solidFill>
                  <a:srgbClr val="141414"/>
                </a:solidFill>
                <a:latin typeface="Verdana"/>
                <a:cs typeface="Verdana"/>
              </a:rPr>
              <a:t>recommended)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4512" y="5772784"/>
            <a:ext cx="384492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100"/>
              </a:spcBef>
            </a:pPr>
            <a:r>
              <a:rPr dirty="0" sz="2400" spc="-105" b="1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dirty="0" sz="2400" spc="-175" b="1">
                <a:solidFill>
                  <a:srgbClr val="141414"/>
                </a:solidFill>
                <a:latin typeface="Verdana"/>
                <a:cs typeface="Verdana"/>
              </a:rPr>
              <a:t>test </a:t>
            </a:r>
            <a:r>
              <a:rPr dirty="0" sz="2400" spc="-145" b="1">
                <a:solidFill>
                  <a:srgbClr val="141414"/>
                </a:solidFill>
                <a:latin typeface="Verdana"/>
                <a:cs typeface="Verdana"/>
              </a:rPr>
              <a:t>results </a:t>
            </a:r>
            <a:r>
              <a:rPr dirty="0" sz="2400" spc="-195" b="1">
                <a:solidFill>
                  <a:srgbClr val="141414"/>
                </a:solidFill>
                <a:latin typeface="Verdana"/>
                <a:cs typeface="Verdana"/>
              </a:rPr>
              <a:t>are  </a:t>
            </a:r>
            <a:r>
              <a:rPr dirty="0" sz="2400" spc="-170" b="1">
                <a:solidFill>
                  <a:srgbClr val="141414"/>
                </a:solidFill>
                <a:latin typeface="Verdana"/>
                <a:cs typeface="Verdana"/>
              </a:rPr>
              <a:t>shown </a:t>
            </a:r>
            <a:r>
              <a:rPr dirty="0" sz="2400" spc="-35" b="1">
                <a:solidFill>
                  <a:srgbClr val="141414"/>
                </a:solidFill>
                <a:latin typeface="Verdana"/>
                <a:cs typeface="Verdana"/>
              </a:rPr>
              <a:t>in </a:t>
            </a:r>
            <a:r>
              <a:rPr dirty="0" sz="2400" spc="-165" b="1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dirty="0" sz="2400" spc="-90" b="1">
                <a:solidFill>
                  <a:srgbClr val="141414"/>
                </a:solidFill>
                <a:latin typeface="Verdana"/>
                <a:cs typeface="Verdana"/>
              </a:rPr>
              <a:t>form of </a:t>
            </a:r>
            <a:r>
              <a:rPr dirty="0" sz="2400" spc="-245" b="1">
                <a:solidFill>
                  <a:srgbClr val="141414"/>
                </a:solidFill>
                <a:latin typeface="Verdana"/>
                <a:cs typeface="Verdana"/>
              </a:rPr>
              <a:t>a  </a:t>
            </a:r>
            <a:r>
              <a:rPr dirty="0" sz="2400" spc="-75" b="1">
                <a:solidFill>
                  <a:srgbClr val="141414"/>
                </a:solidFill>
                <a:latin typeface="Verdana"/>
                <a:cs typeface="Verdana"/>
              </a:rPr>
              <a:t>3D-Model </a:t>
            </a:r>
            <a:r>
              <a:rPr dirty="0" sz="2400" spc="-90" b="1">
                <a:solidFill>
                  <a:srgbClr val="141414"/>
                </a:solidFill>
                <a:latin typeface="Verdana"/>
                <a:cs typeface="Verdana"/>
              </a:rPr>
              <a:t>of</a:t>
            </a:r>
            <a:r>
              <a:rPr dirty="0" sz="2400" spc="-590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65" b="1">
                <a:solidFill>
                  <a:srgbClr val="141414"/>
                </a:solidFill>
                <a:latin typeface="Verdana"/>
                <a:cs typeface="Verdana"/>
              </a:rPr>
              <a:t>the </a:t>
            </a:r>
            <a:r>
              <a:rPr dirty="0" sz="2400" spc="-100" b="1">
                <a:solidFill>
                  <a:srgbClr val="141414"/>
                </a:solidFill>
                <a:latin typeface="Verdana"/>
                <a:cs typeface="Verdana"/>
              </a:rPr>
              <a:t>a"ected  </a:t>
            </a:r>
            <a:r>
              <a:rPr dirty="0" sz="2400" spc="-130" b="1">
                <a:solidFill>
                  <a:srgbClr val="141414"/>
                </a:solidFill>
                <a:latin typeface="Verdana"/>
                <a:cs typeface="Verdana"/>
              </a:rPr>
              <a:t>organ, along </a:t>
            </a:r>
            <a:r>
              <a:rPr dirty="0" sz="2400" spc="-135" b="1">
                <a:solidFill>
                  <a:srgbClr val="141414"/>
                </a:solidFill>
                <a:latin typeface="Verdana"/>
                <a:cs typeface="Verdana"/>
              </a:rPr>
              <a:t>with </a:t>
            </a:r>
            <a:r>
              <a:rPr dirty="0" sz="2400" spc="-245" b="1">
                <a:solidFill>
                  <a:srgbClr val="141414"/>
                </a:solidFill>
                <a:latin typeface="Verdana"/>
                <a:cs typeface="Verdana"/>
              </a:rPr>
              <a:t>a  </a:t>
            </a:r>
            <a:r>
              <a:rPr dirty="0" sz="2400" spc="-140" b="1">
                <a:solidFill>
                  <a:srgbClr val="141414"/>
                </a:solidFill>
                <a:latin typeface="Verdana"/>
                <a:cs typeface="Verdana"/>
              </a:rPr>
              <a:t>patient </a:t>
            </a:r>
            <a:r>
              <a:rPr dirty="0" sz="2400" spc="-185" b="1">
                <a:solidFill>
                  <a:srgbClr val="141414"/>
                </a:solidFill>
                <a:latin typeface="Verdana"/>
                <a:cs typeface="Verdana"/>
              </a:rPr>
              <a:t>readable  </a:t>
            </a:r>
            <a:r>
              <a:rPr dirty="0" sz="2400" spc="-155" b="1">
                <a:solidFill>
                  <a:srgbClr val="141414"/>
                </a:solidFill>
                <a:latin typeface="Verdana"/>
                <a:cs typeface="Verdana"/>
              </a:rPr>
              <a:t>summary </a:t>
            </a:r>
            <a:r>
              <a:rPr dirty="0" sz="2400" spc="-90" b="1">
                <a:solidFill>
                  <a:srgbClr val="141414"/>
                </a:solidFill>
                <a:latin typeface="Verdana"/>
                <a:cs typeface="Verdana"/>
              </a:rPr>
              <a:t>of </a:t>
            </a:r>
            <a:r>
              <a:rPr dirty="0" sz="2400" spc="-175" b="1">
                <a:solidFill>
                  <a:srgbClr val="141414"/>
                </a:solidFill>
                <a:latin typeface="Verdana"/>
                <a:cs typeface="Verdana"/>
              </a:rPr>
              <a:t>test</a:t>
            </a:r>
            <a:r>
              <a:rPr dirty="0" sz="2400" spc="-540" b="1">
                <a:solidFill>
                  <a:srgbClr val="141414"/>
                </a:solidFill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141414"/>
                </a:solidFill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1190" y="4872052"/>
            <a:ext cx="708660" cy="643255"/>
            <a:chOff x="4351190" y="4872052"/>
            <a:chExt cx="708660" cy="643255"/>
          </a:xfrm>
        </p:grpSpPr>
        <p:sp>
          <p:nvSpPr>
            <p:cNvPr id="12" name="object 12"/>
            <p:cNvSpPr/>
            <p:nvPr/>
          </p:nvSpPr>
          <p:spPr>
            <a:xfrm>
              <a:off x="4419599" y="494349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571499"/>
                  </a:moveTo>
                  <a:lnTo>
                    <a:pt x="243839" y="568388"/>
                  </a:lnTo>
                  <a:lnTo>
                    <a:pt x="202794" y="559174"/>
                  </a:lnTo>
                  <a:lnTo>
                    <a:pt x="163559" y="544044"/>
                  </a:lnTo>
                  <a:lnTo>
                    <a:pt x="127010" y="523341"/>
                  </a:lnTo>
                  <a:lnTo>
                    <a:pt x="93864" y="497482"/>
                  </a:lnTo>
                  <a:lnTo>
                    <a:pt x="64865" y="467014"/>
                  </a:lnTo>
                  <a:lnTo>
                    <a:pt x="40643" y="432625"/>
                  </a:lnTo>
                  <a:lnTo>
                    <a:pt x="21762" y="395081"/>
                  </a:lnTo>
                  <a:lnTo>
                    <a:pt x="8559" y="355167"/>
                  </a:lnTo>
                  <a:lnTo>
                    <a:pt x="1352" y="313484"/>
                  </a:lnTo>
                  <a:lnTo>
                    <a:pt x="0" y="285749"/>
                  </a:lnTo>
                  <a:lnTo>
                    <a:pt x="359" y="271484"/>
                  </a:lnTo>
                  <a:lnTo>
                    <a:pt x="5563" y="229656"/>
                  </a:lnTo>
                  <a:lnTo>
                    <a:pt x="16722" y="189432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2845" y="84563"/>
                  </a:lnTo>
                  <a:lnTo>
                    <a:pt x="114332" y="57143"/>
                  </a:lnTo>
                  <a:lnTo>
                    <a:pt x="149588" y="34544"/>
                  </a:lnTo>
                  <a:lnTo>
                    <a:pt x="189483" y="16703"/>
                  </a:lnTo>
                  <a:lnTo>
                    <a:pt x="230346" y="5426"/>
                  </a:lnTo>
                  <a:lnTo>
                    <a:pt x="271861" y="339"/>
                  </a:lnTo>
                  <a:lnTo>
                    <a:pt x="285751" y="0"/>
                  </a:lnTo>
                  <a:lnTo>
                    <a:pt x="299993" y="357"/>
                  </a:lnTo>
                  <a:lnTo>
                    <a:pt x="341496" y="5490"/>
                  </a:lnTo>
                  <a:lnTo>
                    <a:pt x="380993" y="16351"/>
                  </a:lnTo>
                  <a:lnTo>
                    <a:pt x="419004" y="32990"/>
                  </a:lnTo>
                  <a:lnTo>
                    <a:pt x="454764" y="55361"/>
                  </a:lnTo>
                  <a:lnTo>
                    <a:pt x="486828" y="82740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829" y="189578"/>
                  </a:lnTo>
                  <a:lnTo>
                    <a:pt x="566069" y="230324"/>
                  </a:lnTo>
                  <a:lnTo>
                    <a:pt x="571161" y="271888"/>
                  </a:lnTo>
                  <a:lnTo>
                    <a:pt x="571499" y="285749"/>
                  </a:lnTo>
                  <a:lnTo>
                    <a:pt x="571145" y="299932"/>
                  </a:lnTo>
                  <a:lnTo>
                    <a:pt x="566013" y="341467"/>
                  </a:lnTo>
                  <a:lnTo>
                    <a:pt x="554800" y="381976"/>
                  </a:lnTo>
                  <a:lnTo>
                    <a:pt x="537762" y="420437"/>
                  </a:lnTo>
                  <a:lnTo>
                    <a:pt x="515255" y="455972"/>
                  </a:lnTo>
                  <a:lnTo>
                    <a:pt x="487801" y="487801"/>
                  </a:lnTo>
                  <a:lnTo>
                    <a:pt x="455976" y="515255"/>
                  </a:lnTo>
                  <a:lnTo>
                    <a:pt x="420452" y="537751"/>
                  </a:lnTo>
                  <a:lnTo>
                    <a:pt x="382007" y="554783"/>
                  </a:lnTo>
                  <a:lnTo>
                    <a:pt x="341497" y="565983"/>
                  </a:lnTo>
                  <a:lnTo>
                    <a:pt x="299792" y="571152"/>
                  </a:lnTo>
                  <a:lnTo>
                    <a:pt x="285750" y="571499"/>
                  </a:lnTo>
                  <a:close/>
                </a:path>
              </a:pathLst>
            </a:custGeom>
            <a:solidFill>
              <a:srgbClr val="7477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91099" y="515780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w="0" h="142875">
                  <a:moveTo>
                    <a:pt x="0" y="0"/>
                  </a:moveTo>
                  <a:lnTo>
                    <a:pt x="0" y="14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90745" y="52431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143"/>
                  </a:moveTo>
                  <a:lnTo>
                    <a:pt x="71452" y="143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89694" y="525693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286"/>
                  </a:moveTo>
                  <a:lnTo>
                    <a:pt x="71493" y="28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87996" y="527096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135"/>
                  </a:moveTo>
                  <a:lnTo>
                    <a:pt x="71475" y="135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2527" y="5227218"/>
              <a:ext cx="635" cy="143510"/>
            </a:xfrm>
            <a:custGeom>
              <a:avLst/>
              <a:gdLst/>
              <a:ahLst/>
              <a:cxnLst/>
              <a:rect l="l" t="t" r="r" b="b"/>
              <a:pathLst>
                <a:path w="635" h="143510">
                  <a:moveTo>
                    <a:pt x="12" y="0"/>
                  </a:moveTo>
                  <a:lnTo>
                    <a:pt x="0" y="14288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22668" y="527099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107"/>
                  </a:moveTo>
                  <a:lnTo>
                    <a:pt x="71467" y="107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20952" y="52569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249"/>
                  </a:moveTo>
                  <a:lnTo>
                    <a:pt x="71485" y="24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19940" y="52431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119"/>
                  </a:moveTo>
                  <a:lnTo>
                    <a:pt x="71449" y="11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19938" y="52149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190"/>
                  </a:moveTo>
                  <a:lnTo>
                    <a:pt x="71457" y="19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20938" y="520074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-71437" y="459"/>
                  </a:moveTo>
                  <a:lnTo>
                    <a:pt x="71528" y="45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51185" y="5074310"/>
              <a:ext cx="152400" cy="185420"/>
            </a:xfrm>
            <a:custGeom>
              <a:avLst/>
              <a:gdLst/>
              <a:ahLst/>
              <a:cxnLst/>
              <a:rect l="l" t="t" r="r" b="b"/>
              <a:pathLst>
                <a:path w="152400" h="185420">
                  <a:moveTo>
                    <a:pt x="152323" y="0"/>
                  </a:moveTo>
                  <a:lnTo>
                    <a:pt x="9105" y="0"/>
                  </a:lnTo>
                  <a:lnTo>
                    <a:pt x="9105" y="13449"/>
                  </a:lnTo>
                  <a:lnTo>
                    <a:pt x="5410" y="13449"/>
                  </a:lnTo>
                  <a:lnTo>
                    <a:pt x="5410" y="27406"/>
                  </a:lnTo>
                  <a:lnTo>
                    <a:pt x="2400" y="27406"/>
                  </a:lnTo>
                  <a:lnTo>
                    <a:pt x="2400" y="41122"/>
                  </a:lnTo>
                  <a:lnTo>
                    <a:pt x="0" y="41122"/>
                  </a:lnTo>
                  <a:lnTo>
                    <a:pt x="0" y="184924"/>
                  </a:lnTo>
                  <a:lnTo>
                    <a:pt x="143014" y="184924"/>
                  </a:lnTo>
                  <a:lnTo>
                    <a:pt x="143014" y="170967"/>
                  </a:lnTo>
                  <a:lnTo>
                    <a:pt x="145415" y="170967"/>
                  </a:lnTo>
                  <a:lnTo>
                    <a:pt x="145415" y="157480"/>
                  </a:lnTo>
                  <a:lnTo>
                    <a:pt x="148577" y="157480"/>
                  </a:lnTo>
                  <a:lnTo>
                    <a:pt x="148577" y="143992"/>
                  </a:lnTo>
                  <a:lnTo>
                    <a:pt x="152323" y="143992"/>
                  </a:lnTo>
                  <a:lnTo>
                    <a:pt x="152323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36270" y="51329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72"/>
                  </a:moveTo>
                  <a:lnTo>
                    <a:pt x="71489" y="72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75429" y="4965432"/>
              <a:ext cx="190500" cy="213995"/>
            </a:xfrm>
            <a:custGeom>
              <a:avLst/>
              <a:gdLst/>
              <a:ahLst/>
              <a:cxnLst/>
              <a:rect l="l" t="t" r="r" b="b"/>
              <a:pathLst>
                <a:path w="190500" h="213995">
                  <a:moveTo>
                    <a:pt x="190068" y="0"/>
                  </a:moveTo>
                  <a:lnTo>
                    <a:pt x="46342" y="0"/>
                  </a:lnTo>
                  <a:lnTo>
                    <a:pt x="46342" y="10541"/>
                  </a:lnTo>
                  <a:lnTo>
                    <a:pt x="37160" y="10541"/>
                  </a:lnTo>
                  <a:lnTo>
                    <a:pt x="37160" y="21501"/>
                  </a:lnTo>
                  <a:lnTo>
                    <a:pt x="28549" y="21501"/>
                  </a:lnTo>
                  <a:lnTo>
                    <a:pt x="28549" y="33045"/>
                  </a:lnTo>
                  <a:lnTo>
                    <a:pt x="20535" y="33045"/>
                  </a:lnTo>
                  <a:lnTo>
                    <a:pt x="20535" y="44856"/>
                  </a:lnTo>
                  <a:lnTo>
                    <a:pt x="13004" y="44856"/>
                  </a:lnTo>
                  <a:lnTo>
                    <a:pt x="13004" y="56896"/>
                  </a:lnTo>
                  <a:lnTo>
                    <a:pt x="6083" y="56896"/>
                  </a:lnTo>
                  <a:lnTo>
                    <a:pt x="6083" y="69723"/>
                  </a:lnTo>
                  <a:lnTo>
                    <a:pt x="0" y="69723"/>
                  </a:lnTo>
                  <a:lnTo>
                    <a:pt x="0" y="213423"/>
                  </a:lnTo>
                  <a:lnTo>
                    <a:pt x="143268" y="213423"/>
                  </a:lnTo>
                  <a:lnTo>
                    <a:pt x="143268" y="201282"/>
                  </a:lnTo>
                  <a:lnTo>
                    <a:pt x="149771" y="201282"/>
                  </a:lnTo>
                  <a:lnTo>
                    <a:pt x="149771" y="188988"/>
                  </a:lnTo>
                  <a:lnTo>
                    <a:pt x="156629" y="188988"/>
                  </a:lnTo>
                  <a:lnTo>
                    <a:pt x="156629" y="177038"/>
                  </a:lnTo>
                  <a:lnTo>
                    <a:pt x="164160" y="177038"/>
                  </a:lnTo>
                  <a:lnTo>
                    <a:pt x="164160" y="165608"/>
                  </a:lnTo>
                  <a:lnTo>
                    <a:pt x="172339" y="165608"/>
                  </a:lnTo>
                  <a:lnTo>
                    <a:pt x="172339" y="154495"/>
                  </a:lnTo>
                  <a:lnTo>
                    <a:pt x="180924" y="154495"/>
                  </a:lnTo>
                  <a:lnTo>
                    <a:pt x="180924" y="143814"/>
                  </a:lnTo>
                  <a:lnTo>
                    <a:pt x="190068" y="143814"/>
                  </a:lnTo>
                  <a:lnTo>
                    <a:pt x="190068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02445" y="4964619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0" y="63434"/>
                  </a:moveTo>
                  <a:lnTo>
                    <a:pt x="848" y="62565"/>
                  </a:lnTo>
                  <a:lnTo>
                    <a:pt x="1825" y="61611"/>
                  </a:lnTo>
                </a:path>
                <a:path w="95250" h="63500">
                  <a:moveTo>
                    <a:pt x="9968" y="53857"/>
                  </a:moveTo>
                  <a:lnTo>
                    <a:pt x="11005" y="52893"/>
                  </a:lnTo>
                  <a:lnTo>
                    <a:pt x="12176" y="51859"/>
                  </a:lnTo>
                </a:path>
                <a:path w="95250" h="63500">
                  <a:moveTo>
                    <a:pt x="20407" y="44758"/>
                  </a:moveTo>
                  <a:lnTo>
                    <a:pt x="21626" y="43733"/>
                  </a:lnTo>
                  <a:lnTo>
                    <a:pt x="22914" y="42701"/>
                  </a:lnTo>
                </a:path>
                <a:path w="95250" h="63500">
                  <a:moveTo>
                    <a:pt x="31486" y="36014"/>
                  </a:moveTo>
                  <a:lnTo>
                    <a:pt x="32682" y="35104"/>
                  </a:lnTo>
                  <a:lnTo>
                    <a:pt x="33889" y="34231"/>
                  </a:lnTo>
                </a:path>
                <a:path w="95250" h="63500">
                  <a:moveTo>
                    <a:pt x="43059" y="27776"/>
                  </a:moveTo>
                  <a:lnTo>
                    <a:pt x="44149" y="27028"/>
                  </a:lnTo>
                  <a:lnTo>
                    <a:pt x="45367" y="26236"/>
                  </a:lnTo>
                </a:path>
                <a:path w="95250" h="63500">
                  <a:moveTo>
                    <a:pt x="54524" y="20433"/>
                  </a:moveTo>
                  <a:lnTo>
                    <a:pt x="55999" y="19524"/>
                  </a:lnTo>
                  <a:lnTo>
                    <a:pt x="57619" y="18580"/>
                  </a:lnTo>
                </a:path>
                <a:path w="95250" h="63500">
                  <a:moveTo>
                    <a:pt x="66742" y="13415"/>
                  </a:moveTo>
                  <a:lnTo>
                    <a:pt x="68202" y="12611"/>
                  </a:lnTo>
                  <a:lnTo>
                    <a:pt x="69649" y="11860"/>
                  </a:lnTo>
                </a:path>
                <a:path w="95250" h="63500">
                  <a:moveTo>
                    <a:pt x="79513" y="6899"/>
                  </a:moveTo>
                  <a:lnTo>
                    <a:pt x="80730" y="6305"/>
                  </a:lnTo>
                  <a:lnTo>
                    <a:pt x="81933" y="5754"/>
                  </a:lnTo>
                </a:path>
                <a:path w="95250" h="63500">
                  <a:moveTo>
                    <a:pt x="91977" y="1297"/>
                  </a:moveTo>
                  <a:lnTo>
                    <a:pt x="93552" y="622"/>
                  </a:lnTo>
                  <a:lnTo>
                    <a:pt x="95108" y="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08058" y="495984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-71437" y="366"/>
                  </a:moveTo>
                  <a:lnTo>
                    <a:pt x="73482" y="366"/>
                  </a:lnTo>
                </a:path>
              </a:pathLst>
            </a:custGeom>
            <a:ln w="143607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21531" y="4955551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-71437" y="259"/>
                  </a:moveTo>
                  <a:lnTo>
                    <a:pt x="73146" y="259"/>
                  </a:lnTo>
                </a:path>
              </a:pathLst>
            </a:custGeom>
            <a:ln w="143393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35251" y="4951917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155"/>
                  </a:moveTo>
                  <a:lnTo>
                    <a:pt x="72677" y="155"/>
                  </a:lnTo>
                </a:path>
              </a:pathLst>
            </a:custGeom>
            <a:ln w="143186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49252" y="4948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69"/>
                  </a:moveTo>
                  <a:lnTo>
                    <a:pt x="72131" y="69"/>
                  </a:lnTo>
                </a:path>
              </a:pathLst>
            </a:custGeom>
            <a:ln w="143013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63142" y="49465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314" y="-71437"/>
                  </a:moveTo>
                  <a:lnTo>
                    <a:pt x="314" y="7153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76962" y="49448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373" y="-71437"/>
                  </a:moveTo>
                  <a:lnTo>
                    <a:pt x="373" y="7151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91106" y="4943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7" y="-71437"/>
                  </a:moveTo>
                  <a:lnTo>
                    <a:pt x="177" y="7145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05348" y="49434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19238" y="4943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177" y="-71437"/>
                  </a:moveTo>
                  <a:lnTo>
                    <a:pt x="177" y="7145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32990" y="49448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373" y="-71437"/>
                  </a:moveTo>
                  <a:lnTo>
                    <a:pt x="373" y="7151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46926" y="49465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315" y="-71437"/>
                  </a:moveTo>
                  <a:lnTo>
                    <a:pt x="315" y="7153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60752" y="4948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69"/>
                  </a:moveTo>
                  <a:lnTo>
                    <a:pt x="72133" y="69"/>
                  </a:lnTo>
                </a:path>
              </a:pathLst>
            </a:custGeom>
            <a:ln w="143013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74207" y="4951917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156"/>
                  </a:moveTo>
                  <a:lnTo>
                    <a:pt x="72680" y="156"/>
                  </a:lnTo>
                </a:path>
              </a:pathLst>
            </a:custGeom>
            <a:ln w="143187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87458" y="4955550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-71437" y="259"/>
                  </a:moveTo>
                  <a:lnTo>
                    <a:pt x="73149" y="259"/>
                  </a:lnTo>
                </a:path>
              </a:pathLst>
            </a:custGeom>
            <a:ln w="143394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00593" y="495984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-71437" y="366"/>
                  </a:moveTo>
                  <a:lnTo>
                    <a:pt x="73486" y="366"/>
                  </a:lnTo>
                </a:path>
              </a:pathLst>
            </a:custGeom>
            <a:ln w="143608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13144" y="4964618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0" y="0"/>
                  </a:moveTo>
                  <a:lnTo>
                    <a:pt x="1557" y="622"/>
                  </a:lnTo>
                  <a:lnTo>
                    <a:pt x="3134" y="1298"/>
                  </a:lnTo>
                </a:path>
                <a:path w="95250" h="63500">
                  <a:moveTo>
                    <a:pt x="13174" y="5754"/>
                  </a:moveTo>
                  <a:lnTo>
                    <a:pt x="14379" y="6306"/>
                  </a:lnTo>
                  <a:lnTo>
                    <a:pt x="15598" y="6901"/>
                  </a:lnTo>
                </a:path>
                <a:path w="95250" h="63500">
                  <a:moveTo>
                    <a:pt x="25458" y="11860"/>
                  </a:moveTo>
                  <a:lnTo>
                    <a:pt x="26907" y="12612"/>
                  </a:lnTo>
                  <a:lnTo>
                    <a:pt x="28369" y="13417"/>
                  </a:lnTo>
                </a:path>
                <a:path w="95250" h="63500">
                  <a:moveTo>
                    <a:pt x="37488" y="18579"/>
                  </a:moveTo>
                  <a:lnTo>
                    <a:pt x="39110" y="19525"/>
                  </a:lnTo>
                  <a:lnTo>
                    <a:pt x="40587" y="20435"/>
                  </a:lnTo>
                </a:path>
                <a:path w="95250" h="63500">
                  <a:moveTo>
                    <a:pt x="49740" y="26235"/>
                  </a:moveTo>
                  <a:lnTo>
                    <a:pt x="50960" y="27029"/>
                  </a:lnTo>
                  <a:lnTo>
                    <a:pt x="52053" y="27779"/>
                  </a:lnTo>
                </a:path>
                <a:path w="95250" h="63500">
                  <a:moveTo>
                    <a:pt x="61217" y="34230"/>
                  </a:moveTo>
                  <a:lnTo>
                    <a:pt x="62427" y="35104"/>
                  </a:lnTo>
                  <a:lnTo>
                    <a:pt x="63626" y="36017"/>
                  </a:lnTo>
                </a:path>
                <a:path w="95250" h="63500">
                  <a:moveTo>
                    <a:pt x="72192" y="42700"/>
                  </a:moveTo>
                  <a:lnTo>
                    <a:pt x="73483" y="43733"/>
                  </a:lnTo>
                  <a:lnTo>
                    <a:pt x="74705" y="44761"/>
                  </a:lnTo>
                </a:path>
                <a:path w="95250" h="63500">
                  <a:moveTo>
                    <a:pt x="82924" y="51852"/>
                  </a:moveTo>
                  <a:lnTo>
                    <a:pt x="84103" y="52894"/>
                  </a:lnTo>
                  <a:lnTo>
                    <a:pt x="85151" y="53867"/>
                  </a:lnTo>
                </a:path>
                <a:path w="95250" h="63500">
                  <a:moveTo>
                    <a:pt x="93280" y="61608"/>
                  </a:moveTo>
                  <a:lnTo>
                    <a:pt x="94261" y="62565"/>
                  </a:lnTo>
                  <a:lnTo>
                    <a:pt x="95111" y="63436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845202" y="4965445"/>
              <a:ext cx="190500" cy="213995"/>
            </a:xfrm>
            <a:custGeom>
              <a:avLst/>
              <a:gdLst/>
              <a:ahLst/>
              <a:cxnLst/>
              <a:rect l="l" t="t" r="r" b="b"/>
              <a:pathLst>
                <a:path w="190500" h="213995">
                  <a:moveTo>
                    <a:pt x="190055" y="69697"/>
                  </a:moveTo>
                  <a:lnTo>
                    <a:pt x="183984" y="69697"/>
                  </a:lnTo>
                  <a:lnTo>
                    <a:pt x="183984" y="56857"/>
                  </a:lnTo>
                  <a:lnTo>
                    <a:pt x="177050" y="56857"/>
                  </a:lnTo>
                  <a:lnTo>
                    <a:pt x="177050" y="44856"/>
                  </a:lnTo>
                  <a:lnTo>
                    <a:pt x="169519" y="44856"/>
                  </a:lnTo>
                  <a:lnTo>
                    <a:pt x="169519" y="33032"/>
                  </a:lnTo>
                  <a:lnTo>
                    <a:pt x="161518" y="33032"/>
                  </a:lnTo>
                  <a:lnTo>
                    <a:pt x="161518" y="21475"/>
                  </a:lnTo>
                  <a:lnTo>
                    <a:pt x="152895" y="21475"/>
                  </a:lnTo>
                  <a:lnTo>
                    <a:pt x="152895" y="10528"/>
                  </a:lnTo>
                  <a:lnTo>
                    <a:pt x="143713" y="10528"/>
                  </a:lnTo>
                  <a:lnTo>
                    <a:pt x="143713" y="0"/>
                  </a:lnTo>
                  <a:lnTo>
                    <a:pt x="0" y="0"/>
                  </a:lnTo>
                  <a:lnTo>
                    <a:pt x="0" y="143802"/>
                  </a:lnTo>
                  <a:lnTo>
                    <a:pt x="9118" y="143802"/>
                  </a:lnTo>
                  <a:lnTo>
                    <a:pt x="9118" y="154495"/>
                  </a:lnTo>
                  <a:lnTo>
                    <a:pt x="17703" y="154495"/>
                  </a:lnTo>
                  <a:lnTo>
                    <a:pt x="17703" y="165608"/>
                  </a:lnTo>
                  <a:lnTo>
                    <a:pt x="25895" y="165608"/>
                  </a:lnTo>
                  <a:lnTo>
                    <a:pt x="25895" y="177025"/>
                  </a:lnTo>
                  <a:lnTo>
                    <a:pt x="33426" y="177025"/>
                  </a:lnTo>
                  <a:lnTo>
                    <a:pt x="33426" y="188976"/>
                  </a:lnTo>
                  <a:lnTo>
                    <a:pt x="40271" y="188976"/>
                  </a:lnTo>
                  <a:lnTo>
                    <a:pt x="40271" y="201295"/>
                  </a:lnTo>
                  <a:lnTo>
                    <a:pt x="46786" y="201295"/>
                  </a:lnTo>
                  <a:lnTo>
                    <a:pt x="46786" y="213410"/>
                  </a:lnTo>
                  <a:lnTo>
                    <a:pt x="190055" y="213410"/>
                  </a:lnTo>
                  <a:lnTo>
                    <a:pt x="190055" y="69697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74377" y="513292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72"/>
                  </a:moveTo>
                  <a:lnTo>
                    <a:pt x="71489" y="72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907178" y="5074297"/>
              <a:ext cx="152400" cy="185420"/>
            </a:xfrm>
            <a:custGeom>
              <a:avLst/>
              <a:gdLst/>
              <a:ahLst/>
              <a:cxnLst/>
              <a:rect l="l" t="t" r="r" b="b"/>
              <a:pathLst>
                <a:path w="152400" h="185420">
                  <a:moveTo>
                    <a:pt x="152323" y="41109"/>
                  </a:moveTo>
                  <a:lnTo>
                    <a:pt x="149923" y="41109"/>
                  </a:lnTo>
                  <a:lnTo>
                    <a:pt x="149923" y="27444"/>
                  </a:lnTo>
                  <a:lnTo>
                    <a:pt x="146913" y="27444"/>
                  </a:lnTo>
                  <a:lnTo>
                    <a:pt x="146913" y="13462"/>
                  </a:lnTo>
                  <a:lnTo>
                    <a:pt x="143217" y="13462"/>
                  </a:lnTo>
                  <a:lnTo>
                    <a:pt x="143217" y="0"/>
                  </a:lnTo>
                  <a:lnTo>
                    <a:pt x="0" y="0"/>
                  </a:lnTo>
                  <a:lnTo>
                    <a:pt x="0" y="144018"/>
                  </a:lnTo>
                  <a:lnTo>
                    <a:pt x="3746" y="144018"/>
                  </a:lnTo>
                  <a:lnTo>
                    <a:pt x="3746" y="157492"/>
                  </a:lnTo>
                  <a:lnTo>
                    <a:pt x="6921" y="157492"/>
                  </a:lnTo>
                  <a:lnTo>
                    <a:pt x="6921" y="170954"/>
                  </a:lnTo>
                  <a:lnTo>
                    <a:pt x="9309" y="170954"/>
                  </a:lnTo>
                  <a:lnTo>
                    <a:pt x="9309" y="184962"/>
                  </a:lnTo>
                  <a:lnTo>
                    <a:pt x="152323" y="184962"/>
                  </a:lnTo>
                  <a:lnTo>
                    <a:pt x="152323" y="41109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89665" y="5200704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-71437" y="497"/>
                  </a:moveTo>
                  <a:lnTo>
                    <a:pt x="71536" y="497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990739" y="52149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71437" y="214"/>
                  </a:moveTo>
                  <a:lnTo>
                    <a:pt x="71459" y="214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991099" y="5157799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w="0" h="142875">
                  <a:moveTo>
                    <a:pt x="0" y="0"/>
                  </a:moveTo>
                  <a:lnTo>
                    <a:pt x="0" y="14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651276" y="5064140"/>
            <a:ext cx="108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789840" y="4872052"/>
            <a:ext cx="708660" cy="643255"/>
            <a:chOff x="8789840" y="4872052"/>
            <a:chExt cx="708660" cy="643255"/>
          </a:xfrm>
        </p:grpSpPr>
        <p:sp>
          <p:nvSpPr>
            <p:cNvPr id="51" name="object 51"/>
            <p:cNvSpPr/>
            <p:nvPr/>
          </p:nvSpPr>
          <p:spPr>
            <a:xfrm>
              <a:off x="8858250" y="494349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571499"/>
                  </a:moveTo>
                  <a:lnTo>
                    <a:pt x="243839" y="568388"/>
                  </a:lnTo>
                  <a:lnTo>
                    <a:pt x="202794" y="559174"/>
                  </a:lnTo>
                  <a:lnTo>
                    <a:pt x="163559" y="544044"/>
                  </a:lnTo>
                  <a:lnTo>
                    <a:pt x="127010" y="523341"/>
                  </a:lnTo>
                  <a:lnTo>
                    <a:pt x="93864" y="497482"/>
                  </a:lnTo>
                  <a:lnTo>
                    <a:pt x="64865" y="467014"/>
                  </a:lnTo>
                  <a:lnTo>
                    <a:pt x="40643" y="432625"/>
                  </a:lnTo>
                  <a:lnTo>
                    <a:pt x="21762" y="395081"/>
                  </a:lnTo>
                  <a:lnTo>
                    <a:pt x="8560" y="355169"/>
                  </a:lnTo>
                  <a:lnTo>
                    <a:pt x="1352" y="313486"/>
                  </a:lnTo>
                  <a:lnTo>
                    <a:pt x="0" y="285749"/>
                  </a:lnTo>
                  <a:lnTo>
                    <a:pt x="358" y="271486"/>
                  </a:lnTo>
                  <a:lnTo>
                    <a:pt x="5563" y="229659"/>
                  </a:lnTo>
                  <a:lnTo>
                    <a:pt x="16721" y="189435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2847" y="84562"/>
                  </a:lnTo>
                  <a:lnTo>
                    <a:pt x="113868" y="57496"/>
                  </a:lnTo>
                  <a:lnTo>
                    <a:pt x="149409" y="34643"/>
                  </a:lnTo>
                  <a:lnTo>
                    <a:pt x="189483" y="16703"/>
                  </a:lnTo>
                  <a:lnTo>
                    <a:pt x="230346" y="5426"/>
                  </a:lnTo>
                  <a:lnTo>
                    <a:pt x="271860" y="339"/>
                  </a:lnTo>
                  <a:lnTo>
                    <a:pt x="285751" y="0"/>
                  </a:lnTo>
                  <a:lnTo>
                    <a:pt x="299993" y="357"/>
                  </a:lnTo>
                  <a:lnTo>
                    <a:pt x="341496" y="5490"/>
                  </a:lnTo>
                  <a:lnTo>
                    <a:pt x="380993" y="16351"/>
                  </a:lnTo>
                  <a:lnTo>
                    <a:pt x="419001" y="32988"/>
                  </a:lnTo>
                  <a:lnTo>
                    <a:pt x="454760" y="55358"/>
                  </a:lnTo>
                  <a:lnTo>
                    <a:pt x="486828" y="82740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830" y="189581"/>
                  </a:lnTo>
                  <a:lnTo>
                    <a:pt x="566069" y="230326"/>
                  </a:lnTo>
                  <a:lnTo>
                    <a:pt x="571161" y="271891"/>
                  </a:lnTo>
                  <a:lnTo>
                    <a:pt x="571499" y="285749"/>
                  </a:lnTo>
                  <a:lnTo>
                    <a:pt x="571145" y="299935"/>
                  </a:lnTo>
                  <a:lnTo>
                    <a:pt x="566013" y="341467"/>
                  </a:lnTo>
                  <a:lnTo>
                    <a:pt x="554800" y="381976"/>
                  </a:lnTo>
                  <a:lnTo>
                    <a:pt x="537762" y="420437"/>
                  </a:lnTo>
                  <a:lnTo>
                    <a:pt x="515255" y="455972"/>
                  </a:lnTo>
                  <a:lnTo>
                    <a:pt x="487801" y="487801"/>
                  </a:lnTo>
                  <a:lnTo>
                    <a:pt x="455976" y="515255"/>
                  </a:lnTo>
                  <a:lnTo>
                    <a:pt x="420452" y="537751"/>
                  </a:lnTo>
                  <a:lnTo>
                    <a:pt x="382007" y="554783"/>
                  </a:lnTo>
                  <a:lnTo>
                    <a:pt x="341497" y="565983"/>
                  </a:lnTo>
                  <a:lnTo>
                    <a:pt x="299792" y="571152"/>
                  </a:lnTo>
                  <a:lnTo>
                    <a:pt x="285750" y="571499"/>
                  </a:lnTo>
                  <a:close/>
                </a:path>
              </a:pathLst>
            </a:custGeom>
            <a:solidFill>
              <a:srgbClr val="7477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429749" y="515780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w="0" h="142875">
                  <a:moveTo>
                    <a:pt x="0" y="0"/>
                  </a:moveTo>
                  <a:lnTo>
                    <a:pt x="0" y="14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29395" y="52431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46"/>
                  </a:moveTo>
                  <a:lnTo>
                    <a:pt x="71452" y="14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428344" y="52569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289"/>
                  </a:moveTo>
                  <a:lnTo>
                    <a:pt x="71493" y="28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26646" y="527095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38"/>
                  </a:moveTo>
                  <a:lnTo>
                    <a:pt x="71476" y="138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421177" y="5227218"/>
              <a:ext cx="635" cy="143510"/>
            </a:xfrm>
            <a:custGeom>
              <a:avLst/>
              <a:gdLst/>
              <a:ahLst/>
              <a:cxnLst/>
              <a:rect l="l" t="t" r="r" b="b"/>
              <a:pathLst>
                <a:path w="634" h="143510">
                  <a:moveTo>
                    <a:pt x="12" y="0"/>
                  </a:moveTo>
                  <a:lnTo>
                    <a:pt x="0" y="14288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861318" y="527099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05"/>
                  </a:moveTo>
                  <a:lnTo>
                    <a:pt x="71466" y="105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859602" y="52569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246"/>
                  </a:moveTo>
                  <a:lnTo>
                    <a:pt x="71485" y="24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858590" y="524316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17"/>
                  </a:moveTo>
                  <a:lnTo>
                    <a:pt x="71449" y="117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858589" y="52149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88"/>
                  </a:moveTo>
                  <a:lnTo>
                    <a:pt x="71457" y="188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859589" y="5200745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71437" y="456"/>
                  </a:moveTo>
                  <a:lnTo>
                    <a:pt x="71528" y="45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789835" y="5074310"/>
              <a:ext cx="152400" cy="185420"/>
            </a:xfrm>
            <a:custGeom>
              <a:avLst/>
              <a:gdLst/>
              <a:ahLst/>
              <a:cxnLst/>
              <a:rect l="l" t="t" r="r" b="b"/>
              <a:pathLst>
                <a:path w="152400" h="185420">
                  <a:moveTo>
                    <a:pt x="152323" y="0"/>
                  </a:moveTo>
                  <a:lnTo>
                    <a:pt x="9118" y="0"/>
                  </a:lnTo>
                  <a:lnTo>
                    <a:pt x="9118" y="13449"/>
                  </a:lnTo>
                  <a:lnTo>
                    <a:pt x="5410" y="13449"/>
                  </a:lnTo>
                  <a:lnTo>
                    <a:pt x="5410" y="27406"/>
                  </a:lnTo>
                  <a:lnTo>
                    <a:pt x="2400" y="27406"/>
                  </a:lnTo>
                  <a:lnTo>
                    <a:pt x="2400" y="41122"/>
                  </a:lnTo>
                  <a:lnTo>
                    <a:pt x="0" y="41122"/>
                  </a:lnTo>
                  <a:lnTo>
                    <a:pt x="0" y="184912"/>
                  </a:lnTo>
                  <a:lnTo>
                    <a:pt x="143014" y="184912"/>
                  </a:lnTo>
                  <a:lnTo>
                    <a:pt x="143014" y="170967"/>
                  </a:lnTo>
                  <a:lnTo>
                    <a:pt x="145415" y="170967"/>
                  </a:lnTo>
                  <a:lnTo>
                    <a:pt x="145415" y="157480"/>
                  </a:lnTo>
                  <a:lnTo>
                    <a:pt x="148577" y="157480"/>
                  </a:lnTo>
                  <a:lnTo>
                    <a:pt x="148577" y="143979"/>
                  </a:lnTo>
                  <a:lnTo>
                    <a:pt x="152323" y="143979"/>
                  </a:lnTo>
                  <a:lnTo>
                    <a:pt x="152323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874921" y="513292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70"/>
                  </a:moveTo>
                  <a:lnTo>
                    <a:pt x="71487" y="7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814079" y="4965445"/>
              <a:ext cx="190500" cy="213995"/>
            </a:xfrm>
            <a:custGeom>
              <a:avLst/>
              <a:gdLst/>
              <a:ahLst/>
              <a:cxnLst/>
              <a:rect l="l" t="t" r="r" b="b"/>
              <a:pathLst>
                <a:path w="190500" h="213995">
                  <a:moveTo>
                    <a:pt x="190068" y="0"/>
                  </a:moveTo>
                  <a:lnTo>
                    <a:pt x="46342" y="0"/>
                  </a:lnTo>
                  <a:lnTo>
                    <a:pt x="46342" y="10528"/>
                  </a:lnTo>
                  <a:lnTo>
                    <a:pt x="37172" y="10528"/>
                  </a:lnTo>
                  <a:lnTo>
                    <a:pt x="37172" y="21488"/>
                  </a:lnTo>
                  <a:lnTo>
                    <a:pt x="28549" y="21488"/>
                  </a:lnTo>
                  <a:lnTo>
                    <a:pt x="28549" y="33032"/>
                  </a:lnTo>
                  <a:lnTo>
                    <a:pt x="20535" y="33032"/>
                  </a:lnTo>
                  <a:lnTo>
                    <a:pt x="20535" y="44843"/>
                  </a:lnTo>
                  <a:lnTo>
                    <a:pt x="13004" y="44843"/>
                  </a:lnTo>
                  <a:lnTo>
                    <a:pt x="13004" y="56896"/>
                  </a:lnTo>
                  <a:lnTo>
                    <a:pt x="6096" y="56896"/>
                  </a:lnTo>
                  <a:lnTo>
                    <a:pt x="6096" y="69710"/>
                  </a:lnTo>
                  <a:lnTo>
                    <a:pt x="0" y="69710"/>
                  </a:lnTo>
                  <a:lnTo>
                    <a:pt x="0" y="213398"/>
                  </a:lnTo>
                  <a:lnTo>
                    <a:pt x="143268" y="213398"/>
                  </a:lnTo>
                  <a:lnTo>
                    <a:pt x="143268" y="201269"/>
                  </a:lnTo>
                  <a:lnTo>
                    <a:pt x="149771" y="201269"/>
                  </a:lnTo>
                  <a:lnTo>
                    <a:pt x="149771" y="188976"/>
                  </a:lnTo>
                  <a:lnTo>
                    <a:pt x="156629" y="188976"/>
                  </a:lnTo>
                  <a:lnTo>
                    <a:pt x="156629" y="177025"/>
                  </a:lnTo>
                  <a:lnTo>
                    <a:pt x="164160" y="177025"/>
                  </a:lnTo>
                  <a:lnTo>
                    <a:pt x="164160" y="165595"/>
                  </a:lnTo>
                  <a:lnTo>
                    <a:pt x="172339" y="165595"/>
                  </a:lnTo>
                  <a:lnTo>
                    <a:pt x="172339" y="154482"/>
                  </a:lnTo>
                  <a:lnTo>
                    <a:pt x="180924" y="154482"/>
                  </a:lnTo>
                  <a:lnTo>
                    <a:pt x="180924" y="143802"/>
                  </a:lnTo>
                  <a:lnTo>
                    <a:pt x="190068" y="143802"/>
                  </a:lnTo>
                  <a:lnTo>
                    <a:pt x="190068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941097" y="4964619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0" y="63432"/>
                  </a:moveTo>
                  <a:lnTo>
                    <a:pt x="847" y="62564"/>
                  </a:lnTo>
                  <a:lnTo>
                    <a:pt x="1824" y="61610"/>
                  </a:lnTo>
                </a:path>
                <a:path w="95250" h="63500">
                  <a:moveTo>
                    <a:pt x="9951" y="53872"/>
                  </a:moveTo>
                  <a:lnTo>
                    <a:pt x="11004" y="52893"/>
                  </a:lnTo>
                  <a:lnTo>
                    <a:pt x="12207" y="51830"/>
                  </a:lnTo>
                </a:path>
                <a:path w="95250" h="63500">
                  <a:moveTo>
                    <a:pt x="20270" y="44872"/>
                  </a:moveTo>
                  <a:lnTo>
                    <a:pt x="21624" y="43732"/>
                  </a:lnTo>
                  <a:lnTo>
                    <a:pt x="23105" y="42547"/>
                  </a:lnTo>
                </a:path>
                <a:path w="95250" h="63500">
                  <a:moveTo>
                    <a:pt x="31021" y="36366"/>
                  </a:moveTo>
                  <a:lnTo>
                    <a:pt x="32681" y="35103"/>
                  </a:lnTo>
                  <a:lnTo>
                    <a:pt x="34472" y="33809"/>
                  </a:lnTo>
                </a:path>
                <a:path w="95250" h="63500">
                  <a:moveTo>
                    <a:pt x="41992" y="28507"/>
                  </a:moveTo>
                  <a:lnTo>
                    <a:pt x="44148" y="27028"/>
                  </a:lnTo>
                  <a:lnTo>
                    <a:pt x="46382" y="25574"/>
                  </a:lnTo>
                </a:path>
                <a:path w="95250" h="63500">
                  <a:moveTo>
                    <a:pt x="53949" y="20786"/>
                  </a:moveTo>
                  <a:lnTo>
                    <a:pt x="55997" y="19524"/>
                  </a:lnTo>
                  <a:lnTo>
                    <a:pt x="58003" y="18355"/>
                  </a:lnTo>
                </a:path>
                <a:path w="95250" h="63500">
                  <a:moveTo>
                    <a:pt x="66562" y="13513"/>
                  </a:moveTo>
                  <a:lnTo>
                    <a:pt x="68201" y="12611"/>
                  </a:lnTo>
                  <a:lnTo>
                    <a:pt x="69754" y="11805"/>
                  </a:lnTo>
                </a:path>
                <a:path w="95250" h="63500">
                  <a:moveTo>
                    <a:pt x="79486" y="6911"/>
                  </a:moveTo>
                  <a:lnTo>
                    <a:pt x="80728" y="6305"/>
                  </a:lnTo>
                  <a:lnTo>
                    <a:pt x="81944" y="5748"/>
                  </a:lnTo>
                </a:path>
                <a:path w="95250" h="63500">
                  <a:moveTo>
                    <a:pt x="91975" y="1297"/>
                  </a:moveTo>
                  <a:lnTo>
                    <a:pt x="93550" y="621"/>
                  </a:lnTo>
                  <a:lnTo>
                    <a:pt x="95105" y="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046709" y="4959842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-71437" y="365"/>
                  </a:moveTo>
                  <a:lnTo>
                    <a:pt x="73481" y="365"/>
                  </a:lnTo>
                </a:path>
              </a:pathLst>
            </a:custGeom>
            <a:ln w="143606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060181" y="4955551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-71437" y="259"/>
                  </a:moveTo>
                  <a:lnTo>
                    <a:pt x="73144" y="259"/>
                  </a:lnTo>
                </a:path>
              </a:pathLst>
            </a:custGeom>
            <a:ln w="143393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073902" y="4951917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155"/>
                  </a:moveTo>
                  <a:lnTo>
                    <a:pt x="72676" y="155"/>
                  </a:lnTo>
                </a:path>
              </a:pathLst>
            </a:custGeom>
            <a:ln w="143186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087903" y="4948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68"/>
                  </a:moveTo>
                  <a:lnTo>
                    <a:pt x="72130" y="68"/>
                  </a:lnTo>
                </a:path>
              </a:pathLst>
            </a:custGeom>
            <a:ln w="143012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101793" y="49465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14" y="-71437"/>
                  </a:moveTo>
                  <a:lnTo>
                    <a:pt x="314" y="7152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115612" y="49448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373" y="-71437"/>
                  </a:moveTo>
                  <a:lnTo>
                    <a:pt x="373" y="7151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129757" y="4943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6" y="-71437"/>
                  </a:moveTo>
                  <a:lnTo>
                    <a:pt x="176" y="71455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143998" y="49434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157888" y="4943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7" y="-71437"/>
                  </a:moveTo>
                  <a:lnTo>
                    <a:pt x="177" y="7145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171640" y="49448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374" y="-71437"/>
                  </a:moveTo>
                  <a:lnTo>
                    <a:pt x="374" y="7151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185576" y="49465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16" y="-71437"/>
                  </a:moveTo>
                  <a:lnTo>
                    <a:pt x="316" y="7153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199401" y="4948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69"/>
                  </a:moveTo>
                  <a:lnTo>
                    <a:pt x="72134" y="69"/>
                  </a:lnTo>
                </a:path>
              </a:pathLst>
            </a:custGeom>
            <a:ln w="143013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212856" y="4951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70" h="635">
                  <a:moveTo>
                    <a:pt x="-71437" y="156"/>
                  </a:moveTo>
                  <a:lnTo>
                    <a:pt x="72681" y="156"/>
                  </a:lnTo>
                </a:path>
              </a:pathLst>
            </a:custGeom>
            <a:ln w="143187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226107" y="4955550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-71437" y="260"/>
                  </a:moveTo>
                  <a:lnTo>
                    <a:pt x="73151" y="260"/>
                  </a:lnTo>
                </a:path>
              </a:pathLst>
            </a:custGeom>
            <a:ln w="14339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239243" y="495984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-71437" y="366"/>
                  </a:moveTo>
                  <a:lnTo>
                    <a:pt x="73488" y="366"/>
                  </a:lnTo>
                </a:path>
              </a:pathLst>
            </a:custGeom>
            <a:ln w="143608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251793" y="4964618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0" y="0"/>
                  </a:moveTo>
                  <a:lnTo>
                    <a:pt x="1558" y="623"/>
                  </a:lnTo>
                  <a:lnTo>
                    <a:pt x="3135" y="1299"/>
                  </a:lnTo>
                </a:path>
                <a:path w="95250" h="63500">
                  <a:moveTo>
                    <a:pt x="13174" y="5754"/>
                  </a:moveTo>
                  <a:lnTo>
                    <a:pt x="14380" y="6306"/>
                  </a:lnTo>
                  <a:lnTo>
                    <a:pt x="15600" y="6902"/>
                  </a:lnTo>
                </a:path>
                <a:path w="95250" h="63500">
                  <a:moveTo>
                    <a:pt x="25457" y="11860"/>
                  </a:moveTo>
                  <a:lnTo>
                    <a:pt x="26908" y="12612"/>
                  </a:lnTo>
                  <a:lnTo>
                    <a:pt x="28371" y="13418"/>
                  </a:lnTo>
                </a:path>
                <a:path w="95250" h="63500">
                  <a:moveTo>
                    <a:pt x="37488" y="18579"/>
                  </a:moveTo>
                  <a:lnTo>
                    <a:pt x="39111" y="19525"/>
                  </a:lnTo>
                  <a:lnTo>
                    <a:pt x="40589" y="20436"/>
                  </a:lnTo>
                </a:path>
                <a:path w="95250" h="63500">
                  <a:moveTo>
                    <a:pt x="49739" y="26235"/>
                  </a:moveTo>
                  <a:lnTo>
                    <a:pt x="50960" y="27029"/>
                  </a:lnTo>
                  <a:lnTo>
                    <a:pt x="52055" y="27780"/>
                  </a:lnTo>
                </a:path>
                <a:path w="95250" h="63500">
                  <a:moveTo>
                    <a:pt x="61217" y="34230"/>
                  </a:moveTo>
                  <a:lnTo>
                    <a:pt x="62428" y="35105"/>
                  </a:lnTo>
                  <a:lnTo>
                    <a:pt x="63628" y="36018"/>
                  </a:lnTo>
                </a:path>
                <a:path w="95250" h="63500">
                  <a:moveTo>
                    <a:pt x="72192" y="42699"/>
                  </a:moveTo>
                  <a:lnTo>
                    <a:pt x="73484" y="43734"/>
                  </a:lnTo>
                  <a:lnTo>
                    <a:pt x="74707" y="44763"/>
                  </a:lnTo>
                </a:path>
                <a:path w="95250" h="63500">
                  <a:moveTo>
                    <a:pt x="82924" y="51851"/>
                  </a:moveTo>
                  <a:lnTo>
                    <a:pt x="84104" y="52894"/>
                  </a:lnTo>
                  <a:lnTo>
                    <a:pt x="85153" y="53869"/>
                  </a:lnTo>
                </a:path>
                <a:path w="95250" h="63500">
                  <a:moveTo>
                    <a:pt x="93279" y="61607"/>
                  </a:moveTo>
                  <a:lnTo>
                    <a:pt x="94262" y="62566"/>
                  </a:lnTo>
                  <a:lnTo>
                    <a:pt x="95113" y="63438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283840" y="4965445"/>
              <a:ext cx="190500" cy="213995"/>
            </a:xfrm>
            <a:custGeom>
              <a:avLst/>
              <a:gdLst/>
              <a:ahLst/>
              <a:cxnLst/>
              <a:rect l="l" t="t" r="r" b="b"/>
              <a:pathLst>
                <a:path w="190500" h="213995">
                  <a:moveTo>
                    <a:pt x="190068" y="69697"/>
                  </a:moveTo>
                  <a:lnTo>
                    <a:pt x="183997" y="69697"/>
                  </a:lnTo>
                  <a:lnTo>
                    <a:pt x="183997" y="56857"/>
                  </a:lnTo>
                  <a:lnTo>
                    <a:pt x="177063" y="56857"/>
                  </a:lnTo>
                  <a:lnTo>
                    <a:pt x="177063" y="44856"/>
                  </a:lnTo>
                  <a:lnTo>
                    <a:pt x="169532" y="44856"/>
                  </a:lnTo>
                  <a:lnTo>
                    <a:pt x="169532" y="33032"/>
                  </a:lnTo>
                  <a:lnTo>
                    <a:pt x="161531" y="33032"/>
                  </a:lnTo>
                  <a:lnTo>
                    <a:pt x="161531" y="21463"/>
                  </a:lnTo>
                  <a:lnTo>
                    <a:pt x="152908" y="21463"/>
                  </a:lnTo>
                  <a:lnTo>
                    <a:pt x="152908" y="10528"/>
                  </a:lnTo>
                  <a:lnTo>
                    <a:pt x="143725" y="10528"/>
                  </a:lnTo>
                  <a:lnTo>
                    <a:pt x="143725" y="0"/>
                  </a:lnTo>
                  <a:lnTo>
                    <a:pt x="0" y="0"/>
                  </a:lnTo>
                  <a:lnTo>
                    <a:pt x="0" y="143802"/>
                  </a:lnTo>
                  <a:lnTo>
                    <a:pt x="9131" y="143802"/>
                  </a:lnTo>
                  <a:lnTo>
                    <a:pt x="9131" y="154495"/>
                  </a:lnTo>
                  <a:lnTo>
                    <a:pt x="17716" y="154495"/>
                  </a:lnTo>
                  <a:lnTo>
                    <a:pt x="17716" y="165608"/>
                  </a:lnTo>
                  <a:lnTo>
                    <a:pt x="25908" y="165608"/>
                  </a:lnTo>
                  <a:lnTo>
                    <a:pt x="25908" y="177025"/>
                  </a:lnTo>
                  <a:lnTo>
                    <a:pt x="33439" y="177025"/>
                  </a:lnTo>
                  <a:lnTo>
                    <a:pt x="33439" y="188976"/>
                  </a:lnTo>
                  <a:lnTo>
                    <a:pt x="40284" y="188976"/>
                  </a:lnTo>
                  <a:lnTo>
                    <a:pt x="40284" y="201295"/>
                  </a:lnTo>
                  <a:lnTo>
                    <a:pt x="46786" y="201295"/>
                  </a:lnTo>
                  <a:lnTo>
                    <a:pt x="46786" y="213410"/>
                  </a:lnTo>
                  <a:lnTo>
                    <a:pt x="190068" y="213410"/>
                  </a:lnTo>
                  <a:lnTo>
                    <a:pt x="190068" y="69697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413026" y="513292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75"/>
                  </a:moveTo>
                  <a:lnTo>
                    <a:pt x="71490" y="75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345816" y="5074297"/>
              <a:ext cx="152400" cy="185420"/>
            </a:xfrm>
            <a:custGeom>
              <a:avLst/>
              <a:gdLst/>
              <a:ahLst/>
              <a:cxnLst/>
              <a:rect l="l" t="t" r="r" b="b"/>
              <a:pathLst>
                <a:path w="152400" h="185420">
                  <a:moveTo>
                    <a:pt x="152336" y="41109"/>
                  </a:moveTo>
                  <a:lnTo>
                    <a:pt x="149936" y="41109"/>
                  </a:lnTo>
                  <a:lnTo>
                    <a:pt x="149936" y="27444"/>
                  </a:lnTo>
                  <a:lnTo>
                    <a:pt x="146926" y="27444"/>
                  </a:lnTo>
                  <a:lnTo>
                    <a:pt x="146926" y="13462"/>
                  </a:lnTo>
                  <a:lnTo>
                    <a:pt x="143230" y="13462"/>
                  </a:lnTo>
                  <a:lnTo>
                    <a:pt x="143230" y="0"/>
                  </a:lnTo>
                  <a:lnTo>
                    <a:pt x="0" y="0"/>
                  </a:lnTo>
                  <a:lnTo>
                    <a:pt x="0" y="144018"/>
                  </a:lnTo>
                  <a:lnTo>
                    <a:pt x="3759" y="144018"/>
                  </a:lnTo>
                  <a:lnTo>
                    <a:pt x="3759" y="157492"/>
                  </a:lnTo>
                  <a:lnTo>
                    <a:pt x="6934" y="157492"/>
                  </a:lnTo>
                  <a:lnTo>
                    <a:pt x="6934" y="170967"/>
                  </a:lnTo>
                  <a:lnTo>
                    <a:pt x="9321" y="170967"/>
                  </a:lnTo>
                  <a:lnTo>
                    <a:pt x="9321" y="184962"/>
                  </a:lnTo>
                  <a:lnTo>
                    <a:pt x="152336" y="184962"/>
                  </a:lnTo>
                  <a:lnTo>
                    <a:pt x="152336" y="41109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428314" y="5200702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71437" y="499"/>
                  </a:moveTo>
                  <a:lnTo>
                    <a:pt x="71536" y="49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429389" y="52149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217"/>
                  </a:moveTo>
                  <a:lnTo>
                    <a:pt x="71460" y="217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429749" y="515779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w="0" h="142875">
                  <a:moveTo>
                    <a:pt x="0" y="0"/>
                  </a:moveTo>
                  <a:lnTo>
                    <a:pt x="0" y="14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9065666" y="5064140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3209441" y="4872052"/>
            <a:ext cx="708660" cy="643255"/>
            <a:chOff x="13209441" y="4872052"/>
            <a:chExt cx="708660" cy="643255"/>
          </a:xfrm>
        </p:grpSpPr>
        <p:sp>
          <p:nvSpPr>
            <p:cNvPr id="90" name="object 90"/>
            <p:cNvSpPr/>
            <p:nvPr/>
          </p:nvSpPr>
          <p:spPr>
            <a:xfrm>
              <a:off x="13277850" y="494349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571499"/>
                  </a:moveTo>
                  <a:lnTo>
                    <a:pt x="243839" y="568388"/>
                  </a:lnTo>
                  <a:lnTo>
                    <a:pt x="202794" y="559174"/>
                  </a:lnTo>
                  <a:lnTo>
                    <a:pt x="163559" y="544044"/>
                  </a:lnTo>
                  <a:lnTo>
                    <a:pt x="127010" y="523341"/>
                  </a:lnTo>
                  <a:lnTo>
                    <a:pt x="93864" y="497482"/>
                  </a:lnTo>
                  <a:lnTo>
                    <a:pt x="64865" y="467014"/>
                  </a:lnTo>
                  <a:lnTo>
                    <a:pt x="40643" y="432625"/>
                  </a:lnTo>
                  <a:lnTo>
                    <a:pt x="21762" y="395081"/>
                  </a:lnTo>
                  <a:lnTo>
                    <a:pt x="8561" y="355172"/>
                  </a:lnTo>
                  <a:lnTo>
                    <a:pt x="1352" y="313489"/>
                  </a:lnTo>
                  <a:lnTo>
                    <a:pt x="0" y="285749"/>
                  </a:lnTo>
                  <a:lnTo>
                    <a:pt x="358" y="271489"/>
                  </a:lnTo>
                  <a:lnTo>
                    <a:pt x="5562" y="229661"/>
                  </a:lnTo>
                  <a:lnTo>
                    <a:pt x="16720" y="189437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2848" y="84560"/>
                  </a:lnTo>
                  <a:lnTo>
                    <a:pt x="114335" y="57141"/>
                  </a:lnTo>
                  <a:lnTo>
                    <a:pt x="149590" y="34543"/>
                  </a:lnTo>
                  <a:lnTo>
                    <a:pt x="189483" y="16703"/>
                  </a:lnTo>
                  <a:lnTo>
                    <a:pt x="230345" y="5426"/>
                  </a:lnTo>
                  <a:lnTo>
                    <a:pt x="271860" y="339"/>
                  </a:lnTo>
                  <a:lnTo>
                    <a:pt x="285751" y="0"/>
                  </a:lnTo>
                  <a:lnTo>
                    <a:pt x="299993" y="357"/>
                  </a:lnTo>
                  <a:lnTo>
                    <a:pt x="341496" y="5490"/>
                  </a:lnTo>
                  <a:lnTo>
                    <a:pt x="380992" y="16351"/>
                  </a:lnTo>
                  <a:lnTo>
                    <a:pt x="419006" y="32991"/>
                  </a:lnTo>
                  <a:lnTo>
                    <a:pt x="454766" y="55362"/>
                  </a:lnTo>
                  <a:lnTo>
                    <a:pt x="486831" y="8274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830" y="189583"/>
                  </a:lnTo>
                  <a:lnTo>
                    <a:pt x="566070" y="230329"/>
                  </a:lnTo>
                  <a:lnTo>
                    <a:pt x="571161" y="271893"/>
                  </a:lnTo>
                  <a:lnTo>
                    <a:pt x="571499" y="285749"/>
                  </a:lnTo>
                  <a:lnTo>
                    <a:pt x="571145" y="299937"/>
                  </a:lnTo>
                  <a:lnTo>
                    <a:pt x="566013" y="341467"/>
                  </a:lnTo>
                  <a:lnTo>
                    <a:pt x="554800" y="381976"/>
                  </a:lnTo>
                  <a:lnTo>
                    <a:pt x="537762" y="420437"/>
                  </a:lnTo>
                  <a:lnTo>
                    <a:pt x="515255" y="455972"/>
                  </a:lnTo>
                  <a:lnTo>
                    <a:pt x="487801" y="487801"/>
                  </a:lnTo>
                  <a:lnTo>
                    <a:pt x="455976" y="515255"/>
                  </a:lnTo>
                  <a:lnTo>
                    <a:pt x="420452" y="537751"/>
                  </a:lnTo>
                  <a:lnTo>
                    <a:pt x="382007" y="554783"/>
                  </a:lnTo>
                  <a:lnTo>
                    <a:pt x="341497" y="565983"/>
                  </a:lnTo>
                  <a:lnTo>
                    <a:pt x="299792" y="571152"/>
                  </a:lnTo>
                  <a:lnTo>
                    <a:pt x="285750" y="571499"/>
                  </a:lnTo>
                  <a:close/>
                </a:path>
              </a:pathLst>
            </a:custGeom>
            <a:solidFill>
              <a:srgbClr val="7477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3849350" y="5157802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w="0" h="143510">
                  <a:moveTo>
                    <a:pt x="0" y="0"/>
                  </a:moveTo>
                  <a:lnTo>
                    <a:pt x="0" y="142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3848995" y="524313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48"/>
                  </a:moveTo>
                  <a:lnTo>
                    <a:pt x="71452" y="148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3847944" y="52569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291"/>
                  </a:moveTo>
                  <a:lnTo>
                    <a:pt x="71494" y="29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3846246" y="52709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40"/>
                  </a:moveTo>
                  <a:lnTo>
                    <a:pt x="71477" y="14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3840778" y="5227218"/>
              <a:ext cx="635" cy="143510"/>
            </a:xfrm>
            <a:custGeom>
              <a:avLst/>
              <a:gdLst/>
              <a:ahLst/>
              <a:cxnLst/>
              <a:rect l="l" t="t" r="r" b="b"/>
              <a:pathLst>
                <a:path w="634" h="143510">
                  <a:moveTo>
                    <a:pt x="12" y="0"/>
                  </a:moveTo>
                  <a:lnTo>
                    <a:pt x="0" y="14288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3280919" y="527099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02"/>
                  </a:moveTo>
                  <a:lnTo>
                    <a:pt x="71466" y="102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3279203" y="52569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243"/>
                  </a:moveTo>
                  <a:lnTo>
                    <a:pt x="71484" y="243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3278190" y="52431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14"/>
                  </a:moveTo>
                  <a:lnTo>
                    <a:pt x="71449" y="114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3278189" y="52149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185"/>
                  </a:moveTo>
                  <a:lnTo>
                    <a:pt x="71457" y="185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3279189" y="520074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71437" y="454"/>
                  </a:moveTo>
                  <a:lnTo>
                    <a:pt x="71527" y="454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3209436" y="5074310"/>
              <a:ext cx="152400" cy="185420"/>
            </a:xfrm>
            <a:custGeom>
              <a:avLst/>
              <a:gdLst/>
              <a:ahLst/>
              <a:cxnLst/>
              <a:rect l="l" t="t" r="r" b="b"/>
              <a:pathLst>
                <a:path w="152400" h="185420">
                  <a:moveTo>
                    <a:pt x="152323" y="0"/>
                  </a:moveTo>
                  <a:lnTo>
                    <a:pt x="9118" y="0"/>
                  </a:lnTo>
                  <a:lnTo>
                    <a:pt x="9118" y="13462"/>
                  </a:lnTo>
                  <a:lnTo>
                    <a:pt x="5410" y="13462"/>
                  </a:lnTo>
                  <a:lnTo>
                    <a:pt x="5410" y="27406"/>
                  </a:lnTo>
                  <a:lnTo>
                    <a:pt x="2400" y="27406"/>
                  </a:lnTo>
                  <a:lnTo>
                    <a:pt x="2400" y="41122"/>
                  </a:lnTo>
                  <a:lnTo>
                    <a:pt x="0" y="41122"/>
                  </a:lnTo>
                  <a:lnTo>
                    <a:pt x="0" y="184912"/>
                  </a:lnTo>
                  <a:lnTo>
                    <a:pt x="143014" y="184912"/>
                  </a:lnTo>
                  <a:lnTo>
                    <a:pt x="143014" y="170967"/>
                  </a:lnTo>
                  <a:lnTo>
                    <a:pt x="145415" y="170967"/>
                  </a:lnTo>
                  <a:lnTo>
                    <a:pt x="145415" y="157467"/>
                  </a:lnTo>
                  <a:lnTo>
                    <a:pt x="148564" y="157467"/>
                  </a:lnTo>
                  <a:lnTo>
                    <a:pt x="148564" y="143979"/>
                  </a:lnTo>
                  <a:lnTo>
                    <a:pt x="152323" y="143979"/>
                  </a:lnTo>
                  <a:lnTo>
                    <a:pt x="152323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3294522" y="51329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68"/>
                  </a:moveTo>
                  <a:lnTo>
                    <a:pt x="71485" y="68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3233693" y="4965445"/>
              <a:ext cx="190500" cy="213995"/>
            </a:xfrm>
            <a:custGeom>
              <a:avLst/>
              <a:gdLst/>
              <a:ahLst/>
              <a:cxnLst/>
              <a:rect l="l" t="t" r="r" b="b"/>
              <a:pathLst>
                <a:path w="190500" h="213995">
                  <a:moveTo>
                    <a:pt x="190042" y="0"/>
                  </a:moveTo>
                  <a:lnTo>
                    <a:pt x="46329" y="0"/>
                  </a:lnTo>
                  <a:lnTo>
                    <a:pt x="46329" y="10541"/>
                  </a:lnTo>
                  <a:lnTo>
                    <a:pt x="37160" y="10541"/>
                  </a:lnTo>
                  <a:lnTo>
                    <a:pt x="37160" y="21488"/>
                  </a:lnTo>
                  <a:lnTo>
                    <a:pt x="28536" y="21488"/>
                  </a:lnTo>
                  <a:lnTo>
                    <a:pt x="28536" y="33032"/>
                  </a:lnTo>
                  <a:lnTo>
                    <a:pt x="20523" y="33032"/>
                  </a:lnTo>
                  <a:lnTo>
                    <a:pt x="20523" y="44856"/>
                  </a:lnTo>
                  <a:lnTo>
                    <a:pt x="12992" y="44856"/>
                  </a:lnTo>
                  <a:lnTo>
                    <a:pt x="12992" y="56896"/>
                  </a:lnTo>
                  <a:lnTo>
                    <a:pt x="6083" y="56896"/>
                  </a:lnTo>
                  <a:lnTo>
                    <a:pt x="6083" y="69710"/>
                  </a:lnTo>
                  <a:lnTo>
                    <a:pt x="0" y="69710"/>
                  </a:lnTo>
                  <a:lnTo>
                    <a:pt x="0" y="213398"/>
                  </a:lnTo>
                  <a:lnTo>
                    <a:pt x="143256" y="213398"/>
                  </a:lnTo>
                  <a:lnTo>
                    <a:pt x="143256" y="201256"/>
                  </a:lnTo>
                  <a:lnTo>
                    <a:pt x="149758" y="201256"/>
                  </a:lnTo>
                  <a:lnTo>
                    <a:pt x="149758" y="188976"/>
                  </a:lnTo>
                  <a:lnTo>
                    <a:pt x="156616" y="188976"/>
                  </a:lnTo>
                  <a:lnTo>
                    <a:pt x="156616" y="177025"/>
                  </a:lnTo>
                  <a:lnTo>
                    <a:pt x="164134" y="177025"/>
                  </a:lnTo>
                  <a:lnTo>
                    <a:pt x="164134" y="165582"/>
                  </a:lnTo>
                  <a:lnTo>
                    <a:pt x="172326" y="165582"/>
                  </a:lnTo>
                  <a:lnTo>
                    <a:pt x="172326" y="154482"/>
                  </a:lnTo>
                  <a:lnTo>
                    <a:pt x="180911" y="154482"/>
                  </a:lnTo>
                  <a:lnTo>
                    <a:pt x="180911" y="143802"/>
                  </a:lnTo>
                  <a:lnTo>
                    <a:pt x="190042" y="143802"/>
                  </a:lnTo>
                  <a:lnTo>
                    <a:pt x="190042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3360698" y="4964619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0" y="63431"/>
                  </a:moveTo>
                  <a:lnTo>
                    <a:pt x="845" y="62564"/>
                  </a:lnTo>
                  <a:lnTo>
                    <a:pt x="1820" y="61613"/>
                  </a:lnTo>
                </a:path>
                <a:path w="95250" h="63500">
                  <a:moveTo>
                    <a:pt x="9968" y="53854"/>
                  </a:moveTo>
                  <a:lnTo>
                    <a:pt x="11003" y="52893"/>
                  </a:lnTo>
                  <a:lnTo>
                    <a:pt x="12170" y="51860"/>
                  </a:lnTo>
                </a:path>
                <a:path w="95250" h="63500">
                  <a:moveTo>
                    <a:pt x="20407" y="44755"/>
                  </a:moveTo>
                  <a:lnTo>
                    <a:pt x="21623" y="43732"/>
                  </a:lnTo>
                  <a:lnTo>
                    <a:pt x="22909" y="42703"/>
                  </a:lnTo>
                </a:path>
                <a:path w="95250" h="63500">
                  <a:moveTo>
                    <a:pt x="31486" y="36011"/>
                  </a:moveTo>
                  <a:lnTo>
                    <a:pt x="32680" y="35103"/>
                  </a:lnTo>
                  <a:lnTo>
                    <a:pt x="33884" y="34232"/>
                  </a:lnTo>
                </a:path>
                <a:path w="95250" h="63500">
                  <a:moveTo>
                    <a:pt x="43059" y="27773"/>
                  </a:moveTo>
                  <a:lnTo>
                    <a:pt x="44147" y="27027"/>
                  </a:lnTo>
                  <a:lnTo>
                    <a:pt x="45361" y="26237"/>
                  </a:lnTo>
                </a:path>
                <a:path w="95250" h="63500">
                  <a:moveTo>
                    <a:pt x="54524" y="20430"/>
                  </a:moveTo>
                  <a:lnTo>
                    <a:pt x="55996" y="19524"/>
                  </a:lnTo>
                  <a:lnTo>
                    <a:pt x="57614" y="18581"/>
                  </a:lnTo>
                </a:path>
                <a:path w="95250" h="63500">
                  <a:moveTo>
                    <a:pt x="66742" y="13413"/>
                  </a:moveTo>
                  <a:lnTo>
                    <a:pt x="68199" y="12611"/>
                  </a:lnTo>
                  <a:lnTo>
                    <a:pt x="69644" y="11861"/>
                  </a:lnTo>
                </a:path>
                <a:path w="95250" h="63500">
                  <a:moveTo>
                    <a:pt x="79513" y="6897"/>
                  </a:moveTo>
                  <a:lnTo>
                    <a:pt x="80727" y="6305"/>
                  </a:lnTo>
                  <a:lnTo>
                    <a:pt x="81928" y="5755"/>
                  </a:lnTo>
                </a:path>
                <a:path w="95250" h="63500">
                  <a:moveTo>
                    <a:pt x="91977" y="1295"/>
                  </a:moveTo>
                  <a:lnTo>
                    <a:pt x="93549" y="621"/>
                  </a:lnTo>
                  <a:lnTo>
                    <a:pt x="95103" y="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3466311" y="4959843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-71437" y="365"/>
                  </a:moveTo>
                  <a:lnTo>
                    <a:pt x="73479" y="365"/>
                  </a:lnTo>
                </a:path>
              </a:pathLst>
            </a:custGeom>
            <a:ln w="14360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3479783" y="4955551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5" h="635">
                  <a:moveTo>
                    <a:pt x="-71437" y="258"/>
                  </a:moveTo>
                  <a:lnTo>
                    <a:pt x="73143" y="258"/>
                  </a:lnTo>
                </a:path>
              </a:pathLst>
            </a:custGeom>
            <a:ln w="143392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3493503" y="4951917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-71437" y="155"/>
                  </a:moveTo>
                  <a:lnTo>
                    <a:pt x="72675" y="155"/>
                  </a:lnTo>
                </a:path>
              </a:pathLst>
            </a:custGeom>
            <a:ln w="143186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3507504" y="4948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-71437" y="68"/>
                  </a:moveTo>
                  <a:lnTo>
                    <a:pt x="72129" y="68"/>
                  </a:lnTo>
                </a:path>
              </a:pathLst>
            </a:custGeom>
            <a:ln w="143012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3521394" y="494653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14" y="-71437"/>
                  </a:moveTo>
                  <a:lnTo>
                    <a:pt x="314" y="7152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3535213" y="49448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372" y="-71437"/>
                  </a:moveTo>
                  <a:lnTo>
                    <a:pt x="372" y="7151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3549357" y="4943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6" y="-71437"/>
                  </a:moveTo>
                  <a:lnTo>
                    <a:pt x="176" y="71455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3563599" y="494349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3577489" y="494382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77" y="-71437"/>
                  </a:moveTo>
                  <a:lnTo>
                    <a:pt x="177" y="71456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3591240" y="49448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374" y="-71437"/>
                  </a:moveTo>
                  <a:lnTo>
                    <a:pt x="374" y="71511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3605176" y="49465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16" y="-71437"/>
                  </a:moveTo>
                  <a:lnTo>
                    <a:pt x="316" y="71530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3619001" y="4948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-71437" y="69"/>
                  </a:moveTo>
                  <a:lnTo>
                    <a:pt x="72135" y="69"/>
                  </a:lnTo>
                </a:path>
              </a:pathLst>
            </a:custGeom>
            <a:ln w="143013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3632456" y="4951916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-71437" y="156"/>
                  </a:moveTo>
                  <a:lnTo>
                    <a:pt x="72682" y="156"/>
                  </a:lnTo>
                </a:path>
              </a:pathLst>
            </a:custGeom>
            <a:ln w="143188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3645707" y="4955550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5" h="635">
                  <a:moveTo>
                    <a:pt x="-71437" y="260"/>
                  </a:moveTo>
                  <a:lnTo>
                    <a:pt x="73152" y="260"/>
                  </a:lnTo>
                </a:path>
              </a:pathLst>
            </a:custGeom>
            <a:ln w="14339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3658842" y="4959841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-71437" y="367"/>
                  </a:moveTo>
                  <a:lnTo>
                    <a:pt x="73490" y="367"/>
                  </a:lnTo>
                </a:path>
              </a:pathLst>
            </a:custGeom>
            <a:ln w="143609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3671392" y="4964617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0" y="0"/>
                  </a:moveTo>
                  <a:lnTo>
                    <a:pt x="1559" y="623"/>
                  </a:lnTo>
                  <a:lnTo>
                    <a:pt x="3137" y="1300"/>
                  </a:lnTo>
                </a:path>
                <a:path w="95250" h="63500">
                  <a:moveTo>
                    <a:pt x="13174" y="5754"/>
                  </a:moveTo>
                  <a:lnTo>
                    <a:pt x="14381" y="6307"/>
                  </a:lnTo>
                  <a:lnTo>
                    <a:pt x="15602" y="6903"/>
                  </a:lnTo>
                </a:path>
                <a:path w="95250" h="63500">
                  <a:moveTo>
                    <a:pt x="25457" y="11860"/>
                  </a:moveTo>
                  <a:lnTo>
                    <a:pt x="26909" y="12613"/>
                  </a:lnTo>
                  <a:lnTo>
                    <a:pt x="28373" y="13419"/>
                  </a:lnTo>
                </a:path>
                <a:path w="95250" h="63500">
                  <a:moveTo>
                    <a:pt x="37487" y="18579"/>
                  </a:moveTo>
                  <a:lnTo>
                    <a:pt x="39112" y="19526"/>
                  </a:lnTo>
                  <a:lnTo>
                    <a:pt x="40591" y="20437"/>
                  </a:lnTo>
                </a:path>
                <a:path w="95250" h="63500">
                  <a:moveTo>
                    <a:pt x="49739" y="26234"/>
                  </a:moveTo>
                  <a:lnTo>
                    <a:pt x="50961" y="27029"/>
                  </a:lnTo>
                  <a:lnTo>
                    <a:pt x="52057" y="27781"/>
                  </a:lnTo>
                </a:path>
                <a:path w="95250" h="63500">
                  <a:moveTo>
                    <a:pt x="61217" y="34229"/>
                  </a:moveTo>
                  <a:lnTo>
                    <a:pt x="62428" y="35105"/>
                  </a:lnTo>
                  <a:lnTo>
                    <a:pt x="63630" y="36019"/>
                  </a:lnTo>
                </a:path>
                <a:path w="95250" h="63500">
                  <a:moveTo>
                    <a:pt x="72191" y="42699"/>
                  </a:moveTo>
                  <a:lnTo>
                    <a:pt x="73485" y="43734"/>
                  </a:lnTo>
                  <a:lnTo>
                    <a:pt x="74710" y="44764"/>
                  </a:lnTo>
                </a:path>
                <a:path w="95250" h="63500">
                  <a:moveTo>
                    <a:pt x="82923" y="51850"/>
                  </a:moveTo>
                  <a:lnTo>
                    <a:pt x="84105" y="52895"/>
                  </a:lnTo>
                  <a:lnTo>
                    <a:pt x="85155" y="53871"/>
                  </a:lnTo>
                </a:path>
                <a:path w="95250" h="63500">
                  <a:moveTo>
                    <a:pt x="93279" y="61606"/>
                  </a:moveTo>
                  <a:lnTo>
                    <a:pt x="94263" y="62566"/>
                  </a:lnTo>
                  <a:lnTo>
                    <a:pt x="95115" y="63440"/>
                  </a:lnTo>
                </a:path>
              </a:pathLst>
            </a:custGeom>
            <a:ln w="1428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3703440" y="4965432"/>
              <a:ext cx="190500" cy="213995"/>
            </a:xfrm>
            <a:custGeom>
              <a:avLst/>
              <a:gdLst/>
              <a:ahLst/>
              <a:cxnLst/>
              <a:rect l="l" t="t" r="r" b="b"/>
              <a:pathLst>
                <a:path w="190500" h="213995">
                  <a:moveTo>
                    <a:pt x="190068" y="69710"/>
                  </a:moveTo>
                  <a:lnTo>
                    <a:pt x="183997" y="69710"/>
                  </a:lnTo>
                  <a:lnTo>
                    <a:pt x="183997" y="56870"/>
                  </a:lnTo>
                  <a:lnTo>
                    <a:pt x="177063" y="56870"/>
                  </a:lnTo>
                  <a:lnTo>
                    <a:pt x="177063" y="44869"/>
                  </a:lnTo>
                  <a:lnTo>
                    <a:pt x="169545" y="44869"/>
                  </a:lnTo>
                  <a:lnTo>
                    <a:pt x="169545" y="33045"/>
                  </a:lnTo>
                  <a:lnTo>
                    <a:pt x="161531" y="33045"/>
                  </a:lnTo>
                  <a:lnTo>
                    <a:pt x="161531" y="21475"/>
                  </a:lnTo>
                  <a:lnTo>
                    <a:pt x="152908" y="21475"/>
                  </a:lnTo>
                  <a:lnTo>
                    <a:pt x="152908" y="10528"/>
                  </a:lnTo>
                  <a:lnTo>
                    <a:pt x="143725" y="10528"/>
                  </a:lnTo>
                  <a:lnTo>
                    <a:pt x="143725" y="0"/>
                  </a:lnTo>
                  <a:lnTo>
                    <a:pt x="0" y="0"/>
                  </a:lnTo>
                  <a:lnTo>
                    <a:pt x="0" y="143814"/>
                  </a:lnTo>
                  <a:lnTo>
                    <a:pt x="9131" y="143814"/>
                  </a:lnTo>
                  <a:lnTo>
                    <a:pt x="9131" y="154508"/>
                  </a:lnTo>
                  <a:lnTo>
                    <a:pt x="17716" y="154508"/>
                  </a:lnTo>
                  <a:lnTo>
                    <a:pt x="17716" y="165620"/>
                  </a:lnTo>
                  <a:lnTo>
                    <a:pt x="25908" y="165620"/>
                  </a:lnTo>
                  <a:lnTo>
                    <a:pt x="25908" y="177038"/>
                  </a:lnTo>
                  <a:lnTo>
                    <a:pt x="33439" y="177038"/>
                  </a:lnTo>
                  <a:lnTo>
                    <a:pt x="33439" y="188988"/>
                  </a:lnTo>
                  <a:lnTo>
                    <a:pt x="40284" y="188988"/>
                  </a:lnTo>
                  <a:lnTo>
                    <a:pt x="40284" y="201307"/>
                  </a:lnTo>
                  <a:lnTo>
                    <a:pt x="46786" y="201307"/>
                  </a:lnTo>
                  <a:lnTo>
                    <a:pt x="46786" y="213423"/>
                  </a:lnTo>
                  <a:lnTo>
                    <a:pt x="190068" y="213423"/>
                  </a:lnTo>
                  <a:lnTo>
                    <a:pt x="190068" y="6971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3832626" y="513291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77"/>
                  </a:moveTo>
                  <a:lnTo>
                    <a:pt x="71492" y="77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3765416" y="5074284"/>
              <a:ext cx="152400" cy="185420"/>
            </a:xfrm>
            <a:custGeom>
              <a:avLst/>
              <a:gdLst/>
              <a:ahLst/>
              <a:cxnLst/>
              <a:rect l="l" t="t" r="r" b="b"/>
              <a:pathLst>
                <a:path w="152400" h="185420">
                  <a:moveTo>
                    <a:pt x="152336" y="41122"/>
                  </a:moveTo>
                  <a:lnTo>
                    <a:pt x="149936" y="41122"/>
                  </a:lnTo>
                  <a:lnTo>
                    <a:pt x="149936" y="27444"/>
                  </a:lnTo>
                  <a:lnTo>
                    <a:pt x="146926" y="27444"/>
                  </a:lnTo>
                  <a:lnTo>
                    <a:pt x="146926" y="13462"/>
                  </a:lnTo>
                  <a:lnTo>
                    <a:pt x="143230" y="13462"/>
                  </a:lnTo>
                  <a:lnTo>
                    <a:pt x="143230" y="0"/>
                  </a:lnTo>
                  <a:lnTo>
                    <a:pt x="0" y="0"/>
                  </a:lnTo>
                  <a:lnTo>
                    <a:pt x="0" y="144030"/>
                  </a:lnTo>
                  <a:lnTo>
                    <a:pt x="3759" y="144030"/>
                  </a:lnTo>
                  <a:lnTo>
                    <a:pt x="3759" y="157505"/>
                  </a:lnTo>
                  <a:lnTo>
                    <a:pt x="6934" y="157505"/>
                  </a:lnTo>
                  <a:lnTo>
                    <a:pt x="6934" y="170980"/>
                  </a:lnTo>
                  <a:lnTo>
                    <a:pt x="9321" y="170980"/>
                  </a:lnTo>
                  <a:lnTo>
                    <a:pt x="9321" y="184975"/>
                  </a:lnTo>
                  <a:lnTo>
                    <a:pt x="152336" y="184975"/>
                  </a:lnTo>
                  <a:lnTo>
                    <a:pt x="152336" y="41122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3847915" y="520069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71437" y="502"/>
                  </a:moveTo>
                  <a:lnTo>
                    <a:pt x="71537" y="502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3848989" y="521494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71437" y="219"/>
                  </a:moveTo>
                  <a:lnTo>
                    <a:pt x="71460" y="219"/>
                  </a:lnTo>
                </a:path>
              </a:pathLst>
            </a:custGeom>
            <a:ln w="3175">
              <a:solidFill>
                <a:srgbClr val="F4F5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3849350" y="5157794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w="0" h="143510">
                  <a:moveTo>
                    <a:pt x="0" y="0"/>
                  </a:moveTo>
                  <a:lnTo>
                    <a:pt x="0" y="142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 txBox="1"/>
          <p:nvPr/>
        </p:nvSpPr>
        <p:spPr>
          <a:xfrm>
            <a:off x="13482439" y="5064140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00025" y="9601200"/>
            <a:ext cx="771524" cy="466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4025915"/>
            <a:ext cx="33864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0">
                <a:solidFill>
                  <a:srgbClr val="141414"/>
                </a:solidFill>
              </a:rPr>
              <a:t>Python-(flask)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275" y="4702175"/>
            <a:ext cx="8762365" cy="457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45">
                <a:solidFill>
                  <a:srgbClr val="747787"/>
                </a:solidFill>
                <a:latin typeface="Times New Roman"/>
                <a:cs typeface="Times New Roman"/>
              </a:rPr>
              <a:t>backend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25">
                <a:solidFill>
                  <a:srgbClr val="747787"/>
                </a:solidFill>
                <a:latin typeface="Times New Roman"/>
                <a:cs typeface="Times New Roman"/>
              </a:rPr>
              <a:t>purposes.And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can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90">
                <a:solidFill>
                  <a:srgbClr val="747787"/>
                </a:solidFill>
                <a:latin typeface="Times New Roman"/>
                <a:cs typeface="Times New Roman"/>
              </a:rPr>
              <a:t>easily</a:t>
            </a:r>
            <a:r>
              <a:rPr dirty="0" sz="2400" spc="-2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4">
                <a:solidFill>
                  <a:srgbClr val="747787"/>
                </a:solidFill>
                <a:latin typeface="Times New Roman"/>
                <a:cs typeface="Times New Roman"/>
              </a:rPr>
              <a:t>connect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50">
                <a:solidFill>
                  <a:srgbClr val="747787"/>
                </a:solidFill>
                <a:latin typeface="Times New Roman"/>
                <a:cs typeface="Times New Roman"/>
              </a:rPr>
              <a:t>or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747787"/>
                </a:solidFill>
                <a:latin typeface="Times New Roman"/>
                <a:cs typeface="Times New Roman"/>
              </a:rPr>
              <a:t>ML</a:t>
            </a:r>
            <a:r>
              <a:rPr dirty="0" sz="2400" spc="-3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265">
                <a:solidFill>
                  <a:srgbClr val="141414"/>
                </a:solidFill>
                <a:latin typeface="Times New Roman"/>
                <a:cs typeface="Times New Roman"/>
              </a:rPr>
              <a:t>ReactJs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75">
                <a:solidFill>
                  <a:srgbClr val="747787"/>
                </a:solidFill>
                <a:latin typeface="Times New Roman"/>
                <a:cs typeface="Times New Roman"/>
              </a:rPr>
              <a:t>making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300">
                <a:solidFill>
                  <a:srgbClr val="747787"/>
                </a:solidFill>
                <a:latin typeface="Times New Roman"/>
                <a:cs typeface="Times New Roman"/>
              </a:rPr>
              <a:t>component-wise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35">
                <a:solidFill>
                  <a:srgbClr val="747787"/>
                </a:solidFill>
                <a:latin typeface="Times New Roman"/>
                <a:cs typeface="Times New Roman"/>
              </a:rPr>
              <a:t>rendering.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 spc="325">
                <a:solidFill>
                  <a:srgbClr val="141414"/>
                </a:solidFill>
                <a:latin typeface="Times New Roman"/>
                <a:cs typeface="Times New Roman"/>
              </a:rPr>
              <a:t>Blender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400" spc="215">
                <a:solidFill>
                  <a:srgbClr val="747787"/>
                </a:solidFill>
                <a:latin typeface="Times New Roman"/>
                <a:cs typeface="Times New Roman"/>
              </a:rPr>
              <a:t>For</a:t>
            </a:r>
            <a:r>
              <a:rPr dirty="0" sz="2400" spc="-40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0">
                <a:solidFill>
                  <a:srgbClr val="747787"/>
                </a:solidFill>
                <a:latin typeface="Times New Roman"/>
                <a:cs typeface="Times New Roman"/>
              </a:rPr>
              <a:t>generating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04">
                <a:solidFill>
                  <a:srgbClr val="747787"/>
                </a:solidFill>
                <a:latin typeface="Times New Roman"/>
                <a:cs typeface="Times New Roman"/>
              </a:rPr>
              <a:t>3d</a:t>
            </a:r>
            <a:r>
              <a:rPr dirty="0" sz="2400" spc="-35">
                <a:solidFill>
                  <a:srgbClr val="747787"/>
                </a:solidFill>
                <a:latin typeface="Times New Roman"/>
                <a:cs typeface="Times New Roman"/>
              </a:rPr>
              <a:t> </a:t>
            </a:r>
            <a:r>
              <a:rPr dirty="0" sz="2400" spc="265">
                <a:solidFill>
                  <a:srgbClr val="747787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5" y="5"/>
            <a:ext cx="18087975" cy="10287000"/>
            <a:chOff x="200025" y="5"/>
            <a:chExt cx="18087975" cy="10287000"/>
          </a:xfrm>
        </p:grpSpPr>
        <p:sp>
          <p:nvSpPr>
            <p:cNvPr id="5" name="object 5"/>
            <p:cNvSpPr/>
            <p:nvPr/>
          </p:nvSpPr>
          <p:spPr>
            <a:xfrm>
              <a:off x="12573000" y="5"/>
              <a:ext cx="5714999" cy="1028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2500" y="942981"/>
              <a:ext cx="2857500" cy="28575"/>
            </a:xfrm>
            <a:custGeom>
              <a:avLst/>
              <a:gdLst/>
              <a:ahLst/>
              <a:cxnLst/>
              <a:rect l="l" t="t" r="r" b="b"/>
              <a:pathLst>
                <a:path w="2857500" h="28575">
                  <a:moveTo>
                    <a:pt x="285750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857500" y="28575"/>
                  </a:lnTo>
                  <a:close/>
                </a:path>
              </a:pathLst>
            </a:custGeom>
            <a:solidFill>
              <a:srgbClr val="D1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0025" y="9601205"/>
              <a:ext cx="771524" cy="466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39800" y="1054106"/>
            <a:ext cx="1558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solidFill>
                  <a:srgbClr val="D12C2C"/>
                </a:solidFill>
                <a:latin typeface="Arial"/>
                <a:cs typeface="Arial"/>
              </a:rPr>
              <a:t>TECH</a:t>
            </a:r>
            <a:r>
              <a:rPr dirty="0" sz="1800" spc="75" b="1">
                <a:solidFill>
                  <a:srgbClr val="D12C2C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D12C2C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1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2022-11-30T17:56:36Z</dcterms:created>
  <dcterms:modified xsi:type="dcterms:W3CDTF">2022-11-30T17:56:36Z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2022-11-30T00:00:00Z</vt:filetime>
  </property>
</Properties>
</file>