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3" r:id="rId10"/>
    <p:sldId id="264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E5102-4E8F-4B5E-AC1F-A2C2ABA7B04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C185CFC-3BD0-48D7-BFFB-B504009B8A44}">
      <dgm:prSet phldrT="[Text]"/>
      <dgm:spPr/>
      <dgm:t>
        <a:bodyPr/>
        <a:lstStyle/>
        <a:p>
          <a:r>
            <a:rPr lang="en-US" dirty="0"/>
            <a:t>Data Aggregation</a:t>
          </a:r>
        </a:p>
      </dgm:t>
    </dgm:pt>
    <dgm:pt modelId="{3A272577-A571-47C7-9FC5-C06BDD002202}" type="parTrans" cxnId="{DDA93B52-E5B7-472B-9590-AF8167F311AE}">
      <dgm:prSet/>
      <dgm:spPr/>
      <dgm:t>
        <a:bodyPr/>
        <a:lstStyle/>
        <a:p>
          <a:endParaRPr lang="en-US"/>
        </a:p>
      </dgm:t>
    </dgm:pt>
    <dgm:pt modelId="{B0F65138-554E-43A1-B450-945B61DC6B90}" type="sibTrans" cxnId="{DDA93B52-E5B7-472B-9590-AF8167F311AE}">
      <dgm:prSet/>
      <dgm:spPr/>
      <dgm:t>
        <a:bodyPr/>
        <a:lstStyle/>
        <a:p>
          <a:endParaRPr lang="en-US"/>
        </a:p>
      </dgm:t>
    </dgm:pt>
    <dgm:pt modelId="{726B1134-26C7-4A0F-95D9-7188A88777D0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9CEF3BF3-AA19-499B-92C3-ADADCB73DA8E}" type="parTrans" cxnId="{06D02A9B-C115-4A89-BAED-D36578310729}">
      <dgm:prSet/>
      <dgm:spPr/>
      <dgm:t>
        <a:bodyPr/>
        <a:lstStyle/>
        <a:p>
          <a:endParaRPr lang="en-US"/>
        </a:p>
      </dgm:t>
    </dgm:pt>
    <dgm:pt modelId="{C41DD794-1FF3-45CB-80C1-0D88A7DBD857}" type="sibTrans" cxnId="{06D02A9B-C115-4A89-BAED-D36578310729}">
      <dgm:prSet/>
      <dgm:spPr/>
      <dgm:t>
        <a:bodyPr/>
        <a:lstStyle/>
        <a:p>
          <a:endParaRPr lang="en-US"/>
        </a:p>
      </dgm:t>
    </dgm:pt>
    <dgm:pt modelId="{DDB80F72-3B76-4AB8-A948-B63DB8153ADA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E8ABEA40-9BF0-42F9-BF7A-404AA4C5820D}" type="parTrans" cxnId="{BB54F4FD-28A1-4F14-BCB3-56DF4DAC4E7F}">
      <dgm:prSet/>
      <dgm:spPr/>
      <dgm:t>
        <a:bodyPr/>
        <a:lstStyle/>
        <a:p>
          <a:endParaRPr lang="en-US"/>
        </a:p>
      </dgm:t>
    </dgm:pt>
    <dgm:pt modelId="{BEB9DC7A-3B17-4671-A2A9-F67F8C676AFD}" type="sibTrans" cxnId="{BB54F4FD-28A1-4F14-BCB3-56DF4DAC4E7F}">
      <dgm:prSet/>
      <dgm:spPr/>
      <dgm:t>
        <a:bodyPr/>
        <a:lstStyle/>
        <a:p>
          <a:endParaRPr lang="en-US"/>
        </a:p>
      </dgm:t>
    </dgm:pt>
    <dgm:pt modelId="{CD1D65BB-0EC7-4446-8134-171601CC99FB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244F6ECA-32AA-4FE9-A411-989D3B3DD629}" type="parTrans" cxnId="{1AAB87DD-9689-4B59-9B7F-06F771E70221}">
      <dgm:prSet/>
      <dgm:spPr/>
      <dgm:t>
        <a:bodyPr/>
        <a:lstStyle/>
        <a:p>
          <a:endParaRPr lang="en-US"/>
        </a:p>
      </dgm:t>
    </dgm:pt>
    <dgm:pt modelId="{83ED3C05-A926-41E2-BEB9-E079DBE2DD01}" type="sibTrans" cxnId="{1AAB87DD-9689-4B59-9B7F-06F771E70221}">
      <dgm:prSet/>
      <dgm:spPr/>
      <dgm:t>
        <a:bodyPr/>
        <a:lstStyle/>
        <a:p>
          <a:endParaRPr lang="en-US"/>
        </a:p>
      </dgm:t>
    </dgm:pt>
    <dgm:pt modelId="{4DDE2D30-B368-44B3-B704-E63B6395199E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FB5B40BE-EC7F-492A-BED1-488D980A39C1}" type="parTrans" cxnId="{B27E9C3E-994B-47D0-B9DA-CD6E5C125048}">
      <dgm:prSet/>
      <dgm:spPr/>
      <dgm:t>
        <a:bodyPr/>
        <a:lstStyle/>
        <a:p>
          <a:endParaRPr lang="en-US"/>
        </a:p>
      </dgm:t>
    </dgm:pt>
    <dgm:pt modelId="{2E1F0FF1-C4D7-4601-9B5E-757EBD505C34}" type="sibTrans" cxnId="{B27E9C3E-994B-47D0-B9DA-CD6E5C125048}">
      <dgm:prSet/>
      <dgm:spPr/>
      <dgm:t>
        <a:bodyPr/>
        <a:lstStyle/>
        <a:p>
          <a:endParaRPr lang="en-US"/>
        </a:p>
      </dgm:t>
    </dgm:pt>
    <dgm:pt modelId="{CF79F44D-6212-4610-B89B-2710C92E7231}">
      <dgm:prSet phldrT="[Text]" custT="1"/>
      <dgm:spPr/>
      <dgm:t>
        <a:bodyPr/>
        <a:lstStyle/>
        <a:p>
          <a:r>
            <a:rPr lang="en-US" sz="1600" dirty="0" smtClean="0"/>
            <a:t>Python</a:t>
          </a:r>
          <a:endParaRPr lang="en-US" sz="1600" dirty="0"/>
        </a:p>
      </dgm:t>
    </dgm:pt>
    <dgm:pt modelId="{44CEE26F-5437-43C4-B298-C2544839935D}" type="parTrans" cxnId="{4E454573-6018-4B41-9CF7-51E550AE9FCB}">
      <dgm:prSet/>
      <dgm:spPr/>
      <dgm:t>
        <a:bodyPr/>
        <a:lstStyle/>
        <a:p>
          <a:endParaRPr lang="en-US"/>
        </a:p>
      </dgm:t>
    </dgm:pt>
    <dgm:pt modelId="{D9055D6C-0030-45D4-AB8B-C10CB005E0DD}" type="sibTrans" cxnId="{4E454573-6018-4B41-9CF7-51E550AE9FCB}">
      <dgm:prSet/>
      <dgm:spPr/>
      <dgm:t>
        <a:bodyPr/>
        <a:lstStyle/>
        <a:p>
          <a:endParaRPr lang="en-US"/>
        </a:p>
      </dgm:t>
    </dgm:pt>
    <dgm:pt modelId="{E428100F-7FD0-4C84-8AC9-2D341707CD00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E99A9CF7-4336-4446-9695-AEF48288BD99}" type="parTrans" cxnId="{3C307D11-0B5F-43EF-8CC9-8061ACB99B40}">
      <dgm:prSet/>
      <dgm:spPr/>
      <dgm:t>
        <a:bodyPr/>
        <a:lstStyle/>
        <a:p>
          <a:endParaRPr lang="en-US"/>
        </a:p>
      </dgm:t>
    </dgm:pt>
    <dgm:pt modelId="{1828CE32-1BEE-496C-BC2F-6C81F67CC534}" type="sibTrans" cxnId="{3C307D11-0B5F-43EF-8CC9-8061ACB99B40}">
      <dgm:prSet/>
      <dgm:spPr/>
      <dgm:t>
        <a:bodyPr/>
        <a:lstStyle/>
        <a:p>
          <a:endParaRPr lang="en-US"/>
        </a:p>
      </dgm:t>
    </dgm:pt>
    <dgm:pt modelId="{E09AB0BE-5D8A-4F69-B63F-671545D3606E}">
      <dgm:prSet/>
      <dgm:spPr/>
      <dgm:t>
        <a:bodyPr/>
        <a:lstStyle/>
        <a:p>
          <a:r>
            <a:rPr lang="en-US" dirty="0"/>
            <a:t>Deploy Model</a:t>
          </a:r>
        </a:p>
      </dgm:t>
    </dgm:pt>
    <dgm:pt modelId="{DF69BD0E-0C6C-455F-84B7-F8FB0610B36E}" type="parTrans" cxnId="{39AD79E6-F39B-4933-990F-E2B458EA63B1}">
      <dgm:prSet/>
      <dgm:spPr/>
      <dgm:t>
        <a:bodyPr/>
        <a:lstStyle/>
        <a:p>
          <a:endParaRPr lang="en-US"/>
        </a:p>
      </dgm:t>
    </dgm:pt>
    <dgm:pt modelId="{98DAA49B-5C62-493C-BEC9-A2847E20D4A9}" type="sibTrans" cxnId="{39AD79E6-F39B-4933-990F-E2B458EA63B1}">
      <dgm:prSet/>
      <dgm:spPr/>
      <dgm:t>
        <a:bodyPr/>
        <a:lstStyle/>
        <a:p>
          <a:endParaRPr lang="en-US"/>
        </a:p>
      </dgm:t>
    </dgm:pt>
    <dgm:pt modelId="{0940C5F3-3F29-41A5-9525-6D2E4CF6FD69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2255B54C-313A-4FE6-BE18-96DE279E7F8B}" type="parTrans" cxnId="{2FE3C0E8-B0B1-49D2-BEBF-8A84D96C86EB}">
      <dgm:prSet/>
      <dgm:spPr/>
      <dgm:t>
        <a:bodyPr/>
        <a:lstStyle/>
        <a:p>
          <a:endParaRPr lang="en-US"/>
        </a:p>
      </dgm:t>
    </dgm:pt>
    <dgm:pt modelId="{6FA629A4-66F6-4AD6-8F17-2829FDA19608}" type="sibTrans" cxnId="{2FE3C0E8-B0B1-49D2-BEBF-8A84D96C86EB}">
      <dgm:prSet/>
      <dgm:spPr/>
      <dgm:t>
        <a:bodyPr/>
        <a:lstStyle/>
        <a:p>
          <a:endParaRPr lang="en-US"/>
        </a:p>
      </dgm:t>
    </dgm:pt>
    <dgm:pt modelId="{FFB156E6-F83D-4C2A-84D7-D6D6B4508FC7}">
      <dgm:prSet/>
      <dgm:spPr/>
      <dgm:t>
        <a:bodyPr/>
        <a:lstStyle/>
        <a:p>
          <a:r>
            <a:rPr lang="en-US" dirty="0"/>
            <a:t>Create  Web Service</a:t>
          </a:r>
        </a:p>
      </dgm:t>
    </dgm:pt>
    <dgm:pt modelId="{F24AD884-4009-4B73-8BEE-872485163E8F}" type="parTrans" cxnId="{6914217C-6645-4AD5-B285-DF53303C9C83}">
      <dgm:prSet/>
      <dgm:spPr/>
      <dgm:t>
        <a:bodyPr/>
        <a:lstStyle/>
        <a:p>
          <a:endParaRPr lang="en-US"/>
        </a:p>
      </dgm:t>
    </dgm:pt>
    <dgm:pt modelId="{3F5E1592-4620-4273-A50B-CC78C6773C61}" type="sibTrans" cxnId="{6914217C-6645-4AD5-B285-DF53303C9C83}">
      <dgm:prSet/>
      <dgm:spPr/>
      <dgm:t>
        <a:bodyPr/>
        <a:lstStyle/>
        <a:p>
          <a:endParaRPr lang="en-US"/>
        </a:p>
      </dgm:t>
    </dgm:pt>
    <dgm:pt modelId="{430E8B5C-A1CD-4728-861D-E1BCBA0EF578}">
      <dgm:prSet custT="1"/>
      <dgm:spPr/>
      <dgm:t>
        <a:bodyPr/>
        <a:lstStyle/>
        <a:p>
          <a:r>
            <a:rPr lang="en-US" sz="1600" dirty="0"/>
            <a:t>Azure ML</a:t>
          </a:r>
        </a:p>
      </dgm:t>
    </dgm:pt>
    <dgm:pt modelId="{474BE7D5-07F0-4E21-A372-3BC2F2451D90}" type="parTrans" cxnId="{C54287CA-28E0-465D-B745-481C12251396}">
      <dgm:prSet/>
      <dgm:spPr/>
      <dgm:t>
        <a:bodyPr/>
        <a:lstStyle/>
        <a:p>
          <a:endParaRPr lang="en-US"/>
        </a:p>
      </dgm:t>
    </dgm:pt>
    <dgm:pt modelId="{DFE93DC9-DC20-4F29-A254-39B0C6ACC1F8}" type="sibTrans" cxnId="{C54287CA-28E0-465D-B745-481C12251396}">
      <dgm:prSet/>
      <dgm:spPr/>
      <dgm:t>
        <a:bodyPr/>
        <a:lstStyle/>
        <a:p>
          <a:endParaRPr lang="en-US"/>
        </a:p>
      </dgm:t>
    </dgm:pt>
    <dgm:pt modelId="{4BCD3917-A9FF-4964-8162-9B7FB42FE857}">
      <dgm:prSet custT="1"/>
      <dgm:spPr/>
      <dgm:t>
        <a:bodyPr/>
        <a:lstStyle/>
        <a:p>
          <a:r>
            <a:rPr lang="en-US" sz="1600" dirty="0"/>
            <a:t>Azure ML</a:t>
          </a:r>
        </a:p>
      </dgm:t>
    </dgm:pt>
    <dgm:pt modelId="{26D0E62E-C14F-4A1B-A14E-7AF6E83F12D1}" type="parTrans" cxnId="{61E089C6-EC2D-4F49-93A3-D180217BE4F1}">
      <dgm:prSet/>
      <dgm:spPr/>
      <dgm:t>
        <a:bodyPr/>
        <a:lstStyle/>
        <a:p>
          <a:endParaRPr lang="en-US"/>
        </a:p>
      </dgm:t>
    </dgm:pt>
    <dgm:pt modelId="{6D835CF0-BB3D-4762-943C-5A104B2D729F}" type="sibTrans" cxnId="{61E089C6-EC2D-4F49-93A3-D180217BE4F1}">
      <dgm:prSet/>
      <dgm:spPr/>
      <dgm:t>
        <a:bodyPr/>
        <a:lstStyle/>
        <a:p>
          <a:endParaRPr lang="en-US"/>
        </a:p>
      </dgm:t>
    </dgm:pt>
    <dgm:pt modelId="{10BC9112-44B7-4192-8DFC-DFBCCF3C2587}">
      <dgm:prSet custT="1"/>
      <dgm:spPr/>
      <dgm:t>
        <a:bodyPr/>
        <a:lstStyle/>
        <a:p>
          <a:r>
            <a:rPr lang="en-US" sz="1400" dirty="0" smtClean="0"/>
            <a:t>Tableau</a:t>
          </a:r>
          <a:endParaRPr lang="en-US" sz="700" dirty="0"/>
        </a:p>
      </dgm:t>
    </dgm:pt>
    <dgm:pt modelId="{E2F11F6E-2B37-456B-8C89-A42150F370D5}" type="parTrans" cxnId="{A4CA5010-ED36-492B-8F28-44ECC6EAB23E}">
      <dgm:prSet/>
      <dgm:spPr/>
      <dgm:t>
        <a:bodyPr/>
        <a:lstStyle/>
        <a:p>
          <a:endParaRPr lang="en-US"/>
        </a:p>
      </dgm:t>
    </dgm:pt>
    <dgm:pt modelId="{58B18BFD-B0F8-406F-B6D6-2A31A303B96A}" type="sibTrans" cxnId="{A4CA5010-ED36-492B-8F28-44ECC6EAB23E}">
      <dgm:prSet/>
      <dgm:spPr/>
      <dgm:t>
        <a:bodyPr/>
        <a:lstStyle/>
        <a:p>
          <a:endParaRPr lang="en-US"/>
        </a:p>
      </dgm:t>
    </dgm:pt>
    <dgm:pt modelId="{969C94A3-350E-480F-8A7E-17932F1B8D88}">
      <dgm:prSet/>
      <dgm:spPr/>
      <dgm:t>
        <a:bodyPr/>
        <a:lstStyle/>
        <a:p>
          <a:r>
            <a:rPr lang="en-US" dirty="0" smtClean="0"/>
            <a:t>Front End</a:t>
          </a:r>
          <a:endParaRPr lang="en-US" dirty="0"/>
        </a:p>
      </dgm:t>
    </dgm:pt>
    <dgm:pt modelId="{9974FBF0-37FC-44F7-AD17-78F4CC04A51A}" type="parTrans" cxnId="{56CE7B12-4B01-44E5-934B-E4312FB56A75}">
      <dgm:prSet/>
      <dgm:spPr/>
      <dgm:t>
        <a:bodyPr/>
        <a:lstStyle/>
        <a:p>
          <a:endParaRPr lang="en-US"/>
        </a:p>
      </dgm:t>
    </dgm:pt>
    <dgm:pt modelId="{3A757AD6-24C8-4FFB-AC96-D6172B0E22A2}" type="sibTrans" cxnId="{56CE7B12-4B01-44E5-934B-E4312FB56A75}">
      <dgm:prSet/>
      <dgm:spPr/>
      <dgm:t>
        <a:bodyPr/>
        <a:lstStyle/>
        <a:p>
          <a:endParaRPr lang="en-US"/>
        </a:p>
      </dgm:t>
    </dgm:pt>
    <dgm:pt modelId="{5BCEA127-831F-4386-BECC-925D8D46C7B5}">
      <dgm:prSet custT="1"/>
      <dgm:spPr/>
      <dgm:t>
        <a:bodyPr/>
        <a:lstStyle/>
        <a:p>
          <a:r>
            <a:rPr lang="en-US" sz="1600" dirty="0" smtClean="0"/>
            <a:t>Spring MVC</a:t>
          </a:r>
          <a:endParaRPr lang="en-US" sz="2400" dirty="0"/>
        </a:p>
      </dgm:t>
    </dgm:pt>
    <dgm:pt modelId="{0D1A9F30-B388-46BC-8A3E-39CBF895C4AE}" type="parTrans" cxnId="{75B99D6A-C62E-498A-A54B-009FB4598B05}">
      <dgm:prSet/>
      <dgm:spPr/>
      <dgm:t>
        <a:bodyPr/>
        <a:lstStyle/>
        <a:p>
          <a:endParaRPr lang="en-US"/>
        </a:p>
      </dgm:t>
    </dgm:pt>
    <dgm:pt modelId="{974BBC21-D775-4780-9370-B4FE5489E7C6}" type="sibTrans" cxnId="{75B99D6A-C62E-498A-A54B-009FB4598B05}">
      <dgm:prSet/>
      <dgm:spPr/>
      <dgm:t>
        <a:bodyPr/>
        <a:lstStyle/>
        <a:p>
          <a:endParaRPr lang="en-US"/>
        </a:p>
      </dgm:t>
    </dgm:pt>
    <dgm:pt modelId="{9D0C084C-68CC-4D87-B3EF-C2D03C51D93B}">
      <dgm:prSet custT="1"/>
      <dgm:spPr/>
      <dgm:t>
        <a:bodyPr/>
        <a:lstStyle/>
        <a:p>
          <a:r>
            <a:rPr lang="en-US" sz="1400" dirty="0" smtClean="0"/>
            <a:t>Azure ML</a:t>
          </a:r>
          <a:endParaRPr lang="en-US" sz="1400" dirty="0"/>
        </a:p>
      </dgm:t>
    </dgm:pt>
    <dgm:pt modelId="{153BBE13-0EB9-4D4E-95A3-2A0BB8CA6565}" type="parTrans" cxnId="{E0BD439F-20CA-4B92-87B8-4A7B6BBE3A52}">
      <dgm:prSet/>
      <dgm:spPr/>
      <dgm:t>
        <a:bodyPr/>
        <a:lstStyle/>
        <a:p>
          <a:endParaRPr lang="en-US"/>
        </a:p>
      </dgm:t>
    </dgm:pt>
    <dgm:pt modelId="{08C41500-0CEC-4CBF-8A14-B1D7811558B7}" type="sibTrans" cxnId="{E0BD439F-20CA-4B92-87B8-4A7B6BBE3A52}">
      <dgm:prSet/>
      <dgm:spPr/>
      <dgm:t>
        <a:bodyPr/>
        <a:lstStyle/>
        <a:p>
          <a:endParaRPr lang="en-US"/>
        </a:p>
      </dgm:t>
    </dgm:pt>
    <dgm:pt modelId="{362BAE1A-6EB5-40FC-858B-ECDEFABBCBFD}" type="pres">
      <dgm:prSet presAssocID="{543E5102-4E8F-4B5E-AC1F-A2C2ABA7B04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3EBDB2-E818-4B26-9770-3E40563D8EAF}" type="pres">
      <dgm:prSet presAssocID="{5C185CFC-3BD0-48D7-BFFB-B504009B8A44}" presName="composite" presStyleCnt="0"/>
      <dgm:spPr/>
      <dgm:t>
        <a:bodyPr/>
        <a:lstStyle/>
        <a:p>
          <a:endParaRPr lang="en-US"/>
        </a:p>
      </dgm:t>
    </dgm:pt>
    <dgm:pt modelId="{A02145FA-D4FC-401D-8868-6897819B2434}" type="pres">
      <dgm:prSet presAssocID="{5C185CFC-3BD0-48D7-BFFB-B504009B8A44}" presName="bentUpArrow1" presStyleLbl="alignImgPlace1" presStyleIdx="0" presStyleCnt="7"/>
      <dgm:spPr/>
      <dgm:t>
        <a:bodyPr/>
        <a:lstStyle/>
        <a:p>
          <a:endParaRPr lang="en-US"/>
        </a:p>
      </dgm:t>
    </dgm:pt>
    <dgm:pt modelId="{C3510BFB-81E4-44A0-B2C0-08ACC9F962A1}" type="pres">
      <dgm:prSet presAssocID="{5C185CFC-3BD0-48D7-BFFB-B504009B8A44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3F11E-2259-4EB9-AEE3-FC508A95C84F}" type="pres">
      <dgm:prSet presAssocID="{5C185CFC-3BD0-48D7-BFFB-B504009B8A44}" presName="ChildText" presStyleLbl="revTx" presStyleIdx="0" presStyleCnt="8" custScaleX="133698" custLinFactNeighborX="18169" custLinFactNeighborY="-32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A51FF-DDAA-453A-9649-5A79305F1A69}" type="pres">
      <dgm:prSet presAssocID="{B0F65138-554E-43A1-B450-945B61DC6B90}" presName="sibTrans" presStyleCnt="0"/>
      <dgm:spPr/>
      <dgm:t>
        <a:bodyPr/>
        <a:lstStyle/>
        <a:p>
          <a:endParaRPr lang="en-US"/>
        </a:p>
      </dgm:t>
    </dgm:pt>
    <dgm:pt modelId="{C3AB328E-D546-4920-9C08-31A9CE05E9E3}" type="pres">
      <dgm:prSet presAssocID="{DDB80F72-3B76-4AB8-A948-B63DB8153ADA}" presName="composite" presStyleCnt="0"/>
      <dgm:spPr/>
      <dgm:t>
        <a:bodyPr/>
        <a:lstStyle/>
        <a:p>
          <a:endParaRPr lang="en-US"/>
        </a:p>
      </dgm:t>
    </dgm:pt>
    <dgm:pt modelId="{93D365D9-382D-4A54-9FC0-012348720610}" type="pres">
      <dgm:prSet presAssocID="{DDB80F72-3B76-4AB8-A948-B63DB8153ADA}" presName="bentUpArrow1" presStyleLbl="alignImgPlace1" presStyleIdx="1" presStyleCnt="7"/>
      <dgm:spPr/>
      <dgm:t>
        <a:bodyPr/>
        <a:lstStyle/>
        <a:p>
          <a:endParaRPr lang="en-US"/>
        </a:p>
      </dgm:t>
    </dgm:pt>
    <dgm:pt modelId="{370A6A7C-D15B-4D83-9DB3-6538A4A89EBA}" type="pres">
      <dgm:prSet presAssocID="{DDB80F72-3B76-4AB8-A948-B63DB8153ADA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F2573-9DBA-4553-9213-F99F600877CC}" type="pres">
      <dgm:prSet presAssocID="{DDB80F72-3B76-4AB8-A948-B63DB8153ADA}" presName="ChildText" presStyleLbl="revTx" presStyleIdx="1" presStyleCnt="8" custScaleX="137040" custLinFactNeighborX="157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91223-BDF7-466A-BBD9-15A3EE43BCFF}" type="pres">
      <dgm:prSet presAssocID="{BEB9DC7A-3B17-4671-A2A9-F67F8C676AFD}" presName="sibTrans" presStyleCnt="0"/>
      <dgm:spPr/>
      <dgm:t>
        <a:bodyPr/>
        <a:lstStyle/>
        <a:p>
          <a:endParaRPr lang="en-US"/>
        </a:p>
      </dgm:t>
    </dgm:pt>
    <dgm:pt modelId="{76961EBB-7960-4A4F-835D-DAF323A098E4}" type="pres">
      <dgm:prSet presAssocID="{4DDE2D30-B368-44B3-B704-E63B6395199E}" presName="composite" presStyleCnt="0"/>
      <dgm:spPr/>
      <dgm:t>
        <a:bodyPr/>
        <a:lstStyle/>
        <a:p>
          <a:endParaRPr lang="en-US"/>
        </a:p>
      </dgm:t>
    </dgm:pt>
    <dgm:pt modelId="{71695B28-79EB-4F13-9681-321279515AE8}" type="pres">
      <dgm:prSet presAssocID="{4DDE2D30-B368-44B3-B704-E63B6395199E}" presName="bentUpArrow1" presStyleLbl="alignImgPlace1" presStyleIdx="2" presStyleCnt="7"/>
      <dgm:spPr/>
      <dgm:t>
        <a:bodyPr/>
        <a:lstStyle/>
        <a:p>
          <a:endParaRPr lang="en-US"/>
        </a:p>
      </dgm:t>
    </dgm:pt>
    <dgm:pt modelId="{00A96834-0239-41A4-B9F3-71C5FF468613}" type="pres">
      <dgm:prSet presAssocID="{4DDE2D30-B368-44B3-B704-E63B6395199E}" presName="ParentText" presStyleLbl="node1" presStyleIdx="2" presStyleCnt="8" custLinFactNeighborX="7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E6E48-0301-415B-9A27-A38CC888B7A4}" type="pres">
      <dgm:prSet presAssocID="{4DDE2D30-B368-44B3-B704-E63B6395199E}" presName="ChildText" presStyleLbl="revTx" presStyleIdx="2" presStyleCnt="8" custScaleX="1447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A1A35-C7CD-4C14-9926-99256DFFF8FF}" type="pres">
      <dgm:prSet presAssocID="{2E1F0FF1-C4D7-4601-9B5E-757EBD505C34}" presName="sibTrans" presStyleCnt="0"/>
      <dgm:spPr/>
      <dgm:t>
        <a:bodyPr/>
        <a:lstStyle/>
        <a:p>
          <a:endParaRPr lang="en-US"/>
        </a:p>
      </dgm:t>
    </dgm:pt>
    <dgm:pt modelId="{6453E8F5-2466-4249-8871-3D16D921BA85}" type="pres">
      <dgm:prSet presAssocID="{E428100F-7FD0-4C84-8AC9-2D341707CD00}" presName="composite" presStyleCnt="0"/>
      <dgm:spPr/>
      <dgm:t>
        <a:bodyPr/>
        <a:lstStyle/>
        <a:p>
          <a:endParaRPr lang="en-US"/>
        </a:p>
      </dgm:t>
    </dgm:pt>
    <dgm:pt modelId="{D3E6FC14-F073-4130-9B15-0358848BC512}" type="pres">
      <dgm:prSet presAssocID="{E428100F-7FD0-4C84-8AC9-2D341707CD00}" presName="bentUpArrow1" presStyleLbl="alignImgPlace1" presStyleIdx="3" presStyleCnt="7"/>
      <dgm:spPr/>
      <dgm:t>
        <a:bodyPr/>
        <a:lstStyle/>
        <a:p>
          <a:endParaRPr lang="en-US"/>
        </a:p>
      </dgm:t>
    </dgm:pt>
    <dgm:pt modelId="{71916282-7725-47F8-89B2-08D2454E8229}" type="pres">
      <dgm:prSet presAssocID="{E428100F-7FD0-4C84-8AC9-2D341707CD00}" presName="ParentText" presStyleLbl="node1" presStyleIdx="3" presStyleCnt="8" custLinFactNeighborX="-7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C6F34-D936-4AD9-A996-B2A928D0240F}" type="pres">
      <dgm:prSet presAssocID="{E428100F-7FD0-4C84-8AC9-2D341707CD00}" presName="ChildText" presStyleLbl="revTx" presStyleIdx="3" presStyleCnt="8" custScaleX="140756" custLinFactNeighborX="26648" custLinFactNeighborY="3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EDAC2-FBE8-4073-A1AD-20E0EBD8B69A}" type="pres">
      <dgm:prSet presAssocID="{1828CE32-1BEE-496C-BC2F-6C81F67CC534}" presName="sibTrans" presStyleCnt="0"/>
      <dgm:spPr/>
      <dgm:t>
        <a:bodyPr/>
        <a:lstStyle/>
        <a:p>
          <a:endParaRPr lang="en-US"/>
        </a:p>
      </dgm:t>
    </dgm:pt>
    <dgm:pt modelId="{144D50A4-9D2F-4EC6-863E-072678C620C0}" type="pres">
      <dgm:prSet presAssocID="{FFB156E6-F83D-4C2A-84D7-D6D6B4508FC7}" presName="composite" presStyleCnt="0"/>
      <dgm:spPr/>
      <dgm:t>
        <a:bodyPr/>
        <a:lstStyle/>
        <a:p>
          <a:endParaRPr lang="en-US"/>
        </a:p>
      </dgm:t>
    </dgm:pt>
    <dgm:pt modelId="{D65B67ED-6F73-40EC-B94F-AFDC2F483997}" type="pres">
      <dgm:prSet presAssocID="{FFB156E6-F83D-4C2A-84D7-D6D6B4508FC7}" presName="bentUpArrow1" presStyleLbl="alignImgPlace1" presStyleIdx="4" presStyleCnt="7"/>
      <dgm:spPr/>
      <dgm:t>
        <a:bodyPr/>
        <a:lstStyle/>
        <a:p>
          <a:endParaRPr lang="en-US"/>
        </a:p>
      </dgm:t>
    </dgm:pt>
    <dgm:pt modelId="{AB4BAF62-0944-4890-8CA2-76B552BF74E9}" type="pres">
      <dgm:prSet presAssocID="{FFB156E6-F83D-4C2A-84D7-D6D6B4508FC7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31B64-BB1C-4EB4-BA06-C615A6A47700}" type="pres">
      <dgm:prSet presAssocID="{FFB156E6-F83D-4C2A-84D7-D6D6B4508FC7}" presName="ChildText" presStyleLbl="revTx" presStyleIdx="4" presStyleCnt="8" custScaleX="129153" custLinFactNeighborX="30282" custLinFactNeighborY="77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DD890-7F77-4833-BC76-6320AB134FAE}" type="pres">
      <dgm:prSet presAssocID="{3F5E1592-4620-4273-A50B-CC78C6773C61}" presName="sibTrans" presStyleCnt="0"/>
      <dgm:spPr/>
      <dgm:t>
        <a:bodyPr/>
        <a:lstStyle/>
        <a:p>
          <a:endParaRPr lang="en-US"/>
        </a:p>
      </dgm:t>
    </dgm:pt>
    <dgm:pt modelId="{2ED4C22E-499D-44DC-B0CF-6D9D452767B4}" type="pres">
      <dgm:prSet presAssocID="{E09AB0BE-5D8A-4F69-B63F-671545D3606E}" presName="composite" presStyleCnt="0"/>
      <dgm:spPr/>
      <dgm:t>
        <a:bodyPr/>
        <a:lstStyle/>
        <a:p>
          <a:endParaRPr lang="en-US"/>
        </a:p>
      </dgm:t>
    </dgm:pt>
    <dgm:pt modelId="{8CF9A4D8-3D04-4E01-874E-F5D53B2F1B95}" type="pres">
      <dgm:prSet presAssocID="{E09AB0BE-5D8A-4F69-B63F-671545D3606E}" presName="bentUpArrow1" presStyleLbl="alignImgPlace1" presStyleIdx="5" presStyleCnt="7"/>
      <dgm:spPr/>
      <dgm:t>
        <a:bodyPr/>
        <a:lstStyle/>
        <a:p>
          <a:endParaRPr lang="en-US"/>
        </a:p>
      </dgm:t>
    </dgm:pt>
    <dgm:pt modelId="{3C662AAF-3567-4C46-A968-D168A7BBF676}" type="pres">
      <dgm:prSet presAssocID="{E09AB0BE-5D8A-4F69-B63F-671545D3606E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EF1B7-BF64-4BC7-BF54-52F3D6932B35}" type="pres">
      <dgm:prSet presAssocID="{E09AB0BE-5D8A-4F69-B63F-671545D3606E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0E93A-A6FF-40BE-A7AE-1EB4377BC8B7}" type="pres">
      <dgm:prSet presAssocID="{98DAA49B-5C62-493C-BEC9-A2847E20D4A9}" presName="sibTrans" presStyleCnt="0"/>
      <dgm:spPr/>
      <dgm:t>
        <a:bodyPr/>
        <a:lstStyle/>
        <a:p>
          <a:endParaRPr lang="en-US"/>
        </a:p>
      </dgm:t>
    </dgm:pt>
    <dgm:pt modelId="{AF696B12-058C-4EBD-AFC1-41A3B56D9283}" type="pres">
      <dgm:prSet presAssocID="{0940C5F3-3F29-41A5-9525-6D2E4CF6FD69}" presName="composite" presStyleCnt="0"/>
      <dgm:spPr/>
      <dgm:t>
        <a:bodyPr/>
        <a:lstStyle/>
        <a:p>
          <a:endParaRPr lang="en-US"/>
        </a:p>
      </dgm:t>
    </dgm:pt>
    <dgm:pt modelId="{3A61DD62-276A-48AC-A327-EB3122303B09}" type="pres">
      <dgm:prSet presAssocID="{0940C5F3-3F29-41A5-9525-6D2E4CF6FD69}" presName="bentUpArrow1" presStyleLbl="alignImgPlace1" presStyleIdx="6" presStyleCnt="7"/>
      <dgm:spPr/>
    </dgm:pt>
    <dgm:pt modelId="{053788BD-E9D5-4C0C-A4DB-662A60F7414A}" type="pres">
      <dgm:prSet presAssocID="{0940C5F3-3F29-41A5-9525-6D2E4CF6FD69}" presName="ParentText" presStyleLbl="node1" presStyleIdx="6" presStyleCnt="8" custLinFactNeighborX="881" custLinFactNeighborY="125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85A4C-9E6E-45CF-A74F-B3653D9C5DA3}" type="pres">
      <dgm:prSet presAssocID="{0940C5F3-3F29-41A5-9525-6D2E4CF6FD69}" presName="ChildText" presStyleLbl="revTx" presStyleIdx="6" presStyleCnt="8" custScaleX="171985" custLinFactNeighborX="387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4880-E4C6-4B36-9EE1-DF9EA4F21A98}" type="pres">
      <dgm:prSet presAssocID="{6FA629A4-66F6-4AD6-8F17-2829FDA19608}" presName="sibTrans" presStyleCnt="0"/>
      <dgm:spPr/>
    </dgm:pt>
    <dgm:pt modelId="{5A2070F0-330E-4AA6-A589-351B971FD10D}" type="pres">
      <dgm:prSet presAssocID="{969C94A3-350E-480F-8A7E-17932F1B8D88}" presName="composite" presStyleCnt="0"/>
      <dgm:spPr/>
    </dgm:pt>
    <dgm:pt modelId="{5E4EF382-B3F9-4DE4-B40D-B66454938744}" type="pres">
      <dgm:prSet presAssocID="{969C94A3-350E-480F-8A7E-17932F1B8D88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24F46-B7CA-4898-A277-A48385F1D0C8}" type="pres">
      <dgm:prSet presAssocID="{969C94A3-350E-480F-8A7E-17932F1B8D88}" presName="FinalChildText" presStyleLbl="revTx" presStyleIdx="7" presStyleCnt="8" custScaleX="158634" custLinFactNeighborX="35127" custLinFactNeighborY="2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A06969-CB83-4DDF-AC2D-B60A9632CFE3}" type="presOf" srcId="{E09AB0BE-5D8A-4F69-B63F-671545D3606E}" destId="{3C662AAF-3567-4C46-A968-D168A7BBF676}" srcOrd="0" destOrd="0" presId="urn:microsoft.com/office/officeart/2005/8/layout/StepDownProcess"/>
    <dgm:cxn modelId="{4E454573-6018-4B41-9CF7-51E550AE9FCB}" srcId="{4DDE2D30-B368-44B3-B704-E63B6395199E}" destId="{CF79F44D-6212-4610-B89B-2710C92E7231}" srcOrd="0" destOrd="0" parTransId="{44CEE26F-5437-43C4-B298-C2544839935D}" sibTransId="{D9055D6C-0030-45D4-AB8B-C10CB005E0DD}"/>
    <dgm:cxn modelId="{A4CA5010-ED36-492B-8F28-44ECC6EAB23E}" srcId="{0940C5F3-3F29-41A5-9525-6D2E4CF6FD69}" destId="{10BC9112-44B7-4192-8DFC-DFBCCF3C2587}" srcOrd="0" destOrd="0" parTransId="{E2F11F6E-2B37-456B-8C89-A42150F370D5}" sibTransId="{58B18BFD-B0F8-406F-B6D6-2A31A303B96A}"/>
    <dgm:cxn modelId="{2FE3C0E8-B0B1-49D2-BEBF-8A84D96C86EB}" srcId="{543E5102-4E8F-4B5E-AC1F-A2C2ABA7B049}" destId="{0940C5F3-3F29-41A5-9525-6D2E4CF6FD69}" srcOrd="6" destOrd="0" parTransId="{2255B54C-313A-4FE6-BE18-96DE279E7F8B}" sibTransId="{6FA629A4-66F6-4AD6-8F17-2829FDA19608}"/>
    <dgm:cxn modelId="{C54287CA-28E0-465D-B745-481C12251396}" srcId="{FFB156E6-F83D-4C2A-84D7-D6D6B4508FC7}" destId="{430E8B5C-A1CD-4728-861D-E1BCBA0EF578}" srcOrd="0" destOrd="0" parTransId="{474BE7D5-07F0-4E21-A372-3BC2F2451D90}" sibTransId="{DFE93DC9-DC20-4F29-A254-39B0C6ACC1F8}"/>
    <dgm:cxn modelId="{C0CB895D-71E4-4201-A147-74D3BCBEA45B}" type="presOf" srcId="{CD1D65BB-0EC7-4446-8134-171601CC99FB}" destId="{8FCF2573-9DBA-4553-9213-F99F600877CC}" srcOrd="0" destOrd="0" presId="urn:microsoft.com/office/officeart/2005/8/layout/StepDownProcess"/>
    <dgm:cxn modelId="{1AAB87DD-9689-4B59-9B7F-06F771E70221}" srcId="{DDB80F72-3B76-4AB8-A948-B63DB8153ADA}" destId="{CD1D65BB-0EC7-4446-8134-171601CC99FB}" srcOrd="0" destOrd="0" parTransId="{244F6ECA-32AA-4FE9-A411-989D3B3DD629}" sibTransId="{83ED3C05-A926-41E2-BEB9-E079DBE2DD01}"/>
    <dgm:cxn modelId="{D490DEA1-BA5E-4DAC-9E43-CD426E7F8744}" type="presOf" srcId="{E428100F-7FD0-4C84-8AC9-2D341707CD00}" destId="{71916282-7725-47F8-89B2-08D2454E8229}" srcOrd="0" destOrd="0" presId="urn:microsoft.com/office/officeart/2005/8/layout/StepDownProcess"/>
    <dgm:cxn modelId="{7E51C05F-2740-46FC-BF8C-3283CFC329CA}" type="presOf" srcId="{DDB80F72-3B76-4AB8-A948-B63DB8153ADA}" destId="{370A6A7C-D15B-4D83-9DB3-6538A4A89EBA}" srcOrd="0" destOrd="0" presId="urn:microsoft.com/office/officeart/2005/8/layout/StepDownProcess"/>
    <dgm:cxn modelId="{61E089C6-EC2D-4F49-93A3-D180217BE4F1}" srcId="{E428100F-7FD0-4C84-8AC9-2D341707CD00}" destId="{4BCD3917-A9FF-4964-8162-9B7FB42FE857}" srcOrd="0" destOrd="0" parTransId="{26D0E62E-C14F-4A1B-A14E-7AF6E83F12D1}" sibTransId="{6D835CF0-BB3D-4762-943C-5A104B2D729F}"/>
    <dgm:cxn modelId="{56CE7B12-4B01-44E5-934B-E4312FB56A75}" srcId="{543E5102-4E8F-4B5E-AC1F-A2C2ABA7B049}" destId="{969C94A3-350E-480F-8A7E-17932F1B8D88}" srcOrd="7" destOrd="0" parTransId="{9974FBF0-37FC-44F7-AD17-78F4CC04A51A}" sibTransId="{3A757AD6-24C8-4FFB-AC96-D6172B0E22A2}"/>
    <dgm:cxn modelId="{EA55D18F-6172-4B24-8B77-C8FF5B96D9F5}" type="presOf" srcId="{726B1134-26C7-4A0F-95D9-7188A88777D0}" destId="{B053F11E-2259-4EB9-AEE3-FC508A95C84F}" srcOrd="0" destOrd="0" presId="urn:microsoft.com/office/officeart/2005/8/layout/StepDownProcess"/>
    <dgm:cxn modelId="{032F6837-8EF2-4E22-8C80-88C818391619}" type="presOf" srcId="{543E5102-4E8F-4B5E-AC1F-A2C2ABA7B049}" destId="{362BAE1A-6EB5-40FC-858B-ECDEFABBCBFD}" srcOrd="0" destOrd="0" presId="urn:microsoft.com/office/officeart/2005/8/layout/StepDownProcess"/>
    <dgm:cxn modelId="{B0AC4880-A33C-43C8-84F9-B0B2FF555536}" type="presOf" srcId="{430E8B5C-A1CD-4728-861D-E1BCBA0EF578}" destId="{5A631B64-BB1C-4EB4-BA06-C615A6A47700}" srcOrd="0" destOrd="0" presId="urn:microsoft.com/office/officeart/2005/8/layout/StepDownProcess"/>
    <dgm:cxn modelId="{997EA3DC-B85E-4E0C-B804-B3F442B9904C}" type="presOf" srcId="{4BCD3917-A9FF-4964-8162-9B7FB42FE857}" destId="{512C6F34-D936-4AD9-A996-B2A928D0240F}" srcOrd="0" destOrd="0" presId="urn:microsoft.com/office/officeart/2005/8/layout/StepDownProcess"/>
    <dgm:cxn modelId="{BB54F4FD-28A1-4F14-BCB3-56DF4DAC4E7F}" srcId="{543E5102-4E8F-4B5E-AC1F-A2C2ABA7B049}" destId="{DDB80F72-3B76-4AB8-A948-B63DB8153ADA}" srcOrd="1" destOrd="0" parTransId="{E8ABEA40-9BF0-42F9-BF7A-404AA4C5820D}" sibTransId="{BEB9DC7A-3B17-4671-A2A9-F67F8C676AFD}"/>
    <dgm:cxn modelId="{B27E9C3E-994B-47D0-B9DA-CD6E5C125048}" srcId="{543E5102-4E8F-4B5E-AC1F-A2C2ABA7B049}" destId="{4DDE2D30-B368-44B3-B704-E63B6395199E}" srcOrd="2" destOrd="0" parTransId="{FB5B40BE-EC7F-492A-BED1-488D980A39C1}" sibTransId="{2E1F0FF1-C4D7-4601-9B5E-757EBD505C34}"/>
    <dgm:cxn modelId="{4F7A7860-E545-4E68-8559-A555D9E7CDD7}" type="presOf" srcId="{9D0C084C-68CC-4D87-B3EF-C2D03C51D93B}" destId="{6CCEF1B7-BF64-4BC7-BF54-52F3D6932B35}" srcOrd="0" destOrd="0" presId="urn:microsoft.com/office/officeart/2005/8/layout/StepDownProcess"/>
    <dgm:cxn modelId="{39AD79E6-F39B-4933-990F-E2B458EA63B1}" srcId="{543E5102-4E8F-4B5E-AC1F-A2C2ABA7B049}" destId="{E09AB0BE-5D8A-4F69-B63F-671545D3606E}" srcOrd="5" destOrd="0" parTransId="{DF69BD0E-0C6C-455F-84B7-F8FB0610B36E}" sibTransId="{98DAA49B-5C62-493C-BEC9-A2847E20D4A9}"/>
    <dgm:cxn modelId="{10987247-7D6A-4C36-8E0B-C586C9614E76}" type="presOf" srcId="{969C94A3-350E-480F-8A7E-17932F1B8D88}" destId="{5E4EF382-B3F9-4DE4-B40D-B66454938744}" srcOrd="0" destOrd="0" presId="urn:microsoft.com/office/officeart/2005/8/layout/StepDownProcess"/>
    <dgm:cxn modelId="{E0BD439F-20CA-4B92-87B8-4A7B6BBE3A52}" srcId="{E09AB0BE-5D8A-4F69-B63F-671545D3606E}" destId="{9D0C084C-68CC-4D87-B3EF-C2D03C51D93B}" srcOrd="0" destOrd="0" parTransId="{153BBE13-0EB9-4D4E-95A3-2A0BB8CA6565}" sibTransId="{08C41500-0CEC-4CBF-8A14-B1D7811558B7}"/>
    <dgm:cxn modelId="{6914217C-6645-4AD5-B285-DF53303C9C83}" srcId="{543E5102-4E8F-4B5E-AC1F-A2C2ABA7B049}" destId="{FFB156E6-F83D-4C2A-84D7-D6D6B4508FC7}" srcOrd="4" destOrd="0" parTransId="{F24AD884-4009-4B73-8BEE-872485163E8F}" sibTransId="{3F5E1592-4620-4273-A50B-CC78C6773C61}"/>
    <dgm:cxn modelId="{BF320F93-92A3-48B1-87EF-39B34BEEE81E}" type="presOf" srcId="{10BC9112-44B7-4192-8DFC-DFBCCF3C2587}" destId="{37D85A4C-9E6E-45CF-A74F-B3653D9C5DA3}" srcOrd="0" destOrd="0" presId="urn:microsoft.com/office/officeart/2005/8/layout/StepDownProcess"/>
    <dgm:cxn modelId="{F8BEEA4B-D6E4-4932-A89F-CA5EED3F754F}" type="presOf" srcId="{4DDE2D30-B368-44B3-B704-E63B6395199E}" destId="{00A96834-0239-41A4-B9F3-71C5FF468613}" srcOrd="0" destOrd="0" presId="urn:microsoft.com/office/officeart/2005/8/layout/StepDownProcess"/>
    <dgm:cxn modelId="{E2D9555D-B019-48C2-8783-4EED8BD02BA0}" type="presOf" srcId="{5BCEA127-831F-4386-BECC-925D8D46C7B5}" destId="{63024F46-B7CA-4898-A277-A48385F1D0C8}" srcOrd="0" destOrd="0" presId="urn:microsoft.com/office/officeart/2005/8/layout/StepDownProcess"/>
    <dgm:cxn modelId="{8A4CF79B-8533-435F-B033-AE109C74606A}" type="presOf" srcId="{FFB156E6-F83D-4C2A-84D7-D6D6B4508FC7}" destId="{AB4BAF62-0944-4890-8CA2-76B552BF74E9}" srcOrd="0" destOrd="0" presId="urn:microsoft.com/office/officeart/2005/8/layout/StepDownProcess"/>
    <dgm:cxn modelId="{DDA93B52-E5B7-472B-9590-AF8167F311AE}" srcId="{543E5102-4E8F-4B5E-AC1F-A2C2ABA7B049}" destId="{5C185CFC-3BD0-48D7-BFFB-B504009B8A44}" srcOrd="0" destOrd="0" parTransId="{3A272577-A571-47C7-9FC5-C06BDD002202}" sibTransId="{B0F65138-554E-43A1-B450-945B61DC6B90}"/>
    <dgm:cxn modelId="{3003233C-1BAE-4272-A8DC-C8166B6C6DBE}" type="presOf" srcId="{5C185CFC-3BD0-48D7-BFFB-B504009B8A44}" destId="{C3510BFB-81E4-44A0-B2C0-08ACC9F962A1}" srcOrd="0" destOrd="0" presId="urn:microsoft.com/office/officeart/2005/8/layout/StepDownProcess"/>
    <dgm:cxn modelId="{06D02A9B-C115-4A89-BAED-D36578310729}" srcId="{5C185CFC-3BD0-48D7-BFFB-B504009B8A44}" destId="{726B1134-26C7-4A0F-95D9-7188A88777D0}" srcOrd="0" destOrd="0" parTransId="{9CEF3BF3-AA19-499B-92C3-ADADCB73DA8E}" sibTransId="{C41DD794-1FF3-45CB-80C1-0D88A7DBD857}"/>
    <dgm:cxn modelId="{75B99D6A-C62E-498A-A54B-009FB4598B05}" srcId="{969C94A3-350E-480F-8A7E-17932F1B8D88}" destId="{5BCEA127-831F-4386-BECC-925D8D46C7B5}" srcOrd="0" destOrd="0" parTransId="{0D1A9F30-B388-46BC-8A3E-39CBF895C4AE}" sibTransId="{974BBC21-D775-4780-9370-B4FE5489E7C6}"/>
    <dgm:cxn modelId="{3C307D11-0B5F-43EF-8CC9-8061ACB99B40}" srcId="{543E5102-4E8F-4B5E-AC1F-A2C2ABA7B049}" destId="{E428100F-7FD0-4C84-8AC9-2D341707CD00}" srcOrd="3" destOrd="0" parTransId="{E99A9CF7-4336-4446-9695-AEF48288BD99}" sibTransId="{1828CE32-1BEE-496C-BC2F-6C81F67CC534}"/>
    <dgm:cxn modelId="{2E57AEBC-672C-417E-9609-60EFBC172EB1}" type="presOf" srcId="{CF79F44D-6212-4610-B89B-2710C92E7231}" destId="{844E6E48-0301-415B-9A27-A38CC888B7A4}" srcOrd="0" destOrd="0" presId="urn:microsoft.com/office/officeart/2005/8/layout/StepDownProcess"/>
    <dgm:cxn modelId="{97A63822-602A-47F5-991D-E83A2A911056}" type="presOf" srcId="{0940C5F3-3F29-41A5-9525-6D2E4CF6FD69}" destId="{053788BD-E9D5-4C0C-A4DB-662A60F7414A}" srcOrd="0" destOrd="0" presId="urn:microsoft.com/office/officeart/2005/8/layout/StepDownProcess"/>
    <dgm:cxn modelId="{33B64D70-AF66-49C6-A924-31B657C5F224}" type="presParOf" srcId="{362BAE1A-6EB5-40FC-858B-ECDEFABBCBFD}" destId="{CD3EBDB2-E818-4B26-9770-3E40563D8EAF}" srcOrd="0" destOrd="0" presId="urn:microsoft.com/office/officeart/2005/8/layout/StepDownProcess"/>
    <dgm:cxn modelId="{29D33480-B5D0-4D84-9038-A1AB37C4A111}" type="presParOf" srcId="{CD3EBDB2-E818-4B26-9770-3E40563D8EAF}" destId="{A02145FA-D4FC-401D-8868-6897819B2434}" srcOrd="0" destOrd="0" presId="urn:microsoft.com/office/officeart/2005/8/layout/StepDownProcess"/>
    <dgm:cxn modelId="{C3F5DE86-C4B2-421E-92BE-62A60AF27C7C}" type="presParOf" srcId="{CD3EBDB2-E818-4B26-9770-3E40563D8EAF}" destId="{C3510BFB-81E4-44A0-B2C0-08ACC9F962A1}" srcOrd="1" destOrd="0" presId="urn:microsoft.com/office/officeart/2005/8/layout/StepDownProcess"/>
    <dgm:cxn modelId="{6FE34647-04CD-4C7B-97B4-0E39024DE862}" type="presParOf" srcId="{CD3EBDB2-E818-4B26-9770-3E40563D8EAF}" destId="{B053F11E-2259-4EB9-AEE3-FC508A95C84F}" srcOrd="2" destOrd="0" presId="urn:microsoft.com/office/officeart/2005/8/layout/StepDownProcess"/>
    <dgm:cxn modelId="{4E08677F-B936-4ED7-A83D-26E07EE89B9F}" type="presParOf" srcId="{362BAE1A-6EB5-40FC-858B-ECDEFABBCBFD}" destId="{3DCA51FF-DDAA-453A-9649-5A79305F1A69}" srcOrd="1" destOrd="0" presId="urn:microsoft.com/office/officeart/2005/8/layout/StepDownProcess"/>
    <dgm:cxn modelId="{028400DC-0064-4072-A614-A7F896DF09B5}" type="presParOf" srcId="{362BAE1A-6EB5-40FC-858B-ECDEFABBCBFD}" destId="{C3AB328E-D546-4920-9C08-31A9CE05E9E3}" srcOrd="2" destOrd="0" presId="urn:microsoft.com/office/officeart/2005/8/layout/StepDownProcess"/>
    <dgm:cxn modelId="{CA9D4033-789D-41E1-990D-2FF55CF4E94C}" type="presParOf" srcId="{C3AB328E-D546-4920-9C08-31A9CE05E9E3}" destId="{93D365D9-382D-4A54-9FC0-012348720610}" srcOrd="0" destOrd="0" presId="urn:microsoft.com/office/officeart/2005/8/layout/StepDownProcess"/>
    <dgm:cxn modelId="{214689AB-0AC3-4CDA-B4F4-FA7F8C81F390}" type="presParOf" srcId="{C3AB328E-D546-4920-9C08-31A9CE05E9E3}" destId="{370A6A7C-D15B-4D83-9DB3-6538A4A89EBA}" srcOrd="1" destOrd="0" presId="urn:microsoft.com/office/officeart/2005/8/layout/StepDownProcess"/>
    <dgm:cxn modelId="{D514E14C-373B-4700-A87D-6F8EF8232AB8}" type="presParOf" srcId="{C3AB328E-D546-4920-9C08-31A9CE05E9E3}" destId="{8FCF2573-9DBA-4553-9213-F99F600877CC}" srcOrd="2" destOrd="0" presId="urn:microsoft.com/office/officeart/2005/8/layout/StepDownProcess"/>
    <dgm:cxn modelId="{C5608629-7890-4C8E-B2E7-4E5F4DE29871}" type="presParOf" srcId="{362BAE1A-6EB5-40FC-858B-ECDEFABBCBFD}" destId="{F5A91223-BDF7-466A-BBD9-15A3EE43BCFF}" srcOrd="3" destOrd="0" presId="urn:microsoft.com/office/officeart/2005/8/layout/StepDownProcess"/>
    <dgm:cxn modelId="{4907D7B6-7432-4FBA-B71B-BAB38547FC4D}" type="presParOf" srcId="{362BAE1A-6EB5-40FC-858B-ECDEFABBCBFD}" destId="{76961EBB-7960-4A4F-835D-DAF323A098E4}" srcOrd="4" destOrd="0" presId="urn:microsoft.com/office/officeart/2005/8/layout/StepDownProcess"/>
    <dgm:cxn modelId="{ECEFD28B-7A1C-4920-9D7D-31E78E8EF627}" type="presParOf" srcId="{76961EBB-7960-4A4F-835D-DAF323A098E4}" destId="{71695B28-79EB-4F13-9681-321279515AE8}" srcOrd="0" destOrd="0" presId="urn:microsoft.com/office/officeart/2005/8/layout/StepDownProcess"/>
    <dgm:cxn modelId="{6D3F44DC-D599-43E2-9B91-38B89F34FBE1}" type="presParOf" srcId="{76961EBB-7960-4A4F-835D-DAF323A098E4}" destId="{00A96834-0239-41A4-B9F3-71C5FF468613}" srcOrd="1" destOrd="0" presId="urn:microsoft.com/office/officeart/2005/8/layout/StepDownProcess"/>
    <dgm:cxn modelId="{1002BFBA-A294-4EF1-BA3B-00751DBDDEEB}" type="presParOf" srcId="{76961EBB-7960-4A4F-835D-DAF323A098E4}" destId="{844E6E48-0301-415B-9A27-A38CC888B7A4}" srcOrd="2" destOrd="0" presId="urn:microsoft.com/office/officeart/2005/8/layout/StepDownProcess"/>
    <dgm:cxn modelId="{EF94402F-8CCD-4C40-BCF4-319E9E9A71E8}" type="presParOf" srcId="{362BAE1A-6EB5-40FC-858B-ECDEFABBCBFD}" destId="{4F1A1A35-C7CD-4C14-9926-99256DFFF8FF}" srcOrd="5" destOrd="0" presId="urn:microsoft.com/office/officeart/2005/8/layout/StepDownProcess"/>
    <dgm:cxn modelId="{417B460A-E0CD-42E3-B888-FDA0B50D29BC}" type="presParOf" srcId="{362BAE1A-6EB5-40FC-858B-ECDEFABBCBFD}" destId="{6453E8F5-2466-4249-8871-3D16D921BA85}" srcOrd="6" destOrd="0" presId="urn:microsoft.com/office/officeart/2005/8/layout/StepDownProcess"/>
    <dgm:cxn modelId="{5C6E71A0-F9D2-452A-ADA8-C291781D9F9E}" type="presParOf" srcId="{6453E8F5-2466-4249-8871-3D16D921BA85}" destId="{D3E6FC14-F073-4130-9B15-0358848BC512}" srcOrd="0" destOrd="0" presId="urn:microsoft.com/office/officeart/2005/8/layout/StepDownProcess"/>
    <dgm:cxn modelId="{1EE86AE1-61E7-4070-8738-981071AD6356}" type="presParOf" srcId="{6453E8F5-2466-4249-8871-3D16D921BA85}" destId="{71916282-7725-47F8-89B2-08D2454E8229}" srcOrd="1" destOrd="0" presId="urn:microsoft.com/office/officeart/2005/8/layout/StepDownProcess"/>
    <dgm:cxn modelId="{CEB4B702-9EEC-44E0-9FF0-8FC117B00E39}" type="presParOf" srcId="{6453E8F5-2466-4249-8871-3D16D921BA85}" destId="{512C6F34-D936-4AD9-A996-B2A928D0240F}" srcOrd="2" destOrd="0" presId="urn:microsoft.com/office/officeart/2005/8/layout/StepDownProcess"/>
    <dgm:cxn modelId="{D93D2FE4-4266-4F2D-AD2A-467090BD8D14}" type="presParOf" srcId="{362BAE1A-6EB5-40FC-858B-ECDEFABBCBFD}" destId="{BC6EDAC2-FBE8-4073-A1AD-20E0EBD8B69A}" srcOrd="7" destOrd="0" presId="urn:microsoft.com/office/officeart/2005/8/layout/StepDownProcess"/>
    <dgm:cxn modelId="{A191441F-54A3-44EB-BC58-D92A1F6DE824}" type="presParOf" srcId="{362BAE1A-6EB5-40FC-858B-ECDEFABBCBFD}" destId="{144D50A4-9D2F-4EC6-863E-072678C620C0}" srcOrd="8" destOrd="0" presId="urn:microsoft.com/office/officeart/2005/8/layout/StepDownProcess"/>
    <dgm:cxn modelId="{588072F1-4F55-4904-8A21-E09B18B19C14}" type="presParOf" srcId="{144D50A4-9D2F-4EC6-863E-072678C620C0}" destId="{D65B67ED-6F73-40EC-B94F-AFDC2F483997}" srcOrd="0" destOrd="0" presId="urn:microsoft.com/office/officeart/2005/8/layout/StepDownProcess"/>
    <dgm:cxn modelId="{E2007620-B6D7-42B7-85EA-080F758F24C7}" type="presParOf" srcId="{144D50A4-9D2F-4EC6-863E-072678C620C0}" destId="{AB4BAF62-0944-4890-8CA2-76B552BF74E9}" srcOrd="1" destOrd="0" presId="urn:microsoft.com/office/officeart/2005/8/layout/StepDownProcess"/>
    <dgm:cxn modelId="{F2921CB3-8C0A-4E77-A3AC-E60DC602611F}" type="presParOf" srcId="{144D50A4-9D2F-4EC6-863E-072678C620C0}" destId="{5A631B64-BB1C-4EB4-BA06-C615A6A47700}" srcOrd="2" destOrd="0" presId="urn:microsoft.com/office/officeart/2005/8/layout/StepDownProcess"/>
    <dgm:cxn modelId="{B387F2A2-664F-4785-9DF6-73A590CCE995}" type="presParOf" srcId="{362BAE1A-6EB5-40FC-858B-ECDEFABBCBFD}" destId="{7A5DD890-7F77-4833-BC76-6320AB134FAE}" srcOrd="9" destOrd="0" presId="urn:microsoft.com/office/officeart/2005/8/layout/StepDownProcess"/>
    <dgm:cxn modelId="{408D1F3A-F057-4E74-A6DE-6D8316080384}" type="presParOf" srcId="{362BAE1A-6EB5-40FC-858B-ECDEFABBCBFD}" destId="{2ED4C22E-499D-44DC-B0CF-6D9D452767B4}" srcOrd="10" destOrd="0" presId="urn:microsoft.com/office/officeart/2005/8/layout/StepDownProcess"/>
    <dgm:cxn modelId="{895C915E-5F4A-41DD-8678-E2953AA81636}" type="presParOf" srcId="{2ED4C22E-499D-44DC-B0CF-6D9D452767B4}" destId="{8CF9A4D8-3D04-4E01-874E-F5D53B2F1B95}" srcOrd="0" destOrd="0" presId="urn:microsoft.com/office/officeart/2005/8/layout/StepDownProcess"/>
    <dgm:cxn modelId="{5EDD9AEC-51EA-4E8A-AEFF-DB319855E671}" type="presParOf" srcId="{2ED4C22E-499D-44DC-B0CF-6D9D452767B4}" destId="{3C662AAF-3567-4C46-A968-D168A7BBF676}" srcOrd="1" destOrd="0" presId="urn:microsoft.com/office/officeart/2005/8/layout/StepDownProcess"/>
    <dgm:cxn modelId="{0154205F-3D11-40EA-A7E9-93D2EC595F35}" type="presParOf" srcId="{2ED4C22E-499D-44DC-B0CF-6D9D452767B4}" destId="{6CCEF1B7-BF64-4BC7-BF54-52F3D6932B35}" srcOrd="2" destOrd="0" presId="urn:microsoft.com/office/officeart/2005/8/layout/StepDownProcess"/>
    <dgm:cxn modelId="{02ECB626-841D-4FEC-BF60-17520AD6E598}" type="presParOf" srcId="{362BAE1A-6EB5-40FC-858B-ECDEFABBCBFD}" destId="{97D0E93A-A6FF-40BE-A7AE-1EB4377BC8B7}" srcOrd="11" destOrd="0" presId="urn:microsoft.com/office/officeart/2005/8/layout/StepDownProcess"/>
    <dgm:cxn modelId="{83983B10-D1B3-4615-9670-B94D4E3AC3EC}" type="presParOf" srcId="{362BAE1A-6EB5-40FC-858B-ECDEFABBCBFD}" destId="{AF696B12-058C-4EBD-AFC1-41A3B56D9283}" srcOrd="12" destOrd="0" presId="urn:microsoft.com/office/officeart/2005/8/layout/StepDownProcess"/>
    <dgm:cxn modelId="{71ECC2C8-D42E-4CEA-8BB5-A1D428F72A1F}" type="presParOf" srcId="{AF696B12-058C-4EBD-AFC1-41A3B56D9283}" destId="{3A61DD62-276A-48AC-A327-EB3122303B09}" srcOrd="0" destOrd="0" presId="urn:microsoft.com/office/officeart/2005/8/layout/StepDownProcess"/>
    <dgm:cxn modelId="{39801C5F-DEA7-4367-B8CA-C6C547CDDF5F}" type="presParOf" srcId="{AF696B12-058C-4EBD-AFC1-41A3B56D9283}" destId="{053788BD-E9D5-4C0C-A4DB-662A60F7414A}" srcOrd="1" destOrd="0" presId="urn:microsoft.com/office/officeart/2005/8/layout/StepDownProcess"/>
    <dgm:cxn modelId="{1417AF74-562B-4A72-85C6-7C1BBC702B31}" type="presParOf" srcId="{AF696B12-058C-4EBD-AFC1-41A3B56D9283}" destId="{37D85A4C-9E6E-45CF-A74F-B3653D9C5DA3}" srcOrd="2" destOrd="0" presId="urn:microsoft.com/office/officeart/2005/8/layout/StepDownProcess"/>
    <dgm:cxn modelId="{827A9890-F4AE-4F55-AAF1-3C58B17B46E4}" type="presParOf" srcId="{362BAE1A-6EB5-40FC-858B-ECDEFABBCBFD}" destId="{D0864880-E4C6-4B36-9EE1-DF9EA4F21A98}" srcOrd="13" destOrd="0" presId="urn:microsoft.com/office/officeart/2005/8/layout/StepDownProcess"/>
    <dgm:cxn modelId="{6F35AF29-E03F-4733-A231-81E9B0C9E19A}" type="presParOf" srcId="{362BAE1A-6EB5-40FC-858B-ECDEFABBCBFD}" destId="{5A2070F0-330E-4AA6-A589-351B971FD10D}" srcOrd="14" destOrd="0" presId="urn:microsoft.com/office/officeart/2005/8/layout/StepDownProcess"/>
    <dgm:cxn modelId="{14C8197E-B490-4233-A62F-346E6CB94DD3}" type="presParOf" srcId="{5A2070F0-330E-4AA6-A589-351B971FD10D}" destId="{5E4EF382-B3F9-4DE4-B40D-B66454938744}" srcOrd="0" destOrd="0" presId="urn:microsoft.com/office/officeart/2005/8/layout/StepDownProcess"/>
    <dgm:cxn modelId="{A679E1C5-A886-4252-8AFB-6FBE53F6188E}" type="presParOf" srcId="{5A2070F0-330E-4AA6-A589-351B971FD10D}" destId="{63024F46-B7CA-4898-A277-A48385F1D0C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am9ans.pgigtupmik.us-west-2.elasticbeanstalk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51151554-B41B-4BE8-9B1C-7C3CE526A435@nunet.neu.ed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cid:BE02FC8D-80BE-42A4-AC41-44DEFD99D882@nunet.neu.edu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83080"/>
            <a:ext cx="9512808" cy="2458069"/>
          </a:xfrm>
        </p:spPr>
        <p:txBody>
          <a:bodyPr>
            <a:normAutofit fontScale="90000"/>
          </a:bodyPr>
          <a:lstStyle/>
          <a:p>
            <a:r>
              <a:rPr lang="en-US" dirty="0"/>
              <a:t>Expedia: Hotel Recommendation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60400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Group 9:</a:t>
            </a:r>
          </a:p>
          <a:p>
            <a:r>
              <a:rPr lang="en-US" dirty="0" smtClean="0"/>
              <a:t>Aastha Grover</a:t>
            </a:r>
          </a:p>
          <a:p>
            <a:r>
              <a:rPr lang="en-US" dirty="0" smtClean="0"/>
              <a:t>Neha Gilson</a:t>
            </a:r>
          </a:p>
          <a:p>
            <a:r>
              <a:rPr lang="en-US" dirty="0" smtClean="0"/>
              <a:t>Shuxian Wu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1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0" t="29072" r="62500" b="38869"/>
          <a:stretch/>
        </p:blipFill>
        <p:spPr bwMode="auto">
          <a:xfrm>
            <a:off x="426720" y="3538595"/>
            <a:ext cx="3511296" cy="2487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6" t="29271" r="62928" b="39267"/>
          <a:stretch/>
        </p:blipFill>
        <p:spPr bwMode="auto">
          <a:xfrm>
            <a:off x="4241800" y="2066545"/>
            <a:ext cx="3850640" cy="1840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0" t="30664" r="51816" b="38272"/>
          <a:stretch/>
        </p:blipFill>
        <p:spPr bwMode="auto">
          <a:xfrm>
            <a:off x="7731125" y="4537773"/>
            <a:ext cx="4044950" cy="1787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>
            <a:off x="914400" y="2615184"/>
            <a:ext cx="2203704" cy="682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  regression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95336" y="2764752"/>
            <a:ext cx="2560320" cy="773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Forest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5016" y="5146961"/>
            <a:ext cx="2560320" cy="773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Jungle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9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2194560"/>
            <a:ext cx="7687056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2" y="2687229"/>
            <a:ext cx="5377235" cy="2135108"/>
          </a:xfrm>
          <a:prstGeom prst="rect">
            <a:avLst/>
          </a:prstGeom>
        </p:spPr>
      </p:pic>
      <p:pic>
        <p:nvPicPr>
          <p:cNvPr id="6" name="Picture 5" descr="C:\Users\Neha\Documents\IS Sem 2\ADS\Final Project\Final Submission\Booking Comparis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1919562"/>
            <a:ext cx="4261104" cy="38039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87400" y="6056316"/>
            <a:ext cx="6096000" cy="29751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ts val="1560"/>
              </a:lnSpc>
            </a:pPr>
            <a:r>
              <a:rPr lang="en-US" sz="3200" b="1" dirty="0" smtClean="0">
                <a:latin typeface="Times New Roman" panose="02020603050405020304" pitchFamily="18" charset="0"/>
                <a:ea typeface="SimHei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1166BB"/>
                </a:solidFill>
                <a:latin typeface="Arial" panose="020B0604020202020204" pitchFamily="34" charset="0"/>
                <a:ea typeface="SimHei"/>
                <a:cs typeface="Times New Roman" panose="02020603050405020304" pitchFamily="18" charset="0"/>
                <a:hlinkClick r:id="rId4"/>
              </a:rPr>
              <a:t>team9ans.pgigtupmik.us-west-2.elasticbeanstalk.com</a:t>
            </a:r>
            <a:endParaRPr lang="en-US" sz="3200" b="1" dirty="0">
              <a:latin typeface="Times New Roman" panose="02020603050405020304" pitchFamily="18" charset="0"/>
              <a:ea typeface="SimHe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9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Expedia has provided </a:t>
            </a:r>
            <a:r>
              <a:rPr lang="en-US" dirty="0" smtClean="0"/>
              <a:t>logs </a:t>
            </a:r>
            <a:r>
              <a:rPr lang="en-US" dirty="0"/>
              <a:t>of customer behavior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data includes hotel clusters based on </a:t>
            </a:r>
            <a:r>
              <a:rPr lang="en-US" dirty="0"/>
              <a:t> historical price, customer star ratings, geographical locations relative to city center,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They are interested </a:t>
            </a:r>
            <a:r>
              <a:rPr lang="en-US" dirty="0"/>
              <a:t>in predicting </a:t>
            </a:r>
            <a:r>
              <a:rPr lang="en-US" dirty="0" smtClean="0"/>
              <a:t>which </a:t>
            </a:r>
            <a:r>
              <a:rPr lang="en-US" dirty="0"/>
              <a:t>hotel group a user is going to 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goal is to predict the booking outcome for a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if the search is going to result in a booking. And if so, which cluster will the booked hotel belong to.</a:t>
            </a:r>
          </a:p>
          <a:p>
            <a:r>
              <a:rPr lang="en-US" dirty="0" smtClean="0"/>
              <a:t>Hotel recommendation for a particular search criteria for the US.</a:t>
            </a:r>
          </a:p>
          <a:p>
            <a:r>
              <a:rPr lang="en-US" dirty="0" smtClean="0"/>
              <a:t>Study the travel patterns of users of the website.</a:t>
            </a:r>
          </a:p>
          <a:p>
            <a:r>
              <a:rPr lang="en-US" dirty="0" smtClean="0"/>
              <a:t>Analyze the locations preferred by tourists based on various factors like season, time, vacation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model can be used by any travel company like Expedia, Trip Advisor to understand travel patterns of their customers.</a:t>
            </a:r>
          </a:p>
          <a:p>
            <a:r>
              <a:rPr lang="en-US" dirty="0" smtClean="0"/>
              <a:t>They can use it to expand their customer base and market their products and packages based on the results of pattern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6" name="Content Placeholder 5" descr="Data - Expedia Hotel Recommendations | Kaggle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6" t="13421" r="15701"/>
          <a:stretch/>
        </p:blipFill>
        <p:spPr>
          <a:xfrm>
            <a:off x="257556" y="1837944"/>
            <a:ext cx="5338572" cy="4854848"/>
          </a:xfrm>
        </p:spPr>
      </p:pic>
      <p:pic>
        <p:nvPicPr>
          <p:cNvPr id="7" name="Picture 6" descr="Data - Expedia Hotel Recommendations | Kaggle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9" t="13797" r="14126"/>
          <a:stretch/>
        </p:blipFill>
        <p:spPr>
          <a:xfrm>
            <a:off x="5974389" y="1837944"/>
            <a:ext cx="5531811" cy="4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201577870"/>
              </p:ext>
            </p:extLst>
          </p:nvPr>
        </p:nvGraphicFramePr>
        <p:xfrm>
          <a:off x="100584" y="82296"/>
          <a:ext cx="11466576" cy="652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05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2193925"/>
            <a:ext cx="8028431" cy="4024313"/>
          </a:xfrm>
        </p:spPr>
      </p:pic>
    </p:spTree>
    <p:extLst>
      <p:ext uri="{BB962C8B-B14F-4D97-AF65-F5344CB8AC3E}">
        <p14:creationId xmlns:p14="http://schemas.microsoft.com/office/powerpoint/2010/main" val="120445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original and sample dataset</a:t>
            </a:r>
            <a:endParaRPr lang="en-US" dirty="0"/>
          </a:p>
        </p:txBody>
      </p:sp>
      <p:pic>
        <p:nvPicPr>
          <p:cNvPr id="4" name="F855BB47-05C9-4E39-9F61-926B47ADA26A" descr="cid:51151554-B41B-4BE8-9B1C-7C3CE526A435@nunet.neu.edu"/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" y="2520505"/>
            <a:ext cx="5285117" cy="402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8D5C4857-4892-45D1-A7BC-75613693D065" descr="cid:BE02FC8D-80BE-42A4-AC41-44DEFD99D882@nunet.neu.edu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60" y="2459736"/>
            <a:ext cx="5275960" cy="4085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2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12" y="764373"/>
            <a:ext cx="9924288" cy="1293028"/>
          </a:xfrm>
        </p:spPr>
        <p:txBody>
          <a:bodyPr/>
          <a:lstStyle/>
          <a:p>
            <a:r>
              <a:rPr lang="en-US" dirty="0" smtClean="0"/>
              <a:t>Hotel Recommendation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2" t="32457" r="25855" b="11920"/>
          <a:stretch/>
        </p:blipFill>
        <p:spPr bwMode="auto">
          <a:xfrm>
            <a:off x="539497" y="2365782"/>
            <a:ext cx="10899648" cy="4099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6846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138</TotalTime>
  <Words>189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SimHei</vt:lpstr>
      <vt:lpstr>Times New Roman</vt:lpstr>
      <vt:lpstr>Vapor Trail</vt:lpstr>
      <vt:lpstr>Expedia: Hotel Recommendation </vt:lpstr>
      <vt:lpstr>Problem Statement</vt:lpstr>
      <vt:lpstr>Application Use case</vt:lpstr>
      <vt:lpstr>End User</vt:lpstr>
      <vt:lpstr>Data Description</vt:lpstr>
      <vt:lpstr>PowerPoint Presentation</vt:lpstr>
      <vt:lpstr>Data Preprocessing</vt:lpstr>
      <vt:lpstr>Comparison between original and sample dataset</vt:lpstr>
      <vt:lpstr>Hotel Recommendation Model</vt:lpstr>
      <vt:lpstr>Evaluation</vt:lpstr>
      <vt:lpstr>Booking classification</vt:lpstr>
      <vt:lpstr>Evaluation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Expedia: Hotel Recommendation</dc:title>
  <dc:creator>Neha Gilson</dc:creator>
  <cp:lastModifiedBy>Neha Gilson</cp:lastModifiedBy>
  <cp:revision>16</cp:revision>
  <dcterms:created xsi:type="dcterms:W3CDTF">2016-04-20T00:49:01Z</dcterms:created>
  <dcterms:modified xsi:type="dcterms:W3CDTF">2016-04-30T11:07:37Z</dcterms:modified>
</cp:coreProperties>
</file>