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71" r:id="rId7"/>
    <p:sldId id="270" r:id="rId8"/>
    <p:sldId id="272" r:id="rId9"/>
    <p:sldId id="274" r:id="rId10"/>
    <p:sldId id="275" r:id="rId11"/>
    <p:sldId id="276" r:id="rId12"/>
    <p:sldId id="277" r:id="rId13"/>
    <p:sldId id="269" r:id="rId14"/>
    <p:sldId id="264" r:id="rId15"/>
    <p:sldId id="263" r:id="rId16"/>
    <p:sldId id="265" r:id="rId17"/>
    <p:sldId id="266" r:id="rId18"/>
    <p:sldId id="267" r:id="rId19"/>
    <p:sldId id="268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10" autoAdjust="0"/>
    <p:restoredTop sz="94660"/>
  </p:normalViewPr>
  <p:slideViewPr>
    <p:cSldViewPr snapToGrid="0">
      <p:cViewPr varScale="1">
        <p:scale>
          <a:sx n="70" d="100"/>
          <a:sy n="70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3E5102-4E8F-4B5E-AC1F-A2C2ABA7B04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185CFC-3BD0-48D7-BFFB-B504009B8A44}">
      <dgm:prSet phldrT="[Text]"/>
      <dgm:spPr/>
      <dgm:t>
        <a:bodyPr/>
        <a:lstStyle/>
        <a:p>
          <a:r>
            <a:rPr lang="en-US" dirty="0"/>
            <a:t>Data Aggregation</a:t>
          </a:r>
        </a:p>
      </dgm:t>
    </dgm:pt>
    <dgm:pt modelId="{3A272577-A571-47C7-9FC5-C06BDD002202}" type="parTrans" cxnId="{DDA93B52-E5B7-472B-9590-AF8167F311AE}">
      <dgm:prSet/>
      <dgm:spPr/>
      <dgm:t>
        <a:bodyPr/>
        <a:lstStyle/>
        <a:p>
          <a:endParaRPr lang="en-US"/>
        </a:p>
      </dgm:t>
    </dgm:pt>
    <dgm:pt modelId="{B0F65138-554E-43A1-B450-945B61DC6B90}" type="sibTrans" cxnId="{DDA93B52-E5B7-472B-9590-AF8167F311AE}">
      <dgm:prSet/>
      <dgm:spPr/>
      <dgm:t>
        <a:bodyPr/>
        <a:lstStyle/>
        <a:p>
          <a:endParaRPr lang="en-US"/>
        </a:p>
      </dgm:t>
    </dgm:pt>
    <dgm:pt modelId="{726B1134-26C7-4A0F-95D9-7188A88777D0}">
      <dgm:prSet phldrT="[Text]" custT="1"/>
      <dgm:spPr/>
      <dgm:t>
        <a:bodyPr/>
        <a:lstStyle/>
        <a:p>
          <a:r>
            <a:rPr lang="en-US" sz="1600" dirty="0"/>
            <a:t>Python/R Script</a:t>
          </a:r>
        </a:p>
      </dgm:t>
    </dgm:pt>
    <dgm:pt modelId="{9CEF3BF3-AA19-499B-92C3-ADADCB73DA8E}" type="parTrans" cxnId="{06D02A9B-C115-4A89-BAED-D36578310729}">
      <dgm:prSet/>
      <dgm:spPr/>
      <dgm:t>
        <a:bodyPr/>
        <a:lstStyle/>
        <a:p>
          <a:endParaRPr lang="en-US"/>
        </a:p>
      </dgm:t>
    </dgm:pt>
    <dgm:pt modelId="{C41DD794-1FF3-45CB-80C1-0D88A7DBD857}" type="sibTrans" cxnId="{06D02A9B-C115-4A89-BAED-D36578310729}">
      <dgm:prSet/>
      <dgm:spPr/>
      <dgm:t>
        <a:bodyPr/>
        <a:lstStyle/>
        <a:p>
          <a:endParaRPr lang="en-US"/>
        </a:p>
      </dgm:t>
    </dgm:pt>
    <dgm:pt modelId="{DDB80F72-3B76-4AB8-A948-B63DB8153ADA}">
      <dgm:prSet phldrT="[Text]"/>
      <dgm:spPr/>
      <dgm:t>
        <a:bodyPr/>
        <a:lstStyle/>
        <a:p>
          <a:r>
            <a:rPr lang="en-US" dirty="0"/>
            <a:t>Data Transformation</a:t>
          </a:r>
        </a:p>
      </dgm:t>
    </dgm:pt>
    <dgm:pt modelId="{E8ABEA40-9BF0-42F9-BF7A-404AA4C5820D}" type="parTrans" cxnId="{BB54F4FD-28A1-4F14-BCB3-56DF4DAC4E7F}">
      <dgm:prSet/>
      <dgm:spPr/>
      <dgm:t>
        <a:bodyPr/>
        <a:lstStyle/>
        <a:p>
          <a:endParaRPr lang="en-US"/>
        </a:p>
      </dgm:t>
    </dgm:pt>
    <dgm:pt modelId="{BEB9DC7A-3B17-4671-A2A9-F67F8C676AFD}" type="sibTrans" cxnId="{BB54F4FD-28A1-4F14-BCB3-56DF4DAC4E7F}">
      <dgm:prSet/>
      <dgm:spPr/>
      <dgm:t>
        <a:bodyPr/>
        <a:lstStyle/>
        <a:p>
          <a:endParaRPr lang="en-US"/>
        </a:p>
      </dgm:t>
    </dgm:pt>
    <dgm:pt modelId="{CD1D65BB-0EC7-4446-8134-171601CC99FB}">
      <dgm:prSet phldrT="[Text]" custT="1"/>
      <dgm:spPr/>
      <dgm:t>
        <a:bodyPr/>
        <a:lstStyle/>
        <a:p>
          <a:r>
            <a:rPr lang="en-US" sz="1600" dirty="0"/>
            <a:t>Python Script</a:t>
          </a:r>
        </a:p>
      </dgm:t>
    </dgm:pt>
    <dgm:pt modelId="{244F6ECA-32AA-4FE9-A411-989D3B3DD629}" type="parTrans" cxnId="{1AAB87DD-9689-4B59-9B7F-06F771E70221}">
      <dgm:prSet/>
      <dgm:spPr/>
      <dgm:t>
        <a:bodyPr/>
        <a:lstStyle/>
        <a:p>
          <a:endParaRPr lang="en-US"/>
        </a:p>
      </dgm:t>
    </dgm:pt>
    <dgm:pt modelId="{83ED3C05-A926-41E2-BEB9-E079DBE2DD01}" type="sibTrans" cxnId="{1AAB87DD-9689-4B59-9B7F-06F771E70221}">
      <dgm:prSet/>
      <dgm:spPr/>
      <dgm:t>
        <a:bodyPr/>
        <a:lstStyle/>
        <a:p>
          <a:endParaRPr lang="en-US"/>
        </a:p>
      </dgm:t>
    </dgm:pt>
    <dgm:pt modelId="{4DDE2D30-B368-44B3-B704-E63B6395199E}">
      <dgm:prSet phldrT="[Text]"/>
      <dgm:spPr/>
      <dgm:t>
        <a:bodyPr/>
        <a:lstStyle/>
        <a:p>
          <a:r>
            <a:rPr lang="en-US" dirty="0"/>
            <a:t>Data Cleansing</a:t>
          </a:r>
        </a:p>
      </dgm:t>
    </dgm:pt>
    <dgm:pt modelId="{FB5B40BE-EC7F-492A-BED1-488D980A39C1}" type="parTrans" cxnId="{B27E9C3E-994B-47D0-B9DA-CD6E5C125048}">
      <dgm:prSet/>
      <dgm:spPr/>
      <dgm:t>
        <a:bodyPr/>
        <a:lstStyle/>
        <a:p>
          <a:endParaRPr lang="en-US"/>
        </a:p>
      </dgm:t>
    </dgm:pt>
    <dgm:pt modelId="{2E1F0FF1-C4D7-4601-9B5E-757EBD505C34}" type="sibTrans" cxnId="{B27E9C3E-994B-47D0-B9DA-CD6E5C125048}">
      <dgm:prSet/>
      <dgm:spPr/>
      <dgm:t>
        <a:bodyPr/>
        <a:lstStyle/>
        <a:p>
          <a:endParaRPr lang="en-US"/>
        </a:p>
      </dgm:t>
    </dgm:pt>
    <dgm:pt modelId="{CF79F44D-6212-4610-B89B-2710C92E7231}">
      <dgm:prSet phldrT="[Text]" custT="1"/>
      <dgm:spPr/>
      <dgm:t>
        <a:bodyPr/>
        <a:lstStyle/>
        <a:p>
          <a:r>
            <a:rPr lang="en-US" sz="1600" dirty="0"/>
            <a:t>Python Script</a:t>
          </a:r>
        </a:p>
      </dgm:t>
    </dgm:pt>
    <dgm:pt modelId="{44CEE26F-5437-43C4-B298-C2544839935D}" type="parTrans" cxnId="{4E454573-6018-4B41-9CF7-51E550AE9FCB}">
      <dgm:prSet/>
      <dgm:spPr/>
      <dgm:t>
        <a:bodyPr/>
        <a:lstStyle/>
        <a:p>
          <a:endParaRPr lang="en-US"/>
        </a:p>
      </dgm:t>
    </dgm:pt>
    <dgm:pt modelId="{D9055D6C-0030-45D4-AB8B-C10CB005E0DD}" type="sibTrans" cxnId="{4E454573-6018-4B41-9CF7-51E550AE9FCB}">
      <dgm:prSet/>
      <dgm:spPr/>
      <dgm:t>
        <a:bodyPr/>
        <a:lstStyle/>
        <a:p>
          <a:endParaRPr lang="en-US"/>
        </a:p>
      </dgm:t>
    </dgm:pt>
    <dgm:pt modelId="{E428100F-7FD0-4C84-8AC9-2D341707CD00}">
      <dgm:prSet/>
      <dgm:spPr/>
      <dgm:t>
        <a:bodyPr/>
        <a:lstStyle/>
        <a:p>
          <a:r>
            <a:rPr lang="en-US" dirty="0"/>
            <a:t>Model Building</a:t>
          </a:r>
        </a:p>
      </dgm:t>
    </dgm:pt>
    <dgm:pt modelId="{E99A9CF7-4336-4446-9695-AEF48288BD99}" type="parTrans" cxnId="{3C307D11-0B5F-43EF-8CC9-8061ACB99B40}">
      <dgm:prSet/>
      <dgm:spPr/>
      <dgm:t>
        <a:bodyPr/>
        <a:lstStyle/>
        <a:p>
          <a:endParaRPr lang="en-US"/>
        </a:p>
      </dgm:t>
    </dgm:pt>
    <dgm:pt modelId="{1828CE32-1BEE-496C-BC2F-6C81F67CC534}" type="sibTrans" cxnId="{3C307D11-0B5F-43EF-8CC9-8061ACB99B40}">
      <dgm:prSet/>
      <dgm:spPr/>
      <dgm:t>
        <a:bodyPr/>
        <a:lstStyle/>
        <a:p>
          <a:endParaRPr lang="en-US"/>
        </a:p>
      </dgm:t>
    </dgm:pt>
    <dgm:pt modelId="{E09AB0BE-5D8A-4F69-B63F-671545D3606E}">
      <dgm:prSet/>
      <dgm:spPr/>
      <dgm:t>
        <a:bodyPr/>
        <a:lstStyle/>
        <a:p>
          <a:r>
            <a:rPr lang="en-US" dirty="0"/>
            <a:t>Deploy Model</a:t>
          </a:r>
        </a:p>
      </dgm:t>
    </dgm:pt>
    <dgm:pt modelId="{DF69BD0E-0C6C-455F-84B7-F8FB0610B36E}" type="parTrans" cxnId="{39AD79E6-F39B-4933-990F-E2B458EA63B1}">
      <dgm:prSet/>
      <dgm:spPr/>
      <dgm:t>
        <a:bodyPr/>
        <a:lstStyle/>
        <a:p>
          <a:endParaRPr lang="en-US"/>
        </a:p>
      </dgm:t>
    </dgm:pt>
    <dgm:pt modelId="{98DAA49B-5C62-493C-BEC9-A2847E20D4A9}" type="sibTrans" cxnId="{39AD79E6-F39B-4933-990F-E2B458EA63B1}">
      <dgm:prSet/>
      <dgm:spPr/>
      <dgm:t>
        <a:bodyPr/>
        <a:lstStyle/>
        <a:p>
          <a:endParaRPr lang="en-US"/>
        </a:p>
      </dgm:t>
    </dgm:pt>
    <dgm:pt modelId="{0940C5F3-3F29-41A5-9525-6D2E4CF6FD69}">
      <dgm:prSet/>
      <dgm:spPr/>
      <dgm:t>
        <a:bodyPr/>
        <a:lstStyle/>
        <a:p>
          <a:r>
            <a:rPr lang="en-US" dirty="0"/>
            <a:t>Visualization</a:t>
          </a:r>
        </a:p>
      </dgm:t>
    </dgm:pt>
    <dgm:pt modelId="{2255B54C-313A-4FE6-BE18-96DE279E7F8B}" type="parTrans" cxnId="{2FE3C0E8-B0B1-49D2-BEBF-8A84D96C86EB}">
      <dgm:prSet/>
      <dgm:spPr/>
      <dgm:t>
        <a:bodyPr/>
        <a:lstStyle/>
        <a:p>
          <a:endParaRPr lang="en-US"/>
        </a:p>
      </dgm:t>
    </dgm:pt>
    <dgm:pt modelId="{6FA629A4-66F6-4AD6-8F17-2829FDA19608}" type="sibTrans" cxnId="{2FE3C0E8-B0B1-49D2-BEBF-8A84D96C86EB}">
      <dgm:prSet/>
      <dgm:spPr/>
      <dgm:t>
        <a:bodyPr/>
        <a:lstStyle/>
        <a:p>
          <a:endParaRPr lang="en-US"/>
        </a:p>
      </dgm:t>
    </dgm:pt>
    <dgm:pt modelId="{FFB156E6-F83D-4C2A-84D7-D6D6B4508FC7}">
      <dgm:prSet/>
      <dgm:spPr/>
      <dgm:t>
        <a:bodyPr/>
        <a:lstStyle/>
        <a:p>
          <a:r>
            <a:rPr lang="en-US" dirty="0"/>
            <a:t>Create  Web Service</a:t>
          </a:r>
        </a:p>
      </dgm:t>
    </dgm:pt>
    <dgm:pt modelId="{F24AD884-4009-4B73-8BEE-872485163E8F}" type="parTrans" cxnId="{6914217C-6645-4AD5-B285-DF53303C9C83}">
      <dgm:prSet/>
      <dgm:spPr/>
      <dgm:t>
        <a:bodyPr/>
        <a:lstStyle/>
        <a:p>
          <a:endParaRPr lang="en-US"/>
        </a:p>
      </dgm:t>
    </dgm:pt>
    <dgm:pt modelId="{3F5E1592-4620-4273-A50B-CC78C6773C61}" type="sibTrans" cxnId="{6914217C-6645-4AD5-B285-DF53303C9C83}">
      <dgm:prSet/>
      <dgm:spPr/>
      <dgm:t>
        <a:bodyPr/>
        <a:lstStyle/>
        <a:p>
          <a:endParaRPr lang="en-US"/>
        </a:p>
      </dgm:t>
    </dgm:pt>
    <dgm:pt modelId="{430E8B5C-A1CD-4728-861D-E1BCBA0EF578}">
      <dgm:prSet custT="1"/>
      <dgm:spPr/>
      <dgm:t>
        <a:bodyPr/>
        <a:lstStyle/>
        <a:p>
          <a:r>
            <a:rPr lang="en-US" sz="1600" dirty="0"/>
            <a:t>Azure ML</a:t>
          </a:r>
        </a:p>
      </dgm:t>
    </dgm:pt>
    <dgm:pt modelId="{474BE7D5-07F0-4E21-A372-3BC2F2451D90}" type="parTrans" cxnId="{C54287CA-28E0-465D-B745-481C12251396}">
      <dgm:prSet/>
      <dgm:spPr/>
      <dgm:t>
        <a:bodyPr/>
        <a:lstStyle/>
        <a:p>
          <a:endParaRPr lang="en-US"/>
        </a:p>
      </dgm:t>
    </dgm:pt>
    <dgm:pt modelId="{DFE93DC9-DC20-4F29-A254-39B0C6ACC1F8}" type="sibTrans" cxnId="{C54287CA-28E0-465D-B745-481C12251396}">
      <dgm:prSet/>
      <dgm:spPr/>
      <dgm:t>
        <a:bodyPr/>
        <a:lstStyle/>
        <a:p>
          <a:endParaRPr lang="en-US"/>
        </a:p>
      </dgm:t>
    </dgm:pt>
    <dgm:pt modelId="{4BCD3917-A9FF-4964-8162-9B7FB42FE857}">
      <dgm:prSet custT="1"/>
      <dgm:spPr/>
      <dgm:t>
        <a:bodyPr/>
        <a:lstStyle/>
        <a:p>
          <a:r>
            <a:rPr lang="en-US" sz="1600" dirty="0"/>
            <a:t>Azure ML</a:t>
          </a:r>
        </a:p>
      </dgm:t>
    </dgm:pt>
    <dgm:pt modelId="{26D0E62E-C14F-4A1B-A14E-7AF6E83F12D1}" type="parTrans" cxnId="{61E089C6-EC2D-4F49-93A3-D180217BE4F1}">
      <dgm:prSet/>
      <dgm:spPr/>
      <dgm:t>
        <a:bodyPr/>
        <a:lstStyle/>
        <a:p>
          <a:endParaRPr lang="en-US"/>
        </a:p>
      </dgm:t>
    </dgm:pt>
    <dgm:pt modelId="{6D835CF0-BB3D-4762-943C-5A104B2D729F}" type="sibTrans" cxnId="{61E089C6-EC2D-4F49-93A3-D180217BE4F1}">
      <dgm:prSet/>
      <dgm:spPr/>
      <dgm:t>
        <a:bodyPr/>
        <a:lstStyle/>
        <a:p>
          <a:endParaRPr lang="en-US"/>
        </a:p>
      </dgm:t>
    </dgm:pt>
    <dgm:pt modelId="{10BC9112-44B7-4192-8DFC-DFBCCF3C2587}">
      <dgm:prSet/>
      <dgm:spPr/>
      <dgm:t>
        <a:bodyPr/>
        <a:lstStyle/>
        <a:p>
          <a:r>
            <a:rPr lang="en-US" dirty="0" smtClean="0"/>
            <a:t>Tableau</a:t>
          </a:r>
          <a:endParaRPr lang="en-US" dirty="0"/>
        </a:p>
      </dgm:t>
    </dgm:pt>
    <dgm:pt modelId="{E2F11F6E-2B37-456B-8C89-A42150F370D5}" type="parTrans" cxnId="{A4CA5010-ED36-492B-8F28-44ECC6EAB23E}">
      <dgm:prSet/>
      <dgm:spPr/>
      <dgm:t>
        <a:bodyPr/>
        <a:lstStyle/>
        <a:p>
          <a:endParaRPr lang="en-US"/>
        </a:p>
      </dgm:t>
    </dgm:pt>
    <dgm:pt modelId="{58B18BFD-B0F8-406F-B6D6-2A31A303B96A}" type="sibTrans" cxnId="{A4CA5010-ED36-492B-8F28-44ECC6EAB23E}">
      <dgm:prSet/>
      <dgm:spPr/>
      <dgm:t>
        <a:bodyPr/>
        <a:lstStyle/>
        <a:p>
          <a:endParaRPr lang="en-US"/>
        </a:p>
      </dgm:t>
    </dgm:pt>
    <dgm:pt modelId="{362BAE1A-6EB5-40FC-858B-ECDEFABBCBFD}" type="pres">
      <dgm:prSet presAssocID="{543E5102-4E8F-4B5E-AC1F-A2C2ABA7B04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D3EBDB2-E818-4B26-9770-3E40563D8EAF}" type="pres">
      <dgm:prSet presAssocID="{5C185CFC-3BD0-48D7-BFFB-B504009B8A44}" presName="composite" presStyleCnt="0"/>
      <dgm:spPr/>
    </dgm:pt>
    <dgm:pt modelId="{A02145FA-D4FC-401D-8868-6897819B2434}" type="pres">
      <dgm:prSet presAssocID="{5C185CFC-3BD0-48D7-BFFB-B504009B8A44}" presName="bentUpArrow1" presStyleLbl="alignImgPlace1" presStyleIdx="0" presStyleCnt="6"/>
      <dgm:spPr/>
    </dgm:pt>
    <dgm:pt modelId="{C3510BFB-81E4-44A0-B2C0-08ACC9F962A1}" type="pres">
      <dgm:prSet presAssocID="{5C185CFC-3BD0-48D7-BFFB-B504009B8A44}" presName="ParentText" presStyleLbl="node1" presStyleIdx="0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53F11E-2259-4EB9-AEE3-FC508A95C84F}" type="pres">
      <dgm:prSet presAssocID="{5C185CFC-3BD0-48D7-BFFB-B504009B8A44}" presName="ChildText" presStyleLbl="revTx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A51FF-DDAA-453A-9649-5A79305F1A69}" type="pres">
      <dgm:prSet presAssocID="{B0F65138-554E-43A1-B450-945B61DC6B90}" presName="sibTrans" presStyleCnt="0"/>
      <dgm:spPr/>
    </dgm:pt>
    <dgm:pt modelId="{C3AB328E-D546-4920-9C08-31A9CE05E9E3}" type="pres">
      <dgm:prSet presAssocID="{DDB80F72-3B76-4AB8-A948-B63DB8153ADA}" presName="composite" presStyleCnt="0"/>
      <dgm:spPr/>
    </dgm:pt>
    <dgm:pt modelId="{93D365D9-382D-4A54-9FC0-012348720610}" type="pres">
      <dgm:prSet presAssocID="{DDB80F72-3B76-4AB8-A948-B63DB8153ADA}" presName="bentUpArrow1" presStyleLbl="alignImgPlace1" presStyleIdx="1" presStyleCnt="6"/>
      <dgm:spPr/>
      <dgm:t>
        <a:bodyPr/>
        <a:lstStyle/>
        <a:p>
          <a:endParaRPr lang="en-US"/>
        </a:p>
      </dgm:t>
    </dgm:pt>
    <dgm:pt modelId="{370A6A7C-D15B-4D83-9DB3-6538A4A89EBA}" type="pres">
      <dgm:prSet presAssocID="{DDB80F72-3B76-4AB8-A948-B63DB8153ADA}" presName="ParentText" presStyleLbl="node1" presStyleIdx="1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CF2573-9DBA-4553-9213-F99F600877CC}" type="pres">
      <dgm:prSet presAssocID="{DDB80F72-3B76-4AB8-A948-B63DB8153ADA}" presName="ChildText" presStyleLbl="revTx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91223-BDF7-466A-BBD9-15A3EE43BCFF}" type="pres">
      <dgm:prSet presAssocID="{BEB9DC7A-3B17-4671-A2A9-F67F8C676AFD}" presName="sibTrans" presStyleCnt="0"/>
      <dgm:spPr/>
    </dgm:pt>
    <dgm:pt modelId="{76961EBB-7960-4A4F-835D-DAF323A098E4}" type="pres">
      <dgm:prSet presAssocID="{4DDE2D30-B368-44B3-B704-E63B6395199E}" presName="composite" presStyleCnt="0"/>
      <dgm:spPr/>
    </dgm:pt>
    <dgm:pt modelId="{71695B28-79EB-4F13-9681-321279515AE8}" type="pres">
      <dgm:prSet presAssocID="{4DDE2D30-B368-44B3-B704-E63B6395199E}" presName="bentUpArrow1" presStyleLbl="alignImgPlace1" presStyleIdx="2" presStyleCnt="6"/>
      <dgm:spPr/>
    </dgm:pt>
    <dgm:pt modelId="{00A96834-0239-41A4-B9F3-71C5FF468613}" type="pres">
      <dgm:prSet presAssocID="{4DDE2D30-B368-44B3-B704-E63B6395199E}" presName="ParentText" presStyleLbl="node1" presStyleIdx="2" presStyleCnt="7" custLinFactNeighborX="77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4E6E48-0301-415B-9A27-A38CC888B7A4}" type="pres">
      <dgm:prSet presAssocID="{4DDE2D30-B368-44B3-B704-E63B6395199E}" presName="ChildText" presStyleLbl="revTx" presStyleIdx="2" presStyleCnt="7" custScaleX="1032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A1A35-C7CD-4C14-9926-99256DFFF8FF}" type="pres">
      <dgm:prSet presAssocID="{2E1F0FF1-C4D7-4601-9B5E-757EBD505C34}" presName="sibTrans" presStyleCnt="0"/>
      <dgm:spPr/>
    </dgm:pt>
    <dgm:pt modelId="{6453E8F5-2466-4249-8871-3D16D921BA85}" type="pres">
      <dgm:prSet presAssocID="{E428100F-7FD0-4C84-8AC9-2D341707CD00}" presName="composite" presStyleCnt="0"/>
      <dgm:spPr/>
    </dgm:pt>
    <dgm:pt modelId="{D3E6FC14-F073-4130-9B15-0358848BC512}" type="pres">
      <dgm:prSet presAssocID="{E428100F-7FD0-4C84-8AC9-2D341707CD00}" presName="bentUpArrow1" presStyleLbl="alignImgPlace1" presStyleIdx="3" presStyleCnt="6"/>
      <dgm:spPr/>
    </dgm:pt>
    <dgm:pt modelId="{71916282-7725-47F8-89B2-08D2454E8229}" type="pres">
      <dgm:prSet presAssocID="{E428100F-7FD0-4C84-8AC9-2D341707CD00}" presName="ParentText" presStyleLbl="node1" presStyleIdx="3" presStyleCnt="7" custLinFactNeighborX="-77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2C6F34-D936-4AD9-A996-B2A928D0240F}" type="pres">
      <dgm:prSet presAssocID="{E428100F-7FD0-4C84-8AC9-2D341707CD00}" presName="ChildText" presStyleLbl="revTx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6EDAC2-FBE8-4073-A1AD-20E0EBD8B69A}" type="pres">
      <dgm:prSet presAssocID="{1828CE32-1BEE-496C-BC2F-6C81F67CC534}" presName="sibTrans" presStyleCnt="0"/>
      <dgm:spPr/>
    </dgm:pt>
    <dgm:pt modelId="{144D50A4-9D2F-4EC6-863E-072678C620C0}" type="pres">
      <dgm:prSet presAssocID="{FFB156E6-F83D-4C2A-84D7-D6D6B4508FC7}" presName="composite" presStyleCnt="0"/>
      <dgm:spPr/>
    </dgm:pt>
    <dgm:pt modelId="{D65B67ED-6F73-40EC-B94F-AFDC2F483997}" type="pres">
      <dgm:prSet presAssocID="{FFB156E6-F83D-4C2A-84D7-D6D6B4508FC7}" presName="bentUpArrow1" presStyleLbl="alignImgPlace1" presStyleIdx="4" presStyleCnt="6"/>
      <dgm:spPr/>
    </dgm:pt>
    <dgm:pt modelId="{AB4BAF62-0944-4890-8CA2-76B552BF74E9}" type="pres">
      <dgm:prSet presAssocID="{FFB156E6-F83D-4C2A-84D7-D6D6B4508FC7}" presName="ParentText" presStyleLbl="node1" presStyleIdx="4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31B64-BB1C-4EB4-BA06-C615A6A47700}" type="pres">
      <dgm:prSet presAssocID="{FFB156E6-F83D-4C2A-84D7-D6D6B4508FC7}" presName="ChildText" presStyleLbl="revTx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DD890-7F77-4833-BC76-6320AB134FAE}" type="pres">
      <dgm:prSet presAssocID="{3F5E1592-4620-4273-A50B-CC78C6773C61}" presName="sibTrans" presStyleCnt="0"/>
      <dgm:spPr/>
    </dgm:pt>
    <dgm:pt modelId="{2ED4C22E-499D-44DC-B0CF-6D9D452767B4}" type="pres">
      <dgm:prSet presAssocID="{E09AB0BE-5D8A-4F69-B63F-671545D3606E}" presName="composite" presStyleCnt="0"/>
      <dgm:spPr/>
    </dgm:pt>
    <dgm:pt modelId="{8CF9A4D8-3D04-4E01-874E-F5D53B2F1B95}" type="pres">
      <dgm:prSet presAssocID="{E09AB0BE-5D8A-4F69-B63F-671545D3606E}" presName="bentUpArrow1" presStyleLbl="alignImgPlace1" presStyleIdx="5" presStyleCnt="6"/>
      <dgm:spPr/>
    </dgm:pt>
    <dgm:pt modelId="{3C662AAF-3567-4C46-A968-D168A7BBF676}" type="pres">
      <dgm:prSet presAssocID="{E09AB0BE-5D8A-4F69-B63F-671545D3606E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CEF1B7-BF64-4BC7-BF54-52F3D6932B35}" type="pres">
      <dgm:prSet presAssocID="{E09AB0BE-5D8A-4F69-B63F-671545D3606E}" presName="Child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97D0E93A-A6FF-40BE-A7AE-1EB4377BC8B7}" type="pres">
      <dgm:prSet presAssocID="{98DAA49B-5C62-493C-BEC9-A2847E20D4A9}" presName="sibTrans" presStyleCnt="0"/>
      <dgm:spPr/>
    </dgm:pt>
    <dgm:pt modelId="{AF696B12-058C-4EBD-AFC1-41A3B56D9283}" type="pres">
      <dgm:prSet presAssocID="{0940C5F3-3F29-41A5-9525-6D2E4CF6FD69}" presName="composite" presStyleCnt="0"/>
      <dgm:spPr/>
    </dgm:pt>
    <dgm:pt modelId="{053788BD-E9D5-4C0C-A4DB-662A60F7414A}" type="pres">
      <dgm:prSet presAssocID="{0940C5F3-3F29-41A5-9525-6D2E4CF6FD69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E4E755-30C7-47AA-9B0D-45353ECC72CF}" type="pres">
      <dgm:prSet presAssocID="{0940C5F3-3F29-41A5-9525-6D2E4CF6FD69}" presName="FinalChildText" presStyleLbl="revTx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454573-6018-4B41-9CF7-51E550AE9FCB}" srcId="{4DDE2D30-B368-44B3-B704-E63B6395199E}" destId="{CF79F44D-6212-4610-B89B-2710C92E7231}" srcOrd="0" destOrd="0" parTransId="{44CEE26F-5437-43C4-B298-C2544839935D}" sibTransId="{D9055D6C-0030-45D4-AB8B-C10CB005E0DD}"/>
    <dgm:cxn modelId="{B27E9C3E-994B-47D0-B9DA-CD6E5C125048}" srcId="{543E5102-4E8F-4B5E-AC1F-A2C2ABA7B049}" destId="{4DDE2D30-B368-44B3-B704-E63B6395199E}" srcOrd="2" destOrd="0" parTransId="{FB5B40BE-EC7F-492A-BED1-488D980A39C1}" sibTransId="{2E1F0FF1-C4D7-4601-9B5E-757EBD505C34}"/>
    <dgm:cxn modelId="{9D28A0A0-2AFE-466F-916D-43AD717C70C5}" type="presOf" srcId="{FFB156E6-F83D-4C2A-84D7-D6D6B4508FC7}" destId="{AB4BAF62-0944-4890-8CA2-76B552BF74E9}" srcOrd="0" destOrd="0" presId="urn:microsoft.com/office/officeart/2005/8/layout/StepDownProcess"/>
    <dgm:cxn modelId="{B8F3BF42-4D9E-4917-866D-0B6C5B67B6DC}" type="presOf" srcId="{E428100F-7FD0-4C84-8AC9-2D341707CD00}" destId="{71916282-7725-47F8-89B2-08D2454E8229}" srcOrd="0" destOrd="0" presId="urn:microsoft.com/office/officeart/2005/8/layout/StepDownProcess"/>
    <dgm:cxn modelId="{A4CA5010-ED36-492B-8F28-44ECC6EAB23E}" srcId="{0940C5F3-3F29-41A5-9525-6D2E4CF6FD69}" destId="{10BC9112-44B7-4192-8DFC-DFBCCF3C2587}" srcOrd="0" destOrd="0" parTransId="{E2F11F6E-2B37-456B-8C89-A42150F370D5}" sibTransId="{58B18BFD-B0F8-406F-B6D6-2A31A303B96A}"/>
    <dgm:cxn modelId="{8DD91F4D-3603-4174-8A3E-DD5300FFF813}" type="presOf" srcId="{4BCD3917-A9FF-4964-8162-9B7FB42FE857}" destId="{512C6F34-D936-4AD9-A996-B2A928D0240F}" srcOrd="0" destOrd="0" presId="urn:microsoft.com/office/officeart/2005/8/layout/StepDownProcess"/>
    <dgm:cxn modelId="{06D02A9B-C115-4A89-BAED-D36578310729}" srcId="{5C185CFC-3BD0-48D7-BFFB-B504009B8A44}" destId="{726B1134-26C7-4A0F-95D9-7188A88777D0}" srcOrd="0" destOrd="0" parTransId="{9CEF3BF3-AA19-499B-92C3-ADADCB73DA8E}" sibTransId="{C41DD794-1FF3-45CB-80C1-0D88A7DBD857}"/>
    <dgm:cxn modelId="{2E405B42-D752-474E-9CA0-6453645BEAE9}" type="presOf" srcId="{726B1134-26C7-4A0F-95D9-7188A88777D0}" destId="{B053F11E-2259-4EB9-AEE3-FC508A95C84F}" srcOrd="0" destOrd="0" presId="urn:microsoft.com/office/officeart/2005/8/layout/StepDownProcess"/>
    <dgm:cxn modelId="{C54287CA-28E0-465D-B745-481C12251396}" srcId="{FFB156E6-F83D-4C2A-84D7-D6D6B4508FC7}" destId="{430E8B5C-A1CD-4728-861D-E1BCBA0EF578}" srcOrd="0" destOrd="0" parTransId="{474BE7D5-07F0-4E21-A372-3BC2F2451D90}" sibTransId="{DFE93DC9-DC20-4F29-A254-39B0C6ACC1F8}"/>
    <dgm:cxn modelId="{1AAB87DD-9689-4B59-9B7F-06F771E70221}" srcId="{DDB80F72-3B76-4AB8-A948-B63DB8153ADA}" destId="{CD1D65BB-0EC7-4446-8134-171601CC99FB}" srcOrd="0" destOrd="0" parTransId="{244F6ECA-32AA-4FE9-A411-989D3B3DD629}" sibTransId="{83ED3C05-A926-41E2-BEB9-E079DBE2DD01}"/>
    <dgm:cxn modelId="{6914217C-6645-4AD5-B285-DF53303C9C83}" srcId="{543E5102-4E8F-4B5E-AC1F-A2C2ABA7B049}" destId="{FFB156E6-F83D-4C2A-84D7-D6D6B4508FC7}" srcOrd="4" destOrd="0" parTransId="{F24AD884-4009-4B73-8BEE-872485163E8F}" sibTransId="{3F5E1592-4620-4273-A50B-CC78C6773C61}"/>
    <dgm:cxn modelId="{39AD79E6-F39B-4933-990F-E2B458EA63B1}" srcId="{543E5102-4E8F-4B5E-AC1F-A2C2ABA7B049}" destId="{E09AB0BE-5D8A-4F69-B63F-671545D3606E}" srcOrd="5" destOrd="0" parTransId="{DF69BD0E-0C6C-455F-84B7-F8FB0610B36E}" sibTransId="{98DAA49B-5C62-493C-BEC9-A2847E20D4A9}"/>
    <dgm:cxn modelId="{61E089C6-EC2D-4F49-93A3-D180217BE4F1}" srcId="{E428100F-7FD0-4C84-8AC9-2D341707CD00}" destId="{4BCD3917-A9FF-4964-8162-9B7FB42FE857}" srcOrd="0" destOrd="0" parTransId="{26D0E62E-C14F-4A1B-A14E-7AF6E83F12D1}" sibTransId="{6D835CF0-BB3D-4762-943C-5A104B2D729F}"/>
    <dgm:cxn modelId="{DFF05577-EDAF-409C-A5C6-09FFC32D8377}" type="presOf" srcId="{CD1D65BB-0EC7-4446-8134-171601CC99FB}" destId="{8FCF2573-9DBA-4553-9213-F99F600877CC}" srcOrd="0" destOrd="0" presId="urn:microsoft.com/office/officeart/2005/8/layout/StepDownProcess"/>
    <dgm:cxn modelId="{5BCF1BDA-0572-4286-9804-74A09F6CB403}" type="presOf" srcId="{E09AB0BE-5D8A-4F69-B63F-671545D3606E}" destId="{3C662AAF-3567-4C46-A968-D168A7BBF676}" srcOrd="0" destOrd="0" presId="urn:microsoft.com/office/officeart/2005/8/layout/StepDownProcess"/>
    <dgm:cxn modelId="{BDDFE30F-DCF9-4927-8393-D131147AEA4E}" type="presOf" srcId="{5C185CFC-3BD0-48D7-BFFB-B504009B8A44}" destId="{C3510BFB-81E4-44A0-B2C0-08ACC9F962A1}" srcOrd="0" destOrd="0" presId="urn:microsoft.com/office/officeart/2005/8/layout/StepDownProcess"/>
    <dgm:cxn modelId="{2FE3C0E8-B0B1-49D2-BEBF-8A84D96C86EB}" srcId="{543E5102-4E8F-4B5E-AC1F-A2C2ABA7B049}" destId="{0940C5F3-3F29-41A5-9525-6D2E4CF6FD69}" srcOrd="6" destOrd="0" parTransId="{2255B54C-313A-4FE6-BE18-96DE279E7F8B}" sibTransId="{6FA629A4-66F6-4AD6-8F17-2829FDA19608}"/>
    <dgm:cxn modelId="{DDA93B52-E5B7-472B-9590-AF8167F311AE}" srcId="{543E5102-4E8F-4B5E-AC1F-A2C2ABA7B049}" destId="{5C185CFC-3BD0-48D7-BFFB-B504009B8A44}" srcOrd="0" destOrd="0" parTransId="{3A272577-A571-47C7-9FC5-C06BDD002202}" sibTransId="{B0F65138-554E-43A1-B450-945B61DC6B90}"/>
    <dgm:cxn modelId="{AC915408-0A37-428A-8CF9-D7CF4044F31D}" type="presOf" srcId="{430E8B5C-A1CD-4728-861D-E1BCBA0EF578}" destId="{5A631B64-BB1C-4EB4-BA06-C615A6A47700}" srcOrd="0" destOrd="0" presId="urn:microsoft.com/office/officeart/2005/8/layout/StepDownProcess"/>
    <dgm:cxn modelId="{BB54F4FD-28A1-4F14-BCB3-56DF4DAC4E7F}" srcId="{543E5102-4E8F-4B5E-AC1F-A2C2ABA7B049}" destId="{DDB80F72-3B76-4AB8-A948-B63DB8153ADA}" srcOrd="1" destOrd="0" parTransId="{E8ABEA40-9BF0-42F9-BF7A-404AA4C5820D}" sibTransId="{BEB9DC7A-3B17-4671-A2A9-F67F8C676AFD}"/>
    <dgm:cxn modelId="{2AE09EEC-A0D9-4824-98D1-94BE2F839F97}" type="presOf" srcId="{DDB80F72-3B76-4AB8-A948-B63DB8153ADA}" destId="{370A6A7C-D15B-4D83-9DB3-6538A4A89EBA}" srcOrd="0" destOrd="0" presId="urn:microsoft.com/office/officeart/2005/8/layout/StepDownProcess"/>
    <dgm:cxn modelId="{721C4D83-3329-4174-A340-6A16C4C78F21}" type="presOf" srcId="{CF79F44D-6212-4610-B89B-2710C92E7231}" destId="{844E6E48-0301-415B-9A27-A38CC888B7A4}" srcOrd="0" destOrd="0" presId="urn:microsoft.com/office/officeart/2005/8/layout/StepDownProcess"/>
    <dgm:cxn modelId="{95E9FBA2-14E6-47A0-BB5B-2F1BB64A21C3}" type="presOf" srcId="{4DDE2D30-B368-44B3-B704-E63B6395199E}" destId="{00A96834-0239-41A4-B9F3-71C5FF468613}" srcOrd="0" destOrd="0" presId="urn:microsoft.com/office/officeart/2005/8/layout/StepDownProcess"/>
    <dgm:cxn modelId="{688EC106-BF9D-4D2F-9360-818C97B547BF}" type="presOf" srcId="{543E5102-4E8F-4B5E-AC1F-A2C2ABA7B049}" destId="{362BAE1A-6EB5-40FC-858B-ECDEFABBCBFD}" srcOrd="0" destOrd="0" presId="urn:microsoft.com/office/officeart/2005/8/layout/StepDownProcess"/>
    <dgm:cxn modelId="{DAAF26F4-2F89-43CD-A299-C50F13A63A92}" type="presOf" srcId="{10BC9112-44B7-4192-8DFC-DFBCCF3C2587}" destId="{7DE4E755-30C7-47AA-9B0D-45353ECC72CF}" srcOrd="0" destOrd="0" presId="urn:microsoft.com/office/officeart/2005/8/layout/StepDownProcess"/>
    <dgm:cxn modelId="{9CEEA2EC-D953-409D-94AD-F4E8E7C32983}" type="presOf" srcId="{0940C5F3-3F29-41A5-9525-6D2E4CF6FD69}" destId="{053788BD-E9D5-4C0C-A4DB-662A60F7414A}" srcOrd="0" destOrd="0" presId="urn:microsoft.com/office/officeart/2005/8/layout/StepDownProcess"/>
    <dgm:cxn modelId="{3C307D11-0B5F-43EF-8CC9-8061ACB99B40}" srcId="{543E5102-4E8F-4B5E-AC1F-A2C2ABA7B049}" destId="{E428100F-7FD0-4C84-8AC9-2D341707CD00}" srcOrd="3" destOrd="0" parTransId="{E99A9CF7-4336-4446-9695-AEF48288BD99}" sibTransId="{1828CE32-1BEE-496C-BC2F-6C81F67CC534}"/>
    <dgm:cxn modelId="{A5982271-3E3A-422D-B654-4ABFCA49C715}" type="presParOf" srcId="{362BAE1A-6EB5-40FC-858B-ECDEFABBCBFD}" destId="{CD3EBDB2-E818-4B26-9770-3E40563D8EAF}" srcOrd="0" destOrd="0" presId="urn:microsoft.com/office/officeart/2005/8/layout/StepDownProcess"/>
    <dgm:cxn modelId="{CF1F48F6-3879-4E3E-B049-47AF883C0626}" type="presParOf" srcId="{CD3EBDB2-E818-4B26-9770-3E40563D8EAF}" destId="{A02145FA-D4FC-401D-8868-6897819B2434}" srcOrd="0" destOrd="0" presId="urn:microsoft.com/office/officeart/2005/8/layout/StepDownProcess"/>
    <dgm:cxn modelId="{C58786E0-A3BA-43E9-9F65-D674CDCE1B49}" type="presParOf" srcId="{CD3EBDB2-E818-4B26-9770-3E40563D8EAF}" destId="{C3510BFB-81E4-44A0-B2C0-08ACC9F962A1}" srcOrd="1" destOrd="0" presId="urn:microsoft.com/office/officeart/2005/8/layout/StepDownProcess"/>
    <dgm:cxn modelId="{E5B774F1-3582-474D-99A9-F9E76B47EE0F}" type="presParOf" srcId="{CD3EBDB2-E818-4B26-9770-3E40563D8EAF}" destId="{B053F11E-2259-4EB9-AEE3-FC508A95C84F}" srcOrd="2" destOrd="0" presId="urn:microsoft.com/office/officeart/2005/8/layout/StepDownProcess"/>
    <dgm:cxn modelId="{50684BA0-E58D-4B5A-A1D7-E1B317166093}" type="presParOf" srcId="{362BAE1A-6EB5-40FC-858B-ECDEFABBCBFD}" destId="{3DCA51FF-DDAA-453A-9649-5A79305F1A69}" srcOrd="1" destOrd="0" presId="urn:microsoft.com/office/officeart/2005/8/layout/StepDownProcess"/>
    <dgm:cxn modelId="{A19147DA-5C5D-422D-A714-681D32100C07}" type="presParOf" srcId="{362BAE1A-6EB5-40FC-858B-ECDEFABBCBFD}" destId="{C3AB328E-D546-4920-9C08-31A9CE05E9E3}" srcOrd="2" destOrd="0" presId="urn:microsoft.com/office/officeart/2005/8/layout/StepDownProcess"/>
    <dgm:cxn modelId="{83777602-A8FC-4EE0-AC05-D165DA253714}" type="presParOf" srcId="{C3AB328E-D546-4920-9C08-31A9CE05E9E3}" destId="{93D365D9-382D-4A54-9FC0-012348720610}" srcOrd="0" destOrd="0" presId="urn:microsoft.com/office/officeart/2005/8/layout/StepDownProcess"/>
    <dgm:cxn modelId="{61D62C0B-E451-49D5-85D7-D40071AF854F}" type="presParOf" srcId="{C3AB328E-D546-4920-9C08-31A9CE05E9E3}" destId="{370A6A7C-D15B-4D83-9DB3-6538A4A89EBA}" srcOrd="1" destOrd="0" presId="urn:microsoft.com/office/officeart/2005/8/layout/StepDownProcess"/>
    <dgm:cxn modelId="{A8EA06C8-DC72-49C2-88F6-D442267F4A82}" type="presParOf" srcId="{C3AB328E-D546-4920-9C08-31A9CE05E9E3}" destId="{8FCF2573-9DBA-4553-9213-F99F600877CC}" srcOrd="2" destOrd="0" presId="urn:microsoft.com/office/officeart/2005/8/layout/StepDownProcess"/>
    <dgm:cxn modelId="{B3FA737D-E351-43B5-AED6-96E64F0C7133}" type="presParOf" srcId="{362BAE1A-6EB5-40FC-858B-ECDEFABBCBFD}" destId="{F5A91223-BDF7-466A-BBD9-15A3EE43BCFF}" srcOrd="3" destOrd="0" presId="urn:microsoft.com/office/officeart/2005/8/layout/StepDownProcess"/>
    <dgm:cxn modelId="{F4B0AF46-A3F9-4364-BA20-5E20D73879FE}" type="presParOf" srcId="{362BAE1A-6EB5-40FC-858B-ECDEFABBCBFD}" destId="{76961EBB-7960-4A4F-835D-DAF323A098E4}" srcOrd="4" destOrd="0" presId="urn:microsoft.com/office/officeart/2005/8/layout/StepDownProcess"/>
    <dgm:cxn modelId="{7A1370F7-70D2-4726-8143-4BA44757A4BE}" type="presParOf" srcId="{76961EBB-7960-4A4F-835D-DAF323A098E4}" destId="{71695B28-79EB-4F13-9681-321279515AE8}" srcOrd="0" destOrd="0" presId="urn:microsoft.com/office/officeart/2005/8/layout/StepDownProcess"/>
    <dgm:cxn modelId="{F5ECEF15-2D85-443D-8D31-49A11D362C14}" type="presParOf" srcId="{76961EBB-7960-4A4F-835D-DAF323A098E4}" destId="{00A96834-0239-41A4-B9F3-71C5FF468613}" srcOrd="1" destOrd="0" presId="urn:microsoft.com/office/officeart/2005/8/layout/StepDownProcess"/>
    <dgm:cxn modelId="{6AC6AB0A-D3A1-486B-A305-F97C49DF4010}" type="presParOf" srcId="{76961EBB-7960-4A4F-835D-DAF323A098E4}" destId="{844E6E48-0301-415B-9A27-A38CC888B7A4}" srcOrd="2" destOrd="0" presId="urn:microsoft.com/office/officeart/2005/8/layout/StepDownProcess"/>
    <dgm:cxn modelId="{D7D84C00-8959-45AD-8774-194774DC6B91}" type="presParOf" srcId="{362BAE1A-6EB5-40FC-858B-ECDEFABBCBFD}" destId="{4F1A1A35-C7CD-4C14-9926-99256DFFF8FF}" srcOrd="5" destOrd="0" presId="urn:microsoft.com/office/officeart/2005/8/layout/StepDownProcess"/>
    <dgm:cxn modelId="{6EE30434-C012-4741-B791-E6D04A0502FF}" type="presParOf" srcId="{362BAE1A-6EB5-40FC-858B-ECDEFABBCBFD}" destId="{6453E8F5-2466-4249-8871-3D16D921BA85}" srcOrd="6" destOrd="0" presId="urn:microsoft.com/office/officeart/2005/8/layout/StepDownProcess"/>
    <dgm:cxn modelId="{BA3CEE40-2D27-4731-B230-5CD943E882A6}" type="presParOf" srcId="{6453E8F5-2466-4249-8871-3D16D921BA85}" destId="{D3E6FC14-F073-4130-9B15-0358848BC512}" srcOrd="0" destOrd="0" presId="urn:microsoft.com/office/officeart/2005/8/layout/StepDownProcess"/>
    <dgm:cxn modelId="{352764A1-5808-4E89-88F0-E110674E34B1}" type="presParOf" srcId="{6453E8F5-2466-4249-8871-3D16D921BA85}" destId="{71916282-7725-47F8-89B2-08D2454E8229}" srcOrd="1" destOrd="0" presId="urn:microsoft.com/office/officeart/2005/8/layout/StepDownProcess"/>
    <dgm:cxn modelId="{8C3EDD45-B553-4663-AA53-047FC3EFDCE5}" type="presParOf" srcId="{6453E8F5-2466-4249-8871-3D16D921BA85}" destId="{512C6F34-D936-4AD9-A996-B2A928D0240F}" srcOrd="2" destOrd="0" presId="urn:microsoft.com/office/officeart/2005/8/layout/StepDownProcess"/>
    <dgm:cxn modelId="{A1CF9A40-D845-4EFA-8EAD-CF5A6DA034F9}" type="presParOf" srcId="{362BAE1A-6EB5-40FC-858B-ECDEFABBCBFD}" destId="{BC6EDAC2-FBE8-4073-A1AD-20E0EBD8B69A}" srcOrd="7" destOrd="0" presId="urn:microsoft.com/office/officeart/2005/8/layout/StepDownProcess"/>
    <dgm:cxn modelId="{37BC2AB6-E6F4-492B-A7E3-4C71948460BC}" type="presParOf" srcId="{362BAE1A-6EB5-40FC-858B-ECDEFABBCBFD}" destId="{144D50A4-9D2F-4EC6-863E-072678C620C0}" srcOrd="8" destOrd="0" presId="urn:microsoft.com/office/officeart/2005/8/layout/StepDownProcess"/>
    <dgm:cxn modelId="{D3E8D6E1-C657-46D7-B7A9-EB41EC32975F}" type="presParOf" srcId="{144D50A4-9D2F-4EC6-863E-072678C620C0}" destId="{D65B67ED-6F73-40EC-B94F-AFDC2F483997}" srcOrd="0" destOrd="0" presId="urn:microsoft.com/office/officeart/2005/8/layout/StepDownProcess"/>
    <dgm:cxn modelId="{9BE7018B-9D84-4C3A-A064-028B6EE88A4D}" type="presParOf" srcId="{144D50A4-9D2F-4EC6-863E-072678C620C0}" destId="{AB4BAF62-0944-4890-8CA2-76B552BF74E9}" srcOrd="1" destOrd="0" presId="urn:microsoft.com/office/officeart/2005/8/layout/StepDownProcess"/>
    <dgm:cxn modelId="{2B75684B-4063-420D-BBAA-C3BC4D7C1341}" type="presParOf" srcId="{144D50A4-9D2F-4EC6-863E-072678C620C0}" destId="{5A631B64-BB1C-4EB4-BA06-C615A6A47700}" srcOrd="2" destOrd="0" presId="urn:microsoft.com/office/officeart/2005/8/layout/StepDownProcess"/>
    <dgm:cxn modelId="{4C92177B-C694-4BFB-BC49-37CC59D2F06D}" type="presParOf" srcId="{362BAE1A-6EB5-40FC-858B-ECDEFABBCBFD}" destId="{7A5DD890-7F77-4833-BC76-6320AB134FAE}" srcOrd="9" destOrd="0" presId="urn:microsoft.com/office/officeart/2005/8/layout/StepDownProcess"/>
    <dgm:cxn modelId="{4868C0A3-1F26-46B6-B266-5BFD3013A264}" type="presParOf" srcId="{362BAE1A-6EB5-40FC-858B-ECDEFABBCBFD}" destId="{2ED4C22E-499D-44DC-B0CF-6D9D452767B4}" srcOrd="10" destOrd="0" presId="urn:microsoft.com/office/officeart/2005/8/layout/StepDownProcess"/>
    <dgm:cxn modelId="{10B441C9-0DBD-4D07-8CF4-159F1392549C}" type="presParOf" srcId="{2ED4C22E-499D-44DC-B0CF-6D9D452767B4}" destId="{8CF9A4D8-3D04-4E01-874E-F5D53B2F1B95}" srcOrd="0" destOrd="0" presId="urn:microsoft.com/office/officeart/2005/8/layout/StepDownProcess"/>
    <dgm:cxn modelId="{A870264D-5294-478D-AA16-23A69415C03C}" type="presParOf" srcId="{2ED4C22E-499D-44DC-B0CF-6D9D452767B4}" destId="{3C662AAF-3567-4C46-A968-D168A7BBF676}" srcOrd="1" destOrd="0" presId="urn:microsoft.com/office/officeart/2005/8/layout/StepDownProcess"/>
    <dgm:cxn modelId="{9E88CD1E-6B9E-4C5E-9844-E89C5DD5EC93}" type="presParOf" srcId="{2ED4C22E-499D-44DC-B0CF-6D9D452767B4}" destId="{6CCEF1B7-BF64-4BC7-BF54-52F3D6932B35}" srcOrd="2" destOrd="0" presId="urn:microsoft.com/office/officeart/2005/8/layout/StepDownProcess"/>
    <dgm:cxn modelId="{D86129C0-57AE-4D43-A2CA-6F730D935E8A}" type="presParOf" srcId="{362BAE1A-6EB5-40FC-858B-ECDEFABBCBFD}" destId="{97D0E93A-A6FF-40BE-A7AE-1EB4377BC8B7}" srcOrd="11" destOrd="0" presId="urn:microsoft.com/office/officeart/2005/8/layout/StepDownProcess"/>
    <dgm:cxn modelId="{47ACB669-F0F6-4B96-91C4-37B2B7306D0A}" type="presParOf" srcId="{362BAE1A-6EB5-40FC-858B-ECDEFABBCBFD}" destId="{AF696B12-058C-4EBD-AFC1-41A3B56D9283}" srcOrd="12" destOrd="0" presId="urn:microsoft.com/office/officeart/2005/8/layout/StepDownProcess"/>
    <dgm:cxn modelId="{9DE01AA7-04F3-492A-B5B5-366B3874D754}" type="presParOf" srcId="{AF696B12-058C-4EBD-AFC1-41A3B56D9283}" destId="{053788BD-E9D5-4C0C-A4DB-662A60F7414A}" srcOrd="0" destOrd="0" presId="urn:microsoft.com/office/officeart/2005/8/layout/StepDownProcess"/>
    <dgm:cxn modelId="{CD259D2E-BCE3-4807-9148-3A36E60E5E2D}" type="presParOf" srcId="{AF696B12-058C-4EBD-AFC1-41A3B56D9283}" destId="{7DE4E755-30C7-47AA-9B0D-45353ECC72C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Group 9:</a:t>
            </a:r>
          </a:p>
          <a:p>
            <a:r>
              <a:rPr lang="en-US" dirty="0" smtClean="0"/>
              <a:t>Aastha Grover</a:t>
            </a:r>
          </a:p>
          <a:p>
            <a:r>
              <a:rPr lang="en-US" dirty="0" smtClean="0"/>
              <a:t>Neha Gilson</a:t>
            </a:r>
          </a:p>
          <a:p>
            <a:r>
              <a:rPr lang="en-US" dirty="0" smtClean="0"/>
              <a:t>Shuxian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2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Hourly energy </a:t>
            </a:r>
            <a:r>
              <a:rPr lang="en-US" dirty="0" err="1" smtClean="0"/>
              <a:t>Comsumption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168" y="2097088"/>
            <a:ext cx="7974488" cy="4309837"/>
          </a:xfrm>
        </p:spPr>
      </p:pic>
    </p:spTree>
    <p:extLst>
      <p:ext uri="{BB962C8B-B14F-4D97-AF65-F5344CB8AC3E}">
        <p14:creationId xmlns:p14="http://schemas.microsoft.com/office/powerpoint/2010/main" val="3077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for the effect Max VS Min temperature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35" y="2249487"/>
            <a:ext cx="8425609" cy="4150669"/>
          </a:xfrm>
        </p:spPr>
      </p:pic>
    </p:spTree>
    <p:extLst>
      <p:ext uri="{BB962C8B-B14F-4D97-AF65-F5344CB8AC3E}">
        <p14:creationId xmlns:p14="http://schemas.microsoft.com/office/powerpoint/2010/main" val="24545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by </a:t>
            </a:r>
            <a:br>
              <a:rPr lang="en-US" dirty="0" smtClean="0"/>
            </a:br>
            <a:r>
              <a:rPr lang="en-US" dirty="0" smtClean="0"/>
              <a:t>different categories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939" y="1346662"/>
            <a:ext cx="5207472" cy="4936684"/>
          </a:xfrm>
        </p:spPr>
      </p:pic>
    </p:spTree>
    <p:extLst>
      <p:ext uri="{BB962C8B-B14F-4D97-AF65-F5344CB8AC3E}">
        <p14:creationId xmlns:p14="http://schemas.microsoft.com/office/powerpoint/2010/main" val="21864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141" y="282222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Prediction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0165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 for Predictive analysis of power consumption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9" t="13342" r="8333" b="9399"/>
          <a:stretch/>
        </p:blipFill>
        <p:spPr bwMode="auto">
          <a:xfrm>
            <a:off x="768096" y="2249488"/>
            <a:ext cx="10076688" cy="35417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15311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8" t="22103" r="5662" b="11987"/>
          <a:stretch/>
        </p:blipFill>
        <p:spPr bwMode="auto">
          <a:xfrm>
            <a:off x="1141412" y="1737360"/>
            <a:ext cx="9337612" cy="42062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1296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CLUSTERING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50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89" y="215412"/>
            <a:ext cx="9786203" cy="62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8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CLUSTERS based on kvarh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2275246"/>
            <a:ext cx="11269014" cy="4486162"/>
          </a:xfrm>
        </p:spPr>
      </p:pic>
    </p:spTree>
    <p:extLst>
      <p:ext uri="{BB962C8B-B14F-4D97-AF65-F5344CB8AC3E}">
        <p14:creationId xmlns:p14="http://schemas.microsoft.com/office/powerpoint/2010/main" val="403458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clusters based on power consumption and working day/holiday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69" y="2249488"/>
            <a:ext cx="11062953" cy="4608512"/>
          </a:xfrm>
        </p:spPr>
      </p:pic>
    </p:spTree>
    <p:extLst>
      <p:ext uri="{BB962C8B-B14F-4D97-AF65-F5344CB8AC3E}">
        <p14:creationId xmlns:p14="http://schemas.microsoft.com/office/powerpoint/2010/main" val="383097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can the current energy consumption data be used </a:t>
            </a:r>
            <a:r>
              <a:rPr lang="en-US" dirty="0"/>
              <a:t>to monitor </a:t>
            </a:r>
            <a:r>
              <a:rPr lang="en-US" dirty="0" smtClean="0"/>
              <a:t>,plan</a:t>
            </a:r>
            <a:r>
              <a:rPr lang="en-US" dirty="0"/>
              <a:t> </a:t>
            </a:r>
            <a:r>
              <a:rPr lang="en-US" dirty="0" smtClean="0"/>
              <a:t>and predict the energy usage for the future.</a:t>
            </a:r>
          </a:p>
          <a:p>
            <a:r>
              <a:rPr lang="en-US" dirty="0" smtClean="0"/>
              <a:t>How can this data be used by business to save money on their energy bills?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17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1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trends in energy consumption by different facilities owned by City of Boston.</a:t>
            </a:r>
          </a:p>
          <a:p>
            <a:r>
              <a:rPr lang="en-US" dirty="0" smtClean="0"/>
              <a:t>Cluster the accounts based on power usage and type(Commercial, Educational etc</a:t>
            </a:r>
            <a:r>
              <a:rPr lang="en-US" dirty="0"/>
              <a:t>.</a:t>
            </a:r>
            <a:r>
              <a:rPr lang="en-US" dirty="0" smtClean="0"/>
              <a:t>) . Analyze which </a:t>
            </a:r>
            <a:r>
              <a:rPr lang="en-US" dirty="0"/>
              <a:t>facilities </a:t>
            </a:r>
            <a:r>
              <a:rPr lang="en-US" dirty="0" smtClean="0"/>
              <a:t>are the best and worst energy consumers in each cluster.</a:t>
            </a:r>
          </a:p>
          <a:p>
            <a:r>
              <a:rPr lang="en-US" dirty="0" smtClean="0"/>
              <a:t>Recommend which facilities need to be monitored and provide suggestion for optimal usage of energy.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974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trends, predict future usage and send it to the provider for deciding energy distribution at the facilities on an hourly and daily basis.</a:t>
            </a:r>
          </a:p>
          <a:p>
            <a:r>
              <a:rPr lang="en-US" dirty="0" smtClean="0"/>
              <a:t>Option to view usage trends on monthly, weekly and daily basis.</a:t>
            </a:r>
          </a:p>
          <a:p>
            <a:r>
              <a:rPr lang="en-US" dirty="0" smtClean="0"/>
              <a:t>Peak hour analysis of daily power consumption.</a:t>
            </a:r>
          </a:p>
          <a:p>
            <a:r>
              <a:rPr lang="en-US" dirty="0" smtClean="0"/>
              <a:t>Application can be used to study the Bad, Good and Perfect power factor for a particular account.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9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87471263"/>
              </p:ext>
            </p:extLst>
          </p:nvPr>
        </p:nvGraphicFramePr>
        <p:xfrm>
          <a:off x="100584" y="82296"/>
          <a:ext cx="11466576" cy="6528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25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4427" y="655950"/>
            <a:ext cx="50962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Data Cleansing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79418" y="1671613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We are using python to clean our dataset with models like panda, numpy and datetime.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We fill N/A value with 0 and drop duplicates. Even though we got 0 for some facilities which might because of renovation or any other reason, we plan to keep each facilities one hourly record of kWh, </a:t>
            </a:r>
            <a:r>
              <a:rPr lang="en-US" sz="2400" dirty="0" err="1" smtClean="0"/>
              <a:t>kVARh</a:t>
            </a:r>
            <a:r>
              <a:rPr lang="en-US" sz="2400" dirty="0" smtClean="0"/>
              <a:t> and Power factor for each day.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Also, think of power consumption, we consider tracking if it is a </a:t>
            </a:r>
            <a:r>
              <a:rPr lang="en-US" sz="2400" dirty="0" err="1" smtClean="0"/>
              <a:t>workingday</a:t>
            </a:r>
            <a:r>
              <a:rPr lang="en-US" sz="2400" dirty="0" smtClean="0"/>
              <a:t> or not, and same to holiday. We merged historical weather date 2014 from NOAA, focusing on Max and Min temperature for each day.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89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Cleaned Data set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" t="24911" r="27778" b="14235"/>
          <a:stretch/>
        </p:blipFill>
        <p:spPr bwMode="auto">
          <a:xfrm>
            <a:off x="1313411" y="1679171"/>
            <a:ext cx="9426633" cy="46717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302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23" y="1601094"/>
            <a:ext cx="8135591" cy="4860375"/>
          </a:xfrm>
        </p:spPr>
      </p:pic>
    </p:spTree>
    <p:extLst>
      <p:ext uri="{BB962C8B-B14F-4D97-AF65-F5344CB8AC3E}">
        <p14:creationId xmlns:p14="http://schemas.microsoft.com/office/powerpoint/2010/main" val="61230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Monthly </a:t>
            </a:r>
            <a:br>
              <a:rPr lang="en-US" dirty="0" smtClean="0"/>
            </a:br>
            <a:r>
              <a:rPr lang="en-US" dirty="0" err="1" smtClean="0"/>
              <a:t>comsumption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range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269" y="765773"/>
            <a:ext cx="6026524" cy="5463787"/>
          </a:xfrm>
        </p:spPr>
      </p:pic>
    </p:spTree>
    <p:extLst>
      <p:ext uri="{BB962C8B-B14F-4D97-AF65-F5344CB8AC3E}">
        <p14:creationId xmlns:p14="http://schemas.microsoft.com/office/powerpoint/2010/main" val="1592947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364</TotalTime>
  <Words>363</Words>
  <Application>Microsoft Office PowerPoint</Application>
  <PresentationFormat>Widescreen</PresentationFormat>
  <Paragraphs>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Tw Cen MT</vt:lpstr>
      <vt:lpstr>Circuit</vt:lpstr>
      <vt:lpstr>Assignment 3</vt:lpstr>
      <vt:lpstr>Problem Statement</vt:lpstr>
      <vt:lpstr>Goal</vt:lpstr>
      <vt:lpstr>Application use case</vt:lpstr>
      <vt:lpstr>PowerPoint Presentation</vt:lpstr>
      <vt:lpstr>PowerPoint Presentation</vt:lpstr>
      <vt:lpstr>Cleaned Data set</vt:lpstr>
      <vt:lpstr>Data Visualization</vt:lpstr>
      <vt:lpstr>Monthly  comsumption  range</vt:lpstr>
      <vt:lpstr>Hourly energy Comsumption</vt:lpstr>
      <vt:lpstr>Comparison for the effect Max VS Min temperature</vt:lpstr>
      <vt:lpstr>Features by  different categories</vt:lpstr>
      <vt:lpstr>Prediction</vt:lpstr>
      <vt:lpstr>Linear regression Model for Predictive analysis of power consumption</vt:lpstr>
      <vt:lpstr>Evaluation</vt:lpstr>
      <vt:lpstr>CLUSTERING</vt:lpstr>
      <vt:lpstr>PowerPoint Presentation</vt:lpstr>
      <vt:lpstr>TWO CLUSTERS based on kvarh</vt:lpstr>
      <vt:lpstr>Two clusters based on power consumption and working day/holiday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</dc:title>
  <dc:creator>Neha Gilson</dc:creator>
  <cp:lastModifiedBy>Neha Gilson</cp:lastModifiedBy>
  <cp:revision>29</cp:revision>
  <dcterms:created xsi:type="dcterms:W3CDTF">2016-04-09T14:27:24Z</dcterms:created>
  <dcterms:modified xsi:type="dcterms:W3CDTF">2016-04-18T03:54:43Z</dcterms:modified>
</cp:coreProperties>
</file>