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65CB-AEBE-1A4F-85A9-94EB134E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F84EC-1892-D44F-AA96-8CB4E2479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1F68-978C-DD44-9988-44577E4F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C06B-AD24-824C-A825-1AD7ACBE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EF56-6FAD-334B-8FCE-47D15B7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7A21-D89B-9C4D-A5D2-88D4BFB2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ED31-7EEB-F845-BED8-42FBD7B9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BDA6-ACB1-3C48-B124-B3B7DE6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79D4-C434-354A-88BD-779EEFE1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47CA-6408-264B-8FF5-9FBD5C5F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FF32-C7E7-1E43-9291-1093B3F43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9B6F-9466-1043-B613-B7307FE2B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006A-7CA3-1649-BD35-BA7A790B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D210-7D69-0C43-800B-0479BE07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61ED-DEDF-0A47-AEE8-BA030CE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925-8A9B-7E4C-ACE5-74CD863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F9D6-BF5D-314E-96B8-D15C0F5A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5E01-BBCB-2C42-9E7D-D1F7BDE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EED1-0608-1445-9F84-3D53B87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794D-61D9-CD44-9024-CD4695A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2DF7-AB95-A54E-BCAD-F9E1C2AB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7127-549E-ED4D-A149-39639098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D1F4-550D-7C4F-88E0-9FA5F23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A172-D762-7A46-B878-B85D57B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75DB-4278-AC4E-B52B-A9AA052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9923-A499-C945-A1D9-E3884687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3F1C-6B70-C343-9DEA-BB74687D2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F0A4-6533-F34D-AB4E-C407B7B6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D3C1-D188-EC43-AF11-249327DE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E16C-9286-B04C-B45E-CE8EBC97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A24B-A16B-2D4B-AB0D-6A9A79B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BD64-EF33-9C46-9BF2-45DF7ADC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03F3-D39D-2641-A89D-E8458C0D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B9A8-7076-9244-9217-340F93B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C995-8CB3-8742-99C3-CCBF321F4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538F4-A5F7-6547-A209-81A06E8CE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7CA7B-8529-7846-81D3-0A8AD99B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B708D-05BC-BD49-A68E-B6FCFC7A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4483A-B1DC-0E4E-834E-D4E6A18D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D481-8E49-294E-A726-A7930F58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CC680-B167-6043-A8C1-5FF85AA6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45A1-2414-B84C-9A4D-960063F2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4B257-632A-E946-8F06-D6BBB829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D6A22-DDD1-D349-8596-0F70EA4C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B2F9F-935A-CE4F-B10C-D1D11C11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63BCE-5C83-D444-84F7-7265C27D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788A-FFF8-784B-BCDC-2CCD76A4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8BA2-5840-3646-9FF9-3B653682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FAAF-C333-FA41-B921-F00243B7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C261-8A83-1A43-B43F-EE83C17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D858-BBE7-9241-9A46-74211960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DDF3-8554-7545-BFCC-ADBA6971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B3D0-31C3-2F40-BA63-2DE36843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D4450-FA20-A54E-A813-9EDE1CAEB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5D5FE-1C31-DF44-B063-B9269C21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3643F-EF53-5C40-AF34-DB564C28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5B31-7097-904D-A0C7-1B39DFB1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F651-3695-214C-BB09-7817B6B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A77E-5EC7-D94F-B944-A6FCE779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6664-574B-4548-ACEC-E78EEA83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BE12-B3B2-B94C-A0F8-7C22D1BE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86F-170A-FA4F-8F86-3869A2E6DC5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CFEB-ECEB-7B4C-8257-12967760D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36CD-3D2F-4644-9B5B-7CB55D61E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52BB-F98F-FD41-8AC7-166BB905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2BFD-A902-1E4C-9A31-1DEC51125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667"/>
            <a:ext cx="9144000" cy="1185333"/>
          </a:xfrm>
        </p:spPr>
        <p:txBody>
          <a:bodyPr>
            <a:normAutofit/>
          </a:bodyPr>
          <a:lstStyle/>
          <a:p>
            <a:r>
              <a:rPr lang="en-US" sz="2800"/>
              <a:t>Day 1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9CC443-DCA1-2D4E-9E50-E7E937E4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8" y="2000249"/>
            <a:ext cx="6131718" cy="41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31E2-CB49-0A40-9EF5-62E2DF57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9938"/>
          </a:xfrm>
        </p:spPr>
        <p:txBody>
          <a:bodyPr/>
          <a:lstStyle/>
          <a:p>
            <a:r>
              <a:rPr lang="en-US"/>
              <a:t>Day 2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FBD2DC-2D2B-9248-B8E9-6154A97D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0" y="2702720"/>
            <a:ext cx="8774907" cy="40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B12B-D725-5146-BF5B-CC64D85E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3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BE4439-53BC-BD4A-8693-A295F93B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74156"/>
            <a:ext cx="8251032" cy="33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D506-0186-8C42-8CEA-BB47844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4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BCDAE4-531D-5346-B608-313E9DE7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3202781"/>
            <a:ext cx="7917656" cy="32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E586-EB5A-BC4D-9A61-B0926A39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5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CEA142-02D3-0B4D-9B54-645F47D5B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31" y="2524125"/>
            <a:ext cx="4512469" cy="36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07C6-B715-0446-B695-2E6CA5BB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6 Attendance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708A6D-834F-3A4B-BF9A-4EB7D6CF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19" y="2405063"/>
            <a:ext cx="5905500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D0DD-14B1-304C-994E-5A2BA721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people liked my comments😄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7D767C7-AF1B-974B-A708-BB23787DA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666999"/>
            <a:ext cx="5976938" cy="2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D14A-2D5A-D548-B5F1-5A005B64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2A1C-3DCB-2943-9674-13ADF962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Day 1 ATTENDANCE</vt:lpstr>
      <vt:lpstr>Day 2 Attendance</vt:lpstr>
      <vt:lpstr>Day 3 Attendance</vt:lpstr>
      <vt:lpstr>Day 4 Attendance</vt:lpstr>
      <vt:lpstr>Day 5 Attendance</vt:lpstr>
      <vt:lpstr>Day 6 Attendance</vt:lpstr>
      <vt:lpstr>Random people liked my comments😄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ATTENDANCE</dc:title>
  <dc:creator>aasthajain075@gmail.com</dc:creator>
  <cp:lastModifiedBy>aasthajain075@gmail.com</cp:lastModifiedBy>
  <cp:revision>2</cp:revision>
  <dcterms:created xsi:type="dcterms:W3CDTF">2020-04-30T19:35:36Z</dcterms:created>
  <dcterms:modified xsi:type="dcterms:W3CDTF">2020-04-30T19:43:45Z</dcterms:modified>
</cp:coreProperties>
</file>