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1CD"/>
    <a:srgbClr val="FFFF21"/>
    <a:srgbClr val="FFABC9"/>
    <a:srgbClr val="FF9900"/>
    <a:srgbClr val="9900CC"/>
    <a:srgbClr val="CC0049"/>
    <a:srgbClr val="CC0099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E5CEC-7699-492C-9770-B20D0DB8402E}" v="4" dt="2022-01-21T07:37:37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ha Sachi" userId="S::harshitha_sachi@thbs.com::e81b3878-1920-4f11-ae78-e03a05959c54" providerId="AD" clId="Web-{EDDE5CEC-7699-492C-9770-B20D0DB8402E}"/>
    <pc:docChg chg="modSld">
      <pc:chgData name="Harshitha Sachi" userId="S::harshitha_sachi@thbs.com::e81b3878-1920-4f11-ae78-e03a05959c54" providerId="AD" clId="Web-{EDDE5CEC-7699-492C-9770-B20D0DB8402E}" dt="2022-01-21T07:37:36.911" v="2" actId="20577"/>
      <pc:docMkLst>
        <pc:docMk/>
      </pc:docMkLst>
      <pc:sldChg chg="modSp">
        <pc:chgData name="Harshitha Sachi" userId="S::harshitha_sachi@thbs.com::e81b3878-1920-4f11-ae78-e03a05959c54" providerId="AD" clId="Web-{EDDE5CEC-7699-492C-9770-B20D0DB8402E}" dt="2022-01-21T07:37:36.911" v="2" actId="20577"/>
        <pc:sldMkLst>
          <pc:docMk/>
          <pc:sldMk cId="4170783713" sldId="258"/>
        </pc:sldMkLst>
        <pc:spChg chg="mod">
          <ac:chgData name="Harshitha Sachi" userId="S::harshitha_sachi@thbs.com::e81b3878-1920-4f11-ae78-e03a05959c54" providerId="AD" clId="Web-{EDDE5CEC-7699-492C-9770-B20D0DB8402E}" dt="2022-01-21T07:37:36.911" v="2" actId="20577"/>
          <ac:spMkLst>
            <pc:docMk/>
            <pc:sldMk cId="4170783713" sldId="258"/>
            <ac:spMk id="15" creationId="{9465B964-8273-4F3C-A36C-370EE2111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3182570"/>
            <a:ext cx="641361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C004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1960930"/>
            <a:ext cx="6413610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1" y="4043826"/>
            <a:ext cx="1066550" cy="3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6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C00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004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004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3463731"/>
            <a:ext cx="5344675" cy="1679755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KUMAR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NAKUL AGARWAL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HARSHITHA 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AASTHA RAI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MANISH JAISHWAL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5" y="128470"/>
            <a:ext cx="6719020" cy="106893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TICKET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A074C-B865-4DD7-BD5F-CF86D64F0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519570"/>
            <a:ext cx="4468798" cy="2510207"/>
          </a:xfr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F4EBC998-BF15-453F-9126-9A4CBFE70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7" y="128471"/>
            <a:ext cx="4349649" cy="244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F299F-5EAB-4594-A9E3-754354A310B2}"/>
              </a:ext>
            </a:extLst>
          </p:cNvPr>
          <p:cNvSpPr txBox="1"/>
          <p:nvPr/>
        </p:nvSpPr>
        <p:spPr>
          <a:xfrm>
            <a:off x="5946345" y="2211793"/>
            <a:ext cx="22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TICKET</a:t>
            </a:r>
          </a:p>
        </p:txBody>
      </p:sp>
    </p:spTree>
    <p:extLst>
      <p:ext uri="{BB962C8B-B14F-4D97-AF65-F5344CB8AC3E}">
        <p14:creationId xmlns:p14="http://schemas.microsoft.com/office/powerpoint/2010/main" val="39911367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0D4-EACE-4EAC-82A4-CFB6BB00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095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09"/>
            <a:ext cx="8246071" cy="35122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oogle Shape;3172;p65">
            <a:extLst>
              <a:ext uri="{FF2B5EF4-FFF2-40B4-BE49-F238E27FC236}">
                <a16:creationId xmlns:a16="http://schemas.microsoft.com/office/drawing/2014/main" id="{4F738816-2BF8-4DCD-89B8-A9767BA514C3}"/>
              </a:ext>
            </a:extLst>
          </p:cNvPr>
          <p:cNvGrpSpPr/>
          <p:nvPr/>
        </p:nvGrpSpPr>
        <p:grpSpPr>
          <a:xfrm>
            <a:off x="748168" y="1808225"/>
            <a:ext cx="3339377" cy="292601"/>
            <a:chOff x="6309471" y="3733725"/>
            <a:chExt cx="2655461" cy="351300"/>
          </a:xfrm>
          <a:solidFill>
            <a:schemeClr val="accent3"/>
          </a:solidFill>
        </p:grpSpPr>
        <p:sp>
          <p:nvSpPr>
            <p:cNvPr id="11" name="Google Shape;3173;p65">
              <a:extLst>
                <a:ext uri="{FF2B5EF4-FFF2-40B4-BE49-F238E27FC236}">
                  <a16:creationId xmlns:a16="http://schemas.microsoft.com/office/drawing/2014/main" id="{D2F153B1-4C66-4D77-AB32-2703ACA92578}"/>
                </a:ext>
              </a:extLst>
            </p:cNvPr>
            <p:cNvSpPr/>
            <p:nvPr/>
          </p:nvSpPr>
          <p:spPr>
            <a:xfrm>
              <a:off x="6309471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3174;p65">
              <a:extLst>
                <a:ext uri="{FF2B5EF4-FFF2-40B4-BE49-F238E27FC236}">
                  <a16:creationId xmlns:a16="http://schemas.microsoft.com/office/drawing/2014/main" id="{6B4A5F33-8411-4A92-BB82-5594313A86FB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75;p65">
              <a:extLst>
                <a:ext uri="{FF2B5EF4-FFF2-40B4-BE49-F238E27FC236}">
                  <a16:creationId xmlns:a16="http://schemas.microsoft.com/office/drawing/2014/main" id="{CEB9FD37-9AA2-46F3-9FEE-16F5454AD90B}"/>
                </a:ext>
              </a:extLst>
            </p:cNvPr>
            <p:cNvSpPr/>
            <p:nvPr/>
          </p:nvSpPr>
          <p:spPr>
            <a:xfrm>
              <a:off x="8353827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176;p65">
              <a:extLst>
                <a:ext uri="{FF2B5EF4-FFF2-40B4-BE49-F238E27FC236}">
                  <a16:creationId xmlns:a16="http://schemas.microsoft.com/office/drawing/2014/main" id="{1FF2E5C5-66BE-4994-A110-E2C4C3DE77C7}"/>
                </a:ext>
              </a:extLst>
            </p:cNvPr>
            <p:cNvSpPr/>
            <p:nvPr/>
          </p:nvSpPr>
          <p:spPr>
            <a:xfrm>
              <a:off x="861843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172;p65">
            <a:extLst>
              <a:ext uri="{FF2B5EF4-FFF2-40B4-BE49-F238E27FC236}">
                <a16:creationId xmlns:a16="http://schemas.microsoft.com/office/drawing/2014/main" id="{1A1C59D8-DF1C-49F5-B1B4-081B5D4C7126}"/>
              </a:ext>
            </a:extLst>
          </p:cNvPr>
          <p:cNvGrpSpPr/>
          <p:nvPr/>
        </p:nvGrpSpPr>
        <p:grpSpPr>
          <a:xfrm>
            <a:off x="4266590" y="2425449"/>
            <a:ext cx="3333172" cy="292601"/>
            <a:chOff x="6331525" y="3733725"/>
            <a:chExt cx="2631354" cy="3513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Google Shape;3173;p65">
              <a:extLst>
                <a:ext uri="{FF2B5EF4-FFF2-40B4-BE49-F238E27FC236}">
                  <a16:creationId xmlns:a16="http://schemas.microsoft.com/office/drawing/2014/main" id="{E7524843-FDAC-49BE-A665-70010C97B11F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  <a:endParaRPr sz="1400" dirty="0"/>
            </a:p>
          </p:txBody>
        </p:sp>
        <p:sp>
          <p:nvSpPr>
            <p:cNvPr id="17" name="Google Shape;3174;p65">
              <a:extLst>
                <a:ext uri="{FF2B5EF4-FFF2-40B4-BE49-F238E27FC236}">
                  <a16:creationId xmlns:a16="http://schemas.microsoft.com/office/drawing/2014/main" id="{81919408-8C50-4931-9334-69272CC11C76}"/>
                </a:ext>
              </a:extLst>
            </p:cNvPr>
            <p:cNvSpPr/>
            <p:nvPr/>
          </p:nvSpPr>
          <p:spPr>
            <a:xfrm>
              <a:off x="8117836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175;p65">
              <a:extLst>
                <a:ext uri="{FF2B5EF4-FFF2-40B4-BE49-F238E27FC236}">
                  <a16:creationId xmlns:a16="http://schemas.microsoft.com/office/drawing/2014/main" id="{3BC78F3D-20EB-4E88-9E37-16DD287CBE30}"/>
                </a:ext>
              </a:extLst>
            </p:cNvPr>
            <p:cNvSpPr/>
            <p:nvPr/>
          </p:nvSpPr>
          <p:spPr>
            <a:xfrm>
              <a:off x="8365470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76;p65">
              <a:extLst>
                <a:ext uri="{FF2B5EF4-FFF2-40B4-BE49-F238E27FC236}">
                  <a16:creationId xmlns:a16="http://schemas.microsoft.com/office/drawing/2014/main" id="{80CC10BD-D3E3-4DD0-A79B-1C692BA41DB3}"/>
                </a:ext>
              </a:extLst>
            </p:cNvPr>
            <p:cNvSpPr/>
            <p:nvPr/>
          </p:nvSpPr>
          <p:spPr>
            <a:xfrm>
              <a:off x="8616379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172;p65">
            <a:extLst>
              <a:ext uri="{FF2B5EF4-FFF2-40B4-BE49-F238E27FC236}">
                <a16:creationId xmlns:a16="http://schemas.microsoft.com/office/drawing/2014/main" id="{78AB9DBB-07A7-4E13-A82F-27E9889F7EC1}"/>
              </a:ext>
            </a:extLst>
          </p:cNvPr>
          <p:cNvGrpSpPr/>
          <p:nvPr/>
        </p:nvGrpSpPr>
        <p:grpSpPr>
          <a:xfrm>
            <a:off x="748168" y="2864853"/>
            <a:ext cx="3339378" cy="302582"/>
            <a:chOff x="6326626" y="3733724"/>
            <a:chExt cx="2636253" cy="3513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Google Shape;3173;p65">
              <a:extLst>
                <a:ext uri="{FF2B5EF4-FFF2-40B4-BE49-F238E27FC236}">
                  <a16:creationId xmlns:a16="http://schemas.microsoft.com/office/drawing/2014/main" id="{6E01D162-0FEF-465E-AB5E-EEE371ECB707}"/>
                </a:ext>
              </a:extLst>
            </p:cNvPr>
            <p:cNvSpPr/>
            <p:nvPr/>
          </p:nvSpPr>
          <p:spPr>
            <a:xfrm>
              <a:off x="6326626" y="373372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dirty="0">
                  <a:solidFill>
                    <a:srgbClr val="24242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/ARCHITECTURE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3174;p65">
              <a:extLst>
                <a:ext uri="{FF2B5EF4-FFF2-40B4-BE49-F238E27FC236}">
                  <a16:creationId xmlns:a16="http://schemas.microsoft.com/office/drawing/2014/main" id="{2D7CAD79-A12C-431B-8138-2674A684E2C4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175;p65">
              <a:extLst>
                <a:ext uri="{FF2B5EF4-FFF2-40B4-BE49-F238E27FC236}">
                  <a16:creationId xmlns:a16="http://schemas.microsoft.com/office/drawing/2014/main" id="{1A627935-43FD-433B-AD25-6346800D1095}"/>
                </a:ext>
              </a:extLst>
            </p:cNvPr>
            <p:cNvSpPr/>
            <p:nvPr/>
          </p:nvSpPr>
          <p:spPr>
            <a:xfrm>
              <a:off x="8364179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76;p65">
              <a:extLst>
                <a:ext uri="{FF2B5EF4-FFF2-40B4-BE49-F238E27FC236}">
                  <a16:creationId xmlns:a16="http://schemas.microsoft.com/office/drawing/2014/main" id="{788C707E-8E23-42B3-B7B3-8B8DF041CDC2}"/>
                </a:ext>
              </a:extLst>
            </p:cNvPr>
            <p:cNvSpPr/>
            <p:nvPr/>
          </p:nvSpPr>
          <p:spPr>
            <a:xfrm>
              <a:off x="8616379" y="3733724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172;p65">
            <a:extLst>
              <a:ext uri="{FF2B5EF4-FFF2-40B4-BE49-F238E27FC236}">
                <a16:creationId xmlns:a16="http://schemas.microsoft.com/office/drawing/2014/main" id="{42D7EB2D-D30A-4C13-A956-A3D549B6D91B}"/>
              </a:ext>
            </a:extLst>
          </p:cNvPr>
          <p:cNvGrpSpPr/>
          <p:nvPr/>
        </p:nvGrpSpPr>
        <p:grpSpPr>
          <a:xfrm>
            <a:off x="4266590" y="3490806"/>
            <a:ext cx="3333172" cy="302584"/>
            <a:chOff x="6331525" y="3733724"/>
            <a:chExt cx="2631354" cy="351301"/>
          </a:xfrm>
          <a:solidFill>
            <a:schemeClr val="bg2">
              <a:lumMod val="90000"/>
            </a:schemeClr>
          </a:solidFill>
        </p:grpSpPr>
        <p:sp>
          <p:nvSpPr>
            <p:cNvPr id="26" name="Google Shape;3173;p65">
              <a:extLst>
                <a:ext uri="{FF2B5EF4-FFF2-40B4-BE49-F238E27FC236}">
                  <a16:creationId xmlns:a16="http://schemas.microsoft.com/office/drawing/2014/main" id="{85AFD273-5403-44E0-A6CC-7DC7F0884ED4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 USED</a:t>
              </a:r>
              <a:endParaRPr sz="1400" dirty="0"/>
            </a:p>
          </p:txBody>
        </p:sp>
        <p:sp>
          <p:nvSpPr>
            <p:cNvPr id="27" name="Google Shape;3174;p65">
              <a:extLst>
                <a:ext uri="{FF2B5EF4-FFF2-40B4-BE49-F238E27FC236}">
                  <a16:creationId xmlns:a16="http://schemas.microsoft.com/office/drawing/2014/main" id="{835FD5E7-3E13-401A-AFDC-4EF8913598F5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175;p65">
              <a:extLst>
                <a:ext uri="{FF2B5EF4-FFF2-40B4-BE49-F238E27FC236}">
                  <a16:creationId xmlns:a16="http://schemas.microsoft.com/office/drawing/2014/main" id="{E02CDC20-5B23-4547-96BB-7277FB46EB61}"/>
                </a:ext>
              </a:extLst>
            </p:cNvPr>
            <p:cNvSpPr/>
            <p:nvPr/>
          </p:nvSpPr>
          <p:spPr>
            <a:xfrm>
              <a:off x="8364179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6;p65">
              <a:extLst>
                <a:ext uri="{FF2B5EF4-FFF2-40B4-BE49-F238E27FC236}">
                  <a16:creationId xmlns:a16="http://schemas.microsoft.com/office/drawing/2014/main" id="{689CA6EA-360C-4C0F-B900-5FC681F169DC}"/>
                </a:ext>
              </a:extLst>
            </p:cNvPr>
            <p:cNvSpPr/>
            <p:nvPr/>
          </p:nvSpPr>
          <p:spPr>
            <a:xfrm>
              <a:off x="8616379" y="3733724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172;p65">
            <a:extLst>
              <a:ext uri="{FF2B5EF4-FFF2-40B4-BE49-F238E27FC236}">
                <a16:creationId xmlns:a16="http://schemas.microsoft.com/office/drawing/2014/main" id="{129E6015-22AF-4087-9890-C2515D048C95}"/>
              </a:ext>
            </a:extLst>
          </p:cNvPr>
          <p:cNvGrpSpPr/>
          <p:nvPr/>
        </p:nvGrpSpPr>
        <p:grpSpPr>
          <a:xfrm>
            <a:off x="754375" y="3963205"/>
            <a:ext cx="3333172" cy="302583"/>
            <a:chOff x="6331525" y="3733724"/>
            <a:chExt cx="2631354" cy="35130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1" name="Google Shape;3173;p65">
              <a:extLst>
                <a:ext uri="{FF2B5EF4-FFF2-40B4-BE49-F238E27FC236}">
                  <a16:creationId xmlns:a16="http://schemas.microsoft.com/office/drawing/2014/main" id="{B1D5486F-2524-427A-A07A-E84859B4FD5E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SNAPSHOTS</a:t>
              </a:r>
              <a:endParaRPr sz="1400" dirty="0"/>
            </a:p>
          </p:txBody>
        </p:sp>
        <p:sp>
          <p:nvSpPr>
            <p:cNvPr id="32" name="Google Shape;3174;p65">
              <a:extLst>
                <a:ext uri="{FF2B5EF4-FFF2-40B4-BE49-F238E27FC236}">
                  <a16:creationId xmlns:a16="http://schemas.microsoft.com/office/drawing/2014/main" id="{9989E08F-9DA0-4800-A825-56A0007335D1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175;p65">
              <a:extLst>
                <a:ext uri="{FF2B5EF4-FFF2-40B4-BE49-F238E27FC236}">
                  <a16:creationId xmlns:a16="http://schemas.microsoft.com/office/drawing/2014/main" id="{C5F9DCA1-9364-43A5-A421-638E7D8A4DAB}"/>
                </a:ext>
              </a:extLst>
            </p:cNvPr>
            <p:cNvSpPr/>
            <p:nvPr/>
          </p:nvSpPr>
          <p:spPr>
            <a:xfrm>
              <a:off x="8364179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76;p65">
              <a:extLst>
                <a:ext uri="{FF2B5EF4-FFF2-40B4-BE49-F238E27FC236}">
                  <a16:creationId xmlns:a16="http://schemas.microsoft.com/office/drawing/2014/main" id="{1F0745B6-5919-4ADC-A46A-CC83484292B4}"/>
                </a:ext>
              </a:extLst>
            </p:cNvPr>
            <p:cNvSpPr/>
            <p:nvPr/>
          </p:nvSpPr>
          <p:spPr>
            <a:xfrm>
              <a:off x="8616379" y="3733724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1197406"/>
            <a:ext cx="7177135" cy="3526964"/>
          </a:xfrm>
        </p:spPr>
        <p:txBody>
          <a:bodyPr/>
          <a:lstStyle/>
          <a:p>
            <a:pPr marL="627063" indent="-627063">
              <a:buNone/>
            </a:pPr>
            <a:r>
              <a:rPr lang="en-US" dirty="0"/>
              <a:t>        </a:t>
            </a:r>
            <a:endParaRPr lang="en-IN" dirty="0"/>
          </a:p>
          <a:p>
            <a:pPr marL="627063" indent="-627063">
              <a:buNone/>
            </a:pPr>
            <a:endParaRPr lang="en-US" dirty="0"/>
          </a:p>
        </p:txBody>
      </p:sp>
      <p:sp>
        <p:nvSpPr>
          <p:cNvPr id="7" name="Google Shape;3173;p65">
            <a:extLst>
              <a:ext uri="{FF2B5EF4-FFF2-40B4-BE49-F238E27FC236}">
                <a16:creationId xmlns:a16="http://schemas.microsoft.com/office/drawing/2014/main" id="{00F694FD-7906-4D3B-AD85-7B050C65686F}"/>
              </a:ext>
            </a:extLst>
          </p:cNvPr>
          <p:cNvSpPr/>
          <p:nvPr/>
        </p:nvSpPr>
        <p:spPr>
          <a:xfrm>
            <a:off x="448964" y="419130"/>
            <a:ext cx="4198153" cy="458115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oogle Shape;3172;p65">
            <a:extLst>
              <a:ext uri="{FF2B5EF4-FFF2-40B4-BE49-F238E27FC236}">
                <a16:creationId xmlns:a16="http://schemas.microsoft.com/office/drawing/2014/main" id="{662D49D4-42EC-4CF4-BF92-A88522D50D2D}"/>
              </a:ext>
            </a:extLst>
          </p:cNvPr>
          <p:cNvGrpSpPr/>
          <p:nvPr/>
        </p:nvGrpSpPr>
        <p:grpSpPr>
          <a:xfrm>
            <a:off x="448964" y="454803"/>
            <a:ext cx="3592094" cy="511216"/>
            <a:chOff x="6309471" y="3733724"/>
            <a:chExt cx="2152632" cy="351301"/>
          </a:xfrm>
          <a:solidFill>
            <a:schemeClr val="accent3"/>
          </a:solidFill>
        </p:grpSpPr>
        <p:sp>
          <p:nvSpPr>
            <p:cNvPr id="27" name="Google Shape;3173;p65">
              <a:extLst>
                <a:ext uri="{FF2B5EF4-FFF2-40B4-BE49-F238E27FC236}">
                  <a16:creationId xmlns:a16="http://schemas.microsoft.com/office/drawing/2014/main" id="{11AF3173-778D-477F-89FC-08E6A862A5F5}"/>
                </a:ext>
              </a:extLst>
            </p:cNvPr>
            <p:cNvSpPr/>
            <p:nvPr/>
          </p:nvSpPr>
          <p:spPr>
            <a:xfrm>
              <a:off x="6309471" y="373372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r>
                <a:rPr lang="en-IN" sz="2000" dirty="0"/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3174;p65">
              <a:extLst>
                <a:ext uri="{FF2B5EF4-FFF2-40B4-BE49-F238E27FC236}">
                  <a16:creationId xmlns:a16="http://schemas.microsoft.com/office/drawing/2014/main" id="{FA237647-0561-48B4-9DE8-9FB18801A716}"/>
                </a:ext>
              </a:extLst>
            </p:cNvPr>
            <p:cNvSpPr/>
            <p:nvPr/>
          </p:nvSpPr>
          <p:spPr>
            <a:xfrm>
              <a:off x="8115603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C3B91D-A438-412C-8A5E-3C425E8A413C}"/>
              </a:ext>
            </a:extLst>
          </p:cNvPr>
          <p:cNvSpPr/>
          <p:nvPr/>
        </p:nvSpPr>
        <p:spPr>
          <a:xfrm>
            <a:off x="296260" y="1808225"/>
            <a:ext cx="5191970" cy="7635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involves generating a train ticket and printing the ticket to a file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C9DE04-2300-4C68-88E9-E95C913888E7}"/>
              </a:ext>
            </a:extLst>
          </p:cNvPr>
          <p:cNvSpPr/>
          <p:nvPr/>
        </p:nvSpPr>
        <p:spPr>
          <a:xfrm>
            <a:off x="3044950" y="3335275"/>
            <a:ext cx="5474458" cy="7635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take train number and passenger details as input. 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172;p65">
            <a:extLst>
              <a:ext uri="{FF2B5EF4-FFF2-40B4-BE49-F238E27FC236}">
                <a16:creationId xmlns:a16="http://schemas.microsoft.com/office/drawing/2014/main" id="{2CC1123F-A5C1-41DF-AA72-F2BFCC8EDD9A}"/>
              </a:ext>
            </a:extLst>
          </p:cNvPr>
          <p:cNvGrpSpPr/>
          <p:nvPr/>
        </p:nvGrpSpPr>
        <p:grpSpPr>
          <a:xfrm>
            <a:off x="629619" y="433880"/>
            <a:ext cx="3094328" cy="479822"/>
            <a:chOff x="6331525" y="3733725"/>
            <a:chExt cx="2132811" cy="351300"/>
          </a:xfrm>
          <a:solidFill>
            <a:srgbClr val="00B0F0"/>
          </a:solidFill>
        </p:grpSpPr>
        <p:sp>
          <p:nvSpPr>
            <p:cNvPr id="10" name="Google Shape;3173;p65">
              <a:extLst>
                <a:ext uri="{FF2B5EF4-FFF2-40B4-BE49-F238E27FC236}">
                  <a16:creationId xmlns:a16="http://schemas.microsoft.com/office/drawing/2014/main" id="{51A2AAF1-AE8F-4B5A-B11F-A8E568FA162C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  <a:endParaRPr sz="2400" dirty="0"/>
            </a:p>
          </p:txBody>
        </p:sp>
        <p:sp>
          <p:nvSpPr>
            <p:cNvPr id="11" name="Google Shape;3174;p65">
              <a:extLst>
                <a:ext uri="{FF2B5EF4-FFF2-40B4-BE49-F238E27FC236}">
                  <a16:creationId xmlns:a16="http://schemas.microsoft.com/office/drawing/2014/main" id="{11FD6D6D-2618-4E94-BC5C-D664E9393D1F}"/>
                </a:ext>
              </a:extLst>
            </p:cNvPr>
            <p:cNvSpPr/>
            <p:nvPr/>
          </p:nvSpPr>
          <p:spPr>
            <a:xfrm>
              <a:off x="8117836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465B964-8273-4F3C-A36C-370EE211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8559"/>
            <a:ext cx="7329840" cy="35110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application is that provides a functionality to passengers to view the trains and can update their personal details to book the tickets by themselves.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Home page contains User Login, User Registration, Admin Login ,Train options, Ticket options ,describes about other services available in the application, clients and description about the application.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Register or login to his/her account to view ,book ticket and can download the ticket.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</a:t>
            </a:r>
            <a:r>
              <a:rPr 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add, view, update, delete trains</a:t>
            </a:r>
            <a:r>
              <a:rPr lang="en-US" sz="1400" baseline="0" dirty="0"/>
              <a:t>.</a:t>
            </a:r>
            <a:endParaRPr lang="en-US" sz="1400" dirty="0"/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 Placeholder 61">
            <a:extLst>
              <a:ext uri="{FF2B5EF4-FFF2-40B4-BE49-F238E27FC236}">
                <a16:creationId xmlns:a16="http://schemas.microsoft.com/office/drawing/2014/main" id="{AFF2EFC9-3E28-427B-878A-DEA31E01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891990"/>
            <a:ext cx="5240744" cy="4139223"/>
          </a:xfrm>
        </p:spPr>
      </p:pic>
      <p:grpSp>
        <p:nvGrpSpPr>
          <p:cNvPr id="4" name="Google Shape;3172;p65">
            <a:extLst>
              <a:ext uri="{FF2B5EF4-FFF2-40B4-BE49-F238E27FC236}">
                <a16:creationId xmlns:a16="http://schemas.microsoft.com/office/drawing/2014/main" id="{A3D4199C-1D90-4EBF-A506-2090240A24D0}"/>
              </a:ext>
            </a:extLst>
          </p:cNvPr>
          <p:cNvGrpSpPr/>
          <p:nvPr/>
        </p:nvGrpSpPr>
        <p:grpSpPr>
          <a:xfrm>
            <a:off x="448965" y="433880"/>
            <a:ext cx="3340004" cy="458111"/>
            <a:chOff x="6326626" y="3733724"/>
            <a:chExt cx="2135586" cy="3513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Google Shape;3173;p65">
              <a:extLst>
                <a:ext uri="{FF2B5EF4-FFF2-40B4-BE49-F238E27FC236}">
                  <a16:creationId xmlns:a16="http://schemas.microsoft.com/office/drawing/2014/main" id="{14AF978F-6327-4236-B770-95D2D810EF33}"/>
                </a:ext>
              </a:extLst>
            </p:cNvPr>
            <p:cNvSpPr/>
            <p:nvPr/>
          </p:nvSpPr>
          <p:spPr>
            <a:xfrm>
              <a:off x="6326626" y="373372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DESIGN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3174;p65">
              <a:extLst>
                <a:ext uri="{FF2B5EF4-FFF2-40B4-BE49-F238E27FC236}">
                  <a16:creationId xmlns:a16="http://schemas.microsoft.com/office/drawing/2014/main" id="{C1C688AF-FFF3-4363-BA3E-D666F7282F13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414761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BDCDEE-40CA-4138-BD9A-02A29459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80" y="1197405"/>
            <a:ext cx="6108200" cy="3724164"/>
          </a:xfrm>
          <a:prstGeom prst="rect">
            <a:avLst/>
          </a:prstGeom>
        </p:spPr>
      </p:pic>
      <p:grpSp>
        <p:nvGrpSpPr>
          <p:cNvPr id="5" name="Google Shape;3172;p65">
            <a:extLst>
              <a:ext uri="{FF2B5EF4-FFF2-40B4-BE49-F238E27FC236}">
                <a16:creationId xmlns:a16="http://schemas.microsoft.com/office/drawing/2014/main" id="{4D1328AA-0D07-4A3F-8230-B668CF0C6AF4}"/>
              </a:ext>
            </a:extLst>
          </p:cNvPr>
          <p:cNvGrpSpPr/>
          <p:nvPr/>
        </p:nvGrpSpPr>
        <p:grpSpPr>
          <a:xfrm>
            <a:off x="448965" y="207182"/>
            <a:ext cx="3340004" cy="458111"/>
            <a:chOff x="6326626" y="3733724"/>
            <a:chExt cx="2135586" cy="3513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" name="Google Shape;3173;p65">
              <a:extLst>
                <a:ext uri="{FF2B5EF4-FFF2-40B4-BE49-F238E27FC236}">
                  <a16:creationId xmlns:a16="http://schemas.microsoft.com/office/drawing/2014/main" id="{A656DA77-3668-4BE9-AFE9-6D461131DD47}"/>
                </a:ext>
              </a:extLst>
            </p:cNvPr>
            <p:cNvSpPr/>
            <p:nvPr/>
          </p:nvSpPr>
          <p:spPr>
            <a:xfrm>
              <a:off x="6326626" y="373372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rgbClr val="2424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MVC ARCHITECTURE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3174;p65">
              <a:extLst>
                <a:ext uri="{FF2B5EF4-FFF2-40B4-BE49-F238E27FC236}">
                  <a16:creationId xmlns:a16="http://schemas.microsoft.com/office/drawing/2014/main" id="{23EEC504-B85A-4FC4-A86C-635DCDFFD5B3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945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264F038-9384-4AD2-BD36-3B22D2B4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537749"/>
            <a:ext cx="1221640" cy="1221640"/>
          </a:xfrm>
        </p:spPr>
      </p:pic>
      <p:grpSp>
        <p:nvGrpSpPr>
          <p:cNvPr id="10" name="Google Shape;3172;p65">
            <a:extLst>
              <a:ext uri="{FF2B5EF4-FFF2-40B4-BE49-F238E27FC236}">
                <a16:creationId xmlns:a16="http://schemas.microsoft.com/office/drawing/2014/main" id="{60CD67A0-F56E-4A49-8DE9-C524058544E3}"/>
              </a:ext>
            </a:extLst>
          </p:cNvPr>
          <p:cNvGrpSpPr/>
          <p:nvPr/>
        </p:nvGrpSpPr>
        <p:grpSpPr>
          <a:xfrm>
            <a:off x="392295" y="423159"/>
            <a:ext cx="3416180" cy="458110"/>
            <a:chOff x="6331525" y="3733725"/>
            <a:chExt cx="2130687" cy="351300"/>
          </a:xfrm>
          <a:solidFill>
            <a:schemeClr val="bg2">
              <a:lumMod val="90000"/>
            </a:schemeClr>
          </a:solidFill>
        </p:grpSpPr>
        <p:sp>
          <p:nvSpPr>
            <p:cNvPr id="11" name="Google Shape;3173;p65">
              <a:extLst>
                <a:ext uri="{FF2B5EF4-FFF2-40B4-BE49-F238E27FC236}">
                  <a16:creationId xmlns:a16="http://schemas.microsoft.com/office/drawing/2014/main" id="{8C4560CF-D33F-4657-AEAC-944D0B037C42}"/>
                </a:ext>
              </a:extLst>
            </p:cNvPr>
            <p:cNvSpPr/>
            <p:nvPr/>
          </p:nvSpPr>
          <p:spPr>
            <a:xfrm>
              <a:off x="6331525" y="373372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 USED</a:t>
              </a:r>
              <a:endParaRPr dirty="0"/>
            </a:p>
          </p:txBody>
        </p:sp>
        <p:sp>
          <p:nvSpPr>
            <p:cNvPr id="12" name="Google Shape;3174;p65">
              <a:extLst>
                <a:ext uri="{FF2B5EF4-FFF2-40B4-BE49-F238E27FC236}">
                  <a16:creationId xmlns:a16="http://schemas.microsoft.com/office/drawing/2014/main" id="{7514B948-0505-447A-9772-89C3E2F548CA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47FB2-FC40-4461-A21D-EF70D7C7B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87" y="1504431"/>
            <a:ext cx="838222" cy="11742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5B221-21EB-4208-B944-6A874B5676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51" y="1537750"/>
            <a:ext cx="1085229" cy="11742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3541CA-0542-46A7-982E-7FF2465DC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4" y="3405144"/>
            <a:ext cx="1635929" cy="1254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69EA2F-D47B-48F1-83DC-9EABBFAFA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9" y="3250587"/>
            <a:ext cx="1266551" cy="1353566"/>
          </a:xfrm>
          <a:prstGeom prst="rect">
            <a:avLst/>
          </a:prstGeom>
        </p:spPr>
      </p:pic>
      <p:pic>
        <p:nvPicPr>
          <p:cNvPr id="29" name="Picture 13" descr="Diagram&#10;&#10;Description automatically generated">
            <a:extLst>
              <a:ext uri="{FF2B5EF4-FFF2-40B4-BE49-F238E27FC236}">
                <a16:creationId xmlns:a16="http://schemas.microsoft.com/office/drawing/2014/main" id="{D95CC458-D248-43C3-8667-99666AA48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713" y="3522355"/>
            <a:ext cx="1473386" cy="11742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80A3D1-256E-4D91-80DE-34977A31E2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5" y="3522355"/>
            <a:ext cx="2042102" cy="10424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D8103E-C78F-46C3-A7FC-C5ED349C6A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492838"/>
            <a:ext cx="1384322" cy="13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72;p65">
            <a:extLst>
              <a:ext uri="{FF2B5EF4-FFF2-40B4-BE49-F238E27FC236}">
                <a16:creationId xmlns:a16="http://schemas.microsoft.com/office/drawing/2014/main" id="{DA5F9F3A-301B-480B-9D8A-877BA34E0E78}"/>
              </a:ext>
            </a:extLst>
          </p:cNvPr>
          <p:cNvGrpSpPr/>
          <p:nvPr/>
        </p:nvGrpSpPr>
        <p:grpSpPr>
          <a:xfrm>
            <a:off x="448965" y="128471"/>
            <a:ext cx="2932424" cy="305410"/>
            <a:chOff x="6356779" y="3733724"/>
            <a:chExt cx="2105433" cy="35130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" name="Google Shape;3173;p65">
              <a:extLst>
                <a:ext uri="{FF2B5EF4-FFF2-40B4-BE49-F238E27FC236}">
                  <a16:creationId xmlns:a16="http://schemas.microsoft.com/office/drawing/2014/main" id="{31C4A309-4676-4607-A205-05F5ED29D314}"/>
                </a:ext>
              </a:extLst>
            </p:cNvPr>
            <p:cNvSpPr/>
            <p:nvPr/>
          </p:nvSpPr>
          <p:spPr>
            <a:xfrm>
              <a:off x="6356779" y="373372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SNAPSHOTS</a:t>
              </a:r>
              <a:endParaRPr sz="2000" dirty="0"/>
            </a:p>
          </p:txBody>
        </p:sp>
        <p:sp>
          <p:nvSpPr>
            <p:cNvPr id="6" name="Google Shape;3174;p65">
              <a:extLst>
                <a:ext uri="{FF2B5EF4-FFF2-40B4-BE49-F238E27FC236}">
                  <a16:creationId xmlns:a16="http://schemas.microsoft.com/office/drawing/2014/main" id="{001D4F7F-7663-4C31-AAB3-85F167B1E67E}"/>
                </a:ext>
              </a:extLst>
            </p:cNvPr>
            <p:cNvSpPr/>
            <p:nvPr/>
          </p:nvSpPr>
          <p:spPr>
            <a:xfrm>
              <a:off x="8115712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139D10-8177-4E96-B7FA-DEDA944F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0" y="664407"/>
            <a:ext cx="4281134" cy="240479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4995F-E7D7-443F-A8AB-8F15ECF2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/>
          <a:stretch/>
        </p:blipFill>
        <p:spPr>
          <a:xfrm>
            <a:off x="4651334" y="2738707"/>
            <a:ext cx="4359899" cy="2404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973FF5-5918-44A4-BA60-51053F5747EF}"/>
              </a:ext>
            </a:extLst>
          </p:cNvPr>
          <p:cNvSpPr txBox="1"/>
          <p:nvPr/>
        </p:nvSpPr>
        <p:spPr>
          <a:xfrm>
            <a:off x="1643985" y="3069200"/>
            <a:ext cx="137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C6482-225D-465F-96BD-9FE17AEC9B4A}"/>
              </a:ext>
            </a:extLst>
          </p:cNvPr>
          <p:cNvSpPr txBox="1"/>
          <p:nvPr/>
        </p:nvSpPr>
        <p:spPr>
          <a:xfrm>
            <a:off x="6404460" y="2404793"/>
            <a:ext cx="137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5847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F8EDB-A803-4025-9A97-7FDF3287B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42" y="2494348"/>
            <a:ext cx="4621503" cy="2595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A48B84-2F98-4F0C-B182-F973F2899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3167"/>
            <a:ext cx="4696568" cy="2638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74C2D2-3ED0-43D1-84F3-4F07111C03AA}"/>
              </a:ext>
            </a:extLst>
          </p:cNvPr>
          <p:cNvSpPr txBox="1"/>
          <p:nvPr/>
        </p:nvSpPr>
        <p:spPr>
          <a:xfrm>
            <a:off x="1365195" y="2724455"/>
            <a:ext cx="198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571A-1D1E-4350-B2FA-E24399554AEE}"/>
              </a:ext>
            </a:extLst>
          </p:cNvPr>
          <p:cNvSpPr txBox="1"/>
          <p:nvPr/>
        </p:nvSpPr>
        <p:spPr>
          <a:xfrm>
            <a:off x="6251755" y="2191187"/>
            <a:ext cx="244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 PAGE</a:t>
            </a:r>
          </a:p>
        </p:txBody>
      </p:sp>
    </p:spTree>
    <p:extLst>
      <p:ext uri="{BB962C8B-B14F-4D97-AF65-F5344CB8AC3E}">
        <p14:creationId xmlns:p14="http://schemas.microsoft.com/office/powerpoint/2010/main" val="199789494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191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PRESENTATION BY,           RAHUL KUMAR      NAKUL AGARWAL      HARSHITHA S      AASTHA RAI      MANISH JAISHWAL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Harshitha Sachi</cp:lastModifiedBy>
  <cp:revision>153</cp:revision>
  <dcterms:created xsi:type="dcterms:W3CDTF">2013-08-21T19:17:07Z</dcterms:created>
  <dcterms:modified xsi:type="dcterms:W3CDTF">2022-01-21T07:37:40Z</dcterms:modified>
</cp:coreProperties>
</file>