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687" y="1135697"/>
            <a:ext cx="9998194" cy="54140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2023-06-01T19:00:33Z</dcterms:created>
  <dcterms:modified xsi:type="dcterms:W3CDTF">2023-06-01T19:00:33Z</dcterms:modified>
</cp:coreProperties>
</file>