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1676400"/>
            <a:ext cx="56723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HackNITP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3.0</a:t>
            </a:r>
          </a:p>
          <a:p>
            <a:pPr algn="ctr"/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Winter '21 AI Challenge</a:t>
            </a:r>
          </a:p>
          <a:p>
            <a:pPr algn="ctr"/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at </a:t>
            </a:r>
            <a:r>
              <a:rPr lang="en-US" sz="4000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Dockship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5562600"/>
            <a:ext cx="2937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By-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Akash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Gupta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Team Name – 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Hackth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838200"/>
            <a:ext cx="19403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Tagline</a:t>
            </a:r>
            <a:endParaRPr lang="en-US" sz="40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aim of this challenge is to read the audio files and detect their sentiment.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838200"/>
            <a:ext cx="54569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problem it solves</a:t>
            </a:r>
            <a:endParaRPr lang="en-US" sz="40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828800"/>
            <a:ext cx="8458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• First I take out dataset from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Dockship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into my Google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colab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notebook.</a:t>
            </a: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• In the dataset only given train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csv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file with train folder and test folder with full of audio files.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test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csv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file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build a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csv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file based on test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•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Now for package point of view. I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imported pandas ,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numpy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matplotlib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seaborn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etc..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• For audio files I used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librosa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because many audio files with full of noise. So, by this way other package not extract exact text from these audio files.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028343"/>
            <a:ext cx="8153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• I used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librosa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for extract discrete value features from audio files from train data and as well as test data and make two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csv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file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train_df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test_df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for modeling point of view.</a:t>
            </a:r>
          </a:p>
          <a:p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• After that I remove .wav files tag from Filename from both dataset and start modeling.</a:t>
            </a:r>
          </a:p>
          <a:p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• I make 75% data for training purpose &amp; 25% data for validation purpose after that I used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Catboost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Classifier model for prediction. </a:t>
            </a:r>
          </a:p>
          <a:p>
            <a:endParaRPr lang="en-US" sz="20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• After that I pass my test file into my model that are given 100% accuracy with depth 6 in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catboost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after that I make a submission file with ['Negative', 'Neutral', 'Positive'] types output.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2286000"/>
            <a:ext cx="481869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 You</a:t>
            </a:r>
            <a:endParaRPr lang="en-US" sz="7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</TotalTime>
  <Words>263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aakash gupta</dc:creator>
  <cp:lastModifiedBy>Akash</cp:lastModifiedBy>
  <cp:revision>4</cp:revision>
  <dcterms:created xsi:type="dcterms:W3CDTF">2006-08-16T00:00:00Z</dcterms:created>
  <dcterms:modified xsi:type="dcterms:W3CDTF">2021-01-17T20:52:02Z</dcterms:modified>
</cp:coreProperties>
</file>