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2"/>
    <p:restoredTop sz="94744"/>
  </p:normalViewPr>
  <p:slideViewPr>
    <p:cSldViewPr snapToGrid="0" snapToObjects="1">
      <p:cViewPr varScale="1">
        <p:scale>
          <a:sx n="85" d="100"/>
          <a:sy n="85" d="100"/>
        </p:scale>
        <p:origin x="-48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dirty="0" smtClean="0"/>
              <a:t>transforming our culture from a company of know-it-all to a company of learn-it-all, seeing results &amp; an inclusive and innovative company.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</a:t>
            </a:r>
            <a:r>
              <a:rPr lang="en-US" dirty="0" smtClean="0"/>
              <a:t> journey with the Leadership Institute began with growth mindset, the belief that skills are improvable; they aren’t set in stone.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CEO </a:t>
            </a:r>
            <a:r>
              <a:rPr lang="en-US" dirty="0" err="1" smtClean="0">
                <a:solidFill>
                  <a:schemeClr val="accent1"/>
                </a:solidFill>
              </a:rPr>
              <a:t>Satya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Nadella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professed that his company need to become one of “learn-it-all,” not know-it-all. People needed to see themselves, and the organization, as more fluid entities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Mindset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Obsessed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and Inclusion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Microsoft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a difference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 culture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learn-it-all strategy and also the unity possessed among its members. The diversity and inclusion mark a growth in mindset of the people working here and also differentiates Microsoft from other organizations. I would love to become a part of this culture and reflect it in my action ahead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/>
              <a:t>A great work culture is one that inspires each and every individual to bring their best efforts to the table each and every day.</a:t>
            </a: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225</Words>
  <Application>Microsoft Macintosh PowerPoint</Application>
  <PresentationFormat>Custom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Akash</cp:lastModifiedBy>
  <cp:revision>3</cp:revision>
  <dcterms:created xsi:type="dcterms:W3CDTF">2020-06-10T01:59:38Z</dcterms:created>
  <dcterms:modified xsi:type="dcterms:W3CDTF">2020-06-27T18:44:32Z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