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endParaRPr dirty="0" lang="en-US"/>
          </a:p>
        </p:txBody>
      </p:sp>
      <p:sp>
        <p:nvSpPr>
          <p:cNvPr id="104866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9"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3" name="Footer Placeholder 7"/>
          <p:cNvSpPr>
            <a:spLocks noGrp="1"/>
          </p:cNvSpPr>
          <p:nvPr>
            <p:ph type="ftr" sz="quarter" idx="11"/>
          </p:nvPr>
        </p:nvSpPr>
        <p:spPr/>
        <p:txBody>
          <a:bodyPr/>
          <a:p>
            <a:endParaRPr dirty="0" lang="en-US"/>
          </a:p>
        </p:txBody>
      </p:sp>
      <p:sp>
        <p:nvSpPr>
          <p:cNvPr id="104867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8" name="Footer Placeholder 3"/>
          <p:cNvSpPr>
            <a:spLocks noGrp="1"/>
          </p:cNvSpPr>
          <p:nvPr>
            <p:ph type="ftr" sz="quarter" idx="11"/>
          </p:nvPr>
        </p:nvSpPr>
        <p:spPr/>
        <p:txBody>
          <a:bodyPr/>
          <a:p>
            <a:endParaRPr dirty="0" lang="en-US"/>
          </a:p>
        </p:txBody>
      </p:sp>
      <p:sp>
        <p:nvSpPr>
          <p:cNvPr id="1048639"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1"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L</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Y</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P</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F</a:t>
            </a:r>
            <a:r>
              <a:rPr b="1" dirty="0" sz="3600" lang="en-US">
                <a:solidFill>
                  <a:schemeClr val="tx1"/>
                </a:solidFill>
                <a:latin typeface="Times New Roman" panose="02020603050405020304" pitchFamily="18" charset="0"/>
                <a:cs typeface="Times New Roman" panose="02020603050405020304" pitchFamily="18" charset="0"/>
              </a:rPr>
              <a:t>O</a:t>
            </a:r>
            <a:r>
              <a:rPr b="1" dirty="0" sz="3600" lang="en-US">
                <a:solidFill>
                  <a:schemeClr val="tx1"/>
                </a:solidFill>
                <a:latin typeface="Times New Roman" panose="02020603050405020304" pitchFamily="18" charset="0"/>
                <a:cs typeface="Times New Roman" panose="02020603050405020304" pitchFamily="18" charset="0"/>
              </a:rPr>
              <a:t>R</a:t>
            </a:r>
            <a:r>
              <a:rPr b="1" dirty="0" sz="3600" lang="en-US">
                <a:solidFill>
                  <a:schemeClr val="tx1"/>
                </a:solidFill>
                <a:latin typeface="Times New Roman" panose="02020603050405020304" pitchFamily="18" charset="0"/>
                <a:cs typeface="Times New Roman" panose="02020603050405020304" pitchFamily="18" charset="0"/>
              </a:rPr>
              <a:t>M</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N</a:t>
            </a:r>
            <a:r>
              <a:rPr b="1" dirty="0" sz="3600" lang="en-US">
                <a:solidFill>
                  <a:schemeClr val="tx1"/>
                </a:solidFill>
                <a:latin typeface="Times New Roman" panose="02020603050405020304" pitchFamily="18" charset="0"/>
                <a:cs typeface="Times New Roman" panose="02020603050405020304" pitchFamily="18" charset="0"/>
              </a:rPr>
              <a:t>A</a:t>
            </a:r>
            <a:r>
              <a:rPr b="1" dirty="0" sz="3600" lang="en-US">
                <a:solidFill>
                  <a:schemeClr val="tx1"/>
                </a:solidFill>
                <a:latin typeface="Times New Roman" panose="02020603050405020304" pitchFamily="18" charset="0"/>
                <a:cs typeface="Times New Roman" panose="02020603050405020304" pitchFamily="18" charset="0"/>
              </a:rPr>
              <a:t>L</a:t>
            </a:r>
            <a:r>
              <a:rPr b="1" dirty="0" sz="3600" lang="en-US">
                <a:solidFill>
                  <a:schemeClr val="tx1"/>
                </a:solidFill>
                <a:latin typeface="Times New Roman" panose="02020603050405020304" pitchFamily="18" charset="0"/>
                <a:cs typeface="Times New Roman" panose="02020603050405020304" pitchFamily="18" charset="0"/>
              </a:rPr>
              <a:t>YSIS</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U</a:t>
            </a:r>
            <a:r>
              <a:rPr b="1" dirty="0" sz="3600" lang="en-US">
                <a:solidFill>
                  <a:schemeClr val="tx1"/>
                </a:solidFill>
                <a:latin typeface="Times New Roman" panose="02020603050405020304" pitchFamily="18" charset="0"/>
                <a:cs typeface="Times New Roman" panose="02020603050405020304" pitchFamily="18" charset="0"/>
              </a:rPr>
              <a:t>S</a:t>
            </a:r>
            <a:r>
              <a:rPr b="1" dirty="0" sz="3600" lang="en-US">
                <a:solidFill>
                  <a:schemeClr val="tx1"/>
                </a:solidFill>
                <a:latin typeface="Times New Roman" panose="02020603050405020304" pitchFamily="18" charset="0"/>
                <a:cs typeface="Times New Roman" panose="02020603050405020304" pitchFamily="18" charset="0"/>
              </a:rPr>
              <a:t>I</a:t>
            </a:r>
            <a:r>
              <a:rPr b="1" dirty="0" sz="3600" lang="en-US">
                <a:solidFill>
                  <a:schemeClr val="tx1"/>
                </a:solidFill>
                <a:latin typeface="Times New Roman" panose="02020603050405020304" pitchFamily="18" charset="0"/>
                <a:cs typeface="Times New Roman" panose="02020603050405020304" pitchFamily="18" charset="0"/>
              </a:rPr>
              <a:t>NG</a:t>
            </a:r>
            <a:r>
              <a:rPr b="1" dirty="0" sz="3600" lang="en-US">
                <a:solidFill>
                  <a:schemeClr val="tx1"/>
                </a:solidFill>
                <a:latin typeface="Times New Roman" panose="02020603050405020304" pitchFamily="18" charset="0"/>
                <a:cs typeface="Times New Roman" panose="02020603050405020304" pitchFamily="18" charset="0"/>
              </a:rPr>
              <a:t> </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X</a:t>
            </a:r>
            <a:r>
              <a:rPr b="1" dirty="0" sz="3600" lang="en-US">
                <a:solidFill>
                  <a:schemeClr val="tx1"/>
                </a:solidFill>
                <a:latin typeface="Times New Roman" panose="02020603050405020304" pitchFamily="18" charset="0"/>
                <a:cs typeface="Times New Roman" panose="02020603050405020304" pitchFamily="18" charset="0"/>
              </a:rPr>
              <a:t>C</a:t>
            </a:r>
            <a:r>
              <a:rPr b="1" dirty="0" sz="3600" lang="en-US">
                <a:solidFill>
                  <a:schemeClr val="tx1"/>
                </a:solidFill>
                <a:latin typeface="Times New Roman" panose="02020603050405020304" pitchFamily="18" charset="0"/>
                <a:cs typeface="Times New Roman" panose="02020603050405020304" pitchFamily="18" charset="0"/>
              </a:rPr>
              <a:t>E</a:t>
            </a:r>
            <a:r>
              <a:rPr b="1" dirty="0" sz="3600" lang="en-US">
                <a:solidFill>
                  <a:schemeClr val="tx1"/>
                </a:solidFill>
                <a:latin typeface="Times New Roman" panose="02020603050405020304" pitchFamily="18" charset="0"/>
                <a:cs typeface="Times New Roman" panose="02020603050405020304" pitchFamily="18" charset="0"/>
              </a:rPr>
              <a:t>L</a:t>
            </a:r>
            <a:endParaRPr altLang="en-US" lang="zh-CN"/>
          </a:p>
        </p:txBody>
      </p:sp>
      <p:sp>
        <p:nvSpPr>
          <p:cNvPr id="1048603" name="TextBox 3"/>
          <p:cNvSpPr txBox="1"/>
          <p:nvPr/>
        </p:nvSpPr>
        <p:spPr>
          <a:xfrm>
            <a:off x="2273905" y="3265714"/>
            <a:ext cx="7619999" cy="22250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V</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31221</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4</a:t>
            </a:r>
            <a:endParaRPr altLang="en-US" lang="zh-CN"/>
          </a:p>
          <a:p>
            <a:r>
              <a:rPr dirty="0" sz="2400" lang="en-IN">
                <a:latin typeface="Times New Roman" panose="02020603050405020304" pitchFamily="18" charset="0"/>
                <a:cs typeface="Times New Roman" panose="02020603050405020304" pitchFamily="18" charset="0"/>
              </a:rPr>
              <a:t>USERNAME:asunm1683312218284</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V</a:t>
            </a:r>
            <a:r>
              <a:rPr dirty="0" sz="2400" lang="en-US">
                <a:latin typeface="Times New Roman" panose="02020603050405020304" pitchFamily="18" charset="0"/>
                <a:cs typeface="Times New Roman" panose="02020603050405020304" pitchFamily="18" charset="0"/>
              </a:rPr>
              <a:t>ERNMENT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ART'S</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ENCE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EGE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1</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
          <p:cNvPicPr>
            <a:picLocks/>
          </p:cNvPicPr>
          <p:nvPr/>
        </p:nvPicPr>
        <p:blipFill>
          <a:blip xmlns:r="http://schemas.openxmlformats.org/officeDocument/2006/relationships" r:embed="rId1"/>
          <a:stretch>
            <a:fillRect/>
          </a:stretch>
        </p:blipFill>
        <p:spPr>
          <a:xfrm rot="0">
            <a:off x="3372427" y="701010"/>
            <a:ext cx="7514178" cy="666381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041372" y="1651191"/>
            <a:ext cx="6292548" cy="6136641"/>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r>
              <a:rPr dirty="0" sz="2400" lang="en-GB">
                <a:latin typeface="Times New Roman" panose="02020603050405020304" pitchFamily="18" charset="0"/>
                <a:cs typeface="Times New Roman" panose="02020603050405020304" pitchFamily="18" charset="0"/>
              </a:rPr>
              <a:t> </a:t>
            </a:r>
          </a:p>
          <a:p>
            <a:r>
              <a:rPr dirty="0" sz="2400" lang="en-GB">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GB">
                <a:latin typeface="Times New Roman" panose="02020603050405020304" pitchFamily="18" charset="0"/>
                <a:cs typeface="Times New Roman" panose="02020603050405020304" pitchFamily="18" charset="0"/>
              </a:rPr>
              <a:t>  Performance Review Committees</a:t>
            </a:r>
            <a:endParaRPr altLang="en-US" lang="zh-CN"/>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3758086" y="1846844"/>
            <a:ext cx="7699514" cy="39395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2024-08-15T23:32:52Z</dcterms:created>
  <dcterms:modified xsi:type="dcterms:W3CDTF">2024-08-30T09:09:06Z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8b0e98f521954f80a8257da23a7edd33</vt:lpwstr>
  </property>
</Properties>
</file>