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0104100" cy="11309350"/>
  <p:notesSz cx="20104100" cy="1130935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93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6118225"/>
          </a:xfrm>
          <a:custGeom>
            <a:avLst/>
            <a:gdLst/>
            <a:ahLst/>
            <a:cxnLst/>
            <a:rect l="l" t="t" r="r" b="b"/>
            <a:pathLst>
              <a:path w="20104100" h="6118225">
                <a:moveTo>
                  <a:pt x="0" y="6118190"/>
                </a:moveTo>
                <a:lnTo>
                  <a:pt x="20104099" y="6118190"/>
                </a:lnTo>
                <a:lnTo>
                  <a:pt x="20104099" y="0"/>
                </a:lnTo>
                <a:lnTo>
                  <a:pt x="0" y="0"/>
                </a:lnTo>
                <a:lnTo>
                  <a:pt x="0" y="6118190"/>
                </a:lnTo>
                <a:close/>
              </a:path>
            </a:pathLst>
          </a:custGeom>
          <a:solidFill>
            <a:srgbClr val="009AE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46289" y="5330917"/>
            <a:ext cx="3423285" cy="0"/>
          </a:xfrm>
          <a:custGeom>
            <a:avLst/>
            <a:gdLst/>
            <a:ahLst/>
            <a:cxnLst/>
            <a:rect l="l" t="t" r="r" b="b"/>
            <a:pathLst>
              <a:path w="3423284">
                <a:moveTo>
                  <a:pt x="0" y="0"/>
                </a:moveTo>
                <a:lnTo>
                  <a:pt x="3423178" y="2"/>
                </a:lnTo>
              </a:path>
            </a:pathLst>
          </a:custGeom>
          <a:ln w="69681">
            <a:solidFill>
              <a:srgbClr val="048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516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516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516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99356" y="3514567"/>
            <a:ext cx="5305386" cy="80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0516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42606" y="10533517"/>
            <a:ext cx="5200650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5050" y="3514567"/>
            <a:ext cx="517779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ar-SA" spc="5" dirty="0" smtClean="0"/>
              <a:t>الجامعة الإسلامية - غزة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845961" y="4586899"/>
            <a:ext cx="428498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0" dirty="0">
                <a:solidFill>
                  <a:srgbClr val="4D5966"/>
                </a:solidFill>
                <a:latin typeface="Arial"/>
                <a:cs typeface="Arial"/>
              </a:rPr>
              <a:t>The </a:t>
            </a:r>
            <a:r>
              <a:rPr sz="2450" spc="5" dirty="0">
                <a:solidFill>
                  <a:srgbClr val="4D5966"/>
                </a:solidFill>
                <a:latin typeface="Arial"/>
                <a:cs typeface="Arial"/>
              </a:rPr>
              <a:t>Islamic University of</a:t>
            </a:r>
            <a:r>
              <a:rPr sz="2450" spc="-15" dirty="0">
                <a:solidFill>
                  <a:srgbClr val="4D5966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4D5966"/>
                </a:solidFill>
                <a:latin typeface="Arial"/>
                <a:cs typeface="Arial"/>
              </a:rPr>
              <a:t>Gaza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8178" y="5650184"/>
            <a:ext cx="377307" cy="376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69186" y="5652864"/>
            <a:ext cx="314126" cy="37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42204" y="119053"/>
            <a:ext cx="3151862" cy="3126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25" dirty="0"/>
              <a:t>This </a:t>
            </a:r>
            <a:r>
              <a:rPr spc="-10" dirty="0"/>
              <a:t>slide </a:t>
            </a:r>
            <a:r>
              <a:rPr spc="15" dirty="0"/>
              <a:t>left </a:t>
            </a:r>
            <a:r>
              <a:rPr spc="10" dirty="0"/>
              <a:t>blank for</a:t>
            </a:r>
            <a:r>
              <a:rPr spc="-25" dirty="0"/>
              <a:t> </a:t>
            </a:r>
            <a:r>
              <a:rPr spc="25" dirty="0"/>
              <a:t>whiteboard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75</Words>
  <Application>Microsoft Office PowerPoint</Application>
  <PresentationFormat>Custom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الجامعة الإسلامية - غزة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الجامعة الإسلامية - غزة</dc:title>
  <cp:lastModifiedBy>ABD ALAZEZ</cp:lastModifiedBy>
  <cp:revision>1</cp:revision>
  <dcterms:created xsi:type="dcterms:W3CDTF">2020-10-24T17:14:07Z</dcterms:created>
  <dcterms:modified xsi:type="dcterms:W3CDTF">2020-10-24T14:16:01Z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2020-10-24T00:00:00Z</vt:filetime>
  </property>
</Properties>
</file>