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handoutMasters/handoutMaster1.xml" ContentType="application/vnd.openxmlformats-officedocument.presentationml.handoutMaster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2" r:id="rId4"/>
    <p:sldId id="268" r:id="rId5"/>
    <p:sldId id="27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1" charset="0"/>
        <a:ea typeface="ＭＳ Ｐゴシック" pitchFamily="21" charset="-128"/>
        <a:cs typeface="ＭＳ Ｐゴシック" pitchFamily="2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1" charset="0"/>
        <a:ea typeface="ＭＳ Ｐゴシック" pitchFamily="21" charset="-128"/>
        <a:cs typeface="ＭＳ Ｐゴシック" pitchFamily="2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1" charset="0"/>
        <a:ea typeface="ＭＳ Ｐゴシック" pitchFamily="21" charset="-128"/>
        <a:cs typeface="ＭＳ Ｐゴシック" pitchFamily="2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1" charset="0"/>
        <a:ea typeface="ＭＳ Ｐゴシック" pitchFamily="21" charset="-128"/>
        <a:cs typeface="ＭＳ Ｐゴシック" pitchFamily="2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21" charset="0"/>
        <a:ea typeface="ＭＳ Ｐゴシック" pitchFamily="21" charset="-128"/>
        <a:cs typeface="ＭＳ Ｐゴシック" pitchFamily="2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21" charset="0"/>
        <a:ea typeface="ＭＳ Ｐゴシック" pitchFamily="21" charset="-128"/>
        <a:cs typeface="ＭＳ Ｐゴシック" pitchFamily="2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21" charset="0"/>
        <a:ea typeface="ＭＳ Ｐゴシック" pitchFamily="21" charset="-128"/>
        <a:cs typeface="ＭＳ Ｐゴシック" pitchFamily="2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21" charset="0"/>
        <a:ea typeface="ＭＳ Ｐゴシック" pitchFamily="21" charset="-128"/>
        <a:cs typeface="ＭＳ Ｐゴシック" pitchFamily="2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21" charset="0"/>
        <a:ea typeface="ＭＳ Ｐゴシック" pitchFamily="21" charset="-128"/>
        <a:cs typeface="ＭＳ Ｐゴシック" pitchFamily="2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8E8E8"/>
    <a:srgbClr val="AEADEA"/>
    <a:srgbClr val="8BFEE0"/>
    <a:srgbClr val="00FFD0"/>
    <a:srgbClr val="FF4000"/>
    <a:srgbClr val="897CEF"/>
    <a:srgbClr val="FF5600"/>
    <a:srgbClr val="0000FF"/>
    <a:srgbClr val="00FF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snapVertSplitter="1" vertBarState="minimized" horzBarState="maximized">
    <p:restoredLeft sz="32787"/>
    <p:restoredTop sz="90929"/>
  </p:normalViewPr>
  <p:slideViewPr>
    <p:cSldViewPr>
      <p:cViewPr varScale="1">
        <p:scale>
          <a:sx n="142" d="100"/>
          <a:sy n="142" d="100"/>
        </p:scale>
        <p:origin x="-146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25A259-2031-427E-AC37-2760099C7A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3241B9-AC79-42E9-A0BB-26E10F9E1F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1" charset="0"/>
        <a:ea typeface="ＭＳ Ｐゴシック" pitchFamily="21" charset="-128"/>
        <a:cs typeface="ＭＳ Ｐゴシック" pitchFamily="21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1" charset="0"/>
        <a:ea typeface="ＭＳ Ｐゴシック" pitchFamily="2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1" charset="0"/>
        <a:ea typeface="ＭＳ Ｐゴシック" pitchFamily="2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1" charset="0"/>
        <a:ea typeface="ＭＳ Ｐゴシック" pitchFamily="2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1" charset="0"/>
        <a:ea typeface="ＭＳ Ｐゴシック" pitchFamily="2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CC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CCFFFF"/>
          </a:solidFill>
          <a:latin typeface="Tahoma" pitchFamily="21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CCFFFF"/>
          </a:solidFill>
          <a:latin typeface="Tahoma" pitchFamily="21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CCFFFF"/>
          </a:solidFill>
          <a:latin typeface="Tahoma" pitchFamily="21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CCFFFF"/>
          </a:solidFill>
          <a:latin typeface="Tahoma" pitchFamily="2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CFFFF"/>
          </a:solidFill>
          <a:latin typeface="Tahoma" pitchFamily="2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CFFFF"/>
          </a:solidFill>
          <a:latin typeface="Tahoma" pitchFamily="2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CFFFF"/>
          </a:solidFill>
          <a:latin typeface="Tahoma" pitchFamily="2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CFFFF"/>
          </a:solidFill>
          <a:latin typeface="Tahoma" pitchFamily="2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66"/>
        </a:buClr>
        <a:buFont typeface="Wingdings" pitchFamily="21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66"/>
        </a:buClr>
        <a:buFont typeface="Wingdings" pitchFamily="21" charset="2"/>
        <a:buChar char="§"/>
        <a:defRPr sz="2800">
          <a:solidFill>
            <a:schemeClr val="tx1"/>
          </a:solidFill>
          <a:latin typeface="+mn-lt"/>
          <a:ea typeface="ＭＳ Ｐゴシック" pitchFamily="2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Font typeface="Wingdings" pitchFamily="21" charset="2"/>
        <a:buChar char="§"/>
        <a:defRPr sz="2400">
          <a:solidFill>
            <a:schemeClr val="tx1"/>
          </a:solidFill>
          <a:latin typeface="+mn-lt"/>
          <a:ea typeface="ＭＳ Ｐゴシック" pitchFamily="21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Font typeface="Wingdings" pitchFamily="21" charset="2"/>
        <a:buChar char="§"/>
        <a:defRPr sz="2000">
          <a:solidFill>
            <a:schemeClr val="tx1"/>
          </a:solidFill>
          <a:latin typeface="+mn-lt"/>
          <a:ea typeface="ＭＳ Ｐゴシック" pitchFamily="21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Font typeface="Wingdings" pitchFamily="21" charset="2"/>
        <a:buChar char="§"/>
        <a:defRPr sz="2000">
          <a:solidFill>
            <a:schemeClr val="tx1"/>
          </a:solidFill>
          <a:latin typeface="+mn-lt"/>
          <a:ea typeface="ＭＳ Ｐゴシック" pitchFamily="2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Font typeface="Wingdings" pitchFamily="21" charset="2"/>
        <a:buChar char="§"/>
        <a:defRPr sz="2000">
          <a:solidFill>
            <a:schemeClr val="tx1"/>
          </a:solidFill>
          <a:latin typeface="+mn-lt"/>
          <a:ea typeface="ＭＳ Ｐゴシック" pitchFamily="2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Font typeface="Wingdings" pitchFamily="21" charset="2"/>
        <a:buChar char="§"/>
        <a:defRPr sz="2000">
          <a:solidFill>
            <a:schemeClr val="tx1"/>
          </a:solidFill>
          <a:latin typeface="+mn-lt"/>
          <a:ea typeface="ＭＳ Ｐゴシック" pitchFamily="2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Font typeface="Wingdings" pitchFamily="21" charset="2"/>
        <a:buChar char="§"/>
        <a:defRPr sz="2000">
          <a:solidFill>
            <a:schemeClr val="tx1"/>
          </a:solidFill>
          <a:latin typeface="+mn-lt"/>
          <a:ea typeface="ＭＳ Ｐゴシック" pitchFamily="2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66"/>
        </a:buClr>
        <a:buFont typeface="Wingdings" pitchFamily="21" charset="2"/>
        <a:buChar char="§"/>
        <a:defRPr sz="2000">
          <a:solidFill>
            <a:schemeClr val="tx1"/>
          </a:solidFill>
          <a:latin typeface="+mn-lt"/>
          <a:ea typeface="ＭＳ Ｐゴシック" pitchFamily="2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3276600" y="1752600"/>
            <a:ext cx="2438400" cy="3352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47800" y="2133600"/>
            <a:ext cx="4267200" cy="838200"/>
            <a:chOff x="1066800" y="1600200"/>
            <a:chExt cx="4267200" cy="838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057400"/>
              <a:ext cx="4267200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21" charset="0"/>
                  <a:ea typeface="ＭＳ Ｐゴシック" pitchFamily="21" charset="-128"/>
                  <a:cs typeface="ＭＳ Ｐゴシック" pitchFamily="21" charset="-128"/>
                </a:rPr>
                <a:t>Region 1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00200"/>
              <a:ext cx="597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first</a:t>
              </a:r>
              <a:endParaRPr lang="en-US" sz="2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4400" y="1600200"/>
              <a:ext cx="583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last</a:t>
              </a:r>
              <a:endParaRPr lang="en-US" sz="20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76600" y="3276600"/>
            <a:ext cx="4267200" cy="838200"/>
            <a:chOff x="1066800" y="1600200"/>
            <a:chExt cx="4267200" cy="838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1066800" y="2057400"/>
              <a:ext cx="42672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21" charset="0"/>
                  <a:ea typeface="ＭＳ Ｐゴシック" pitchFamily="21" charset="-128"/>
                  <a:cs typeface="ＭＳ Ｐゴシック" pitchFamily="21" charset="-128"/>
                </a:rPr>
                <a:t>Region 2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800" y="1600200"/>
              <a:ext cx="597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first</a:t>
              </a:r>
              <a:endParaRPr 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1600200"/>
              <a:ext cx="583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last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/>
          <p:cNvGrpSpPr/>
          <p:nvPr/>
        </p:nvGrpSpPr>
        <p:grpSpPr>
          <a:xfrm>
            <a:off x="1524000" y="1752600"/>
            <a:ext cx="4267200" cy="838200"/>
            <a:chOff x="1066800" y="1600200"/>
            <a:chExt cx="4267200" cy="8382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057400"/>
              <a:ext cx="4267200" cy="381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21" charset="0"/>
                  <a:ea typeface="ＭＳ Ｐゴシック" pitchFamily="21" charset="-128"/>
                  <a:cs typeface="ＭＳ Ｐゴシック" pitchFamily="21" charset="-128"/>
                </a:rPr>
                <a:t>Region 1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66800" y="1600200"/>
              <a:ext cx="597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first</a:t>
              </a:r>
              <a:endParaRPr lang="en-US" sz="20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4400" y="1600200"/>
              <a:ext cx="583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last</a:t>
              </a:r>
              <a:endParaRPr lang="en-US" sz="2000"/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3352800" y="2895600"/>
            <a:ext cx="4267200" cy="838200"/>
            <a:chOff x="1066800" y="1600200"/>
            <a:chExt cx="4267200" cy="838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1066800" y="2057400"/>
              <a:ext cx="4267200" cy="38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21" charset="0"/>
                  <a:ea typeface="ＭＳ Ｐゴシック" pitchFamily="21" charset="-128"/>
                  <a:cs typeface="ＭＳ Ｐゴシック" pitchFamily="21" charset="-128"/>
                </a:rPr>
                <a:t>Region 2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800" y="1600200"/>
              <a:ext cx="597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first</a:t>
              </a:r>
              <a:endParaRPr lang="en-US" sz="2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1600200"/>
              <a:ext cx="583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last</a:t>
              </a:r>
              <a:endParaRPr lang="en-US" sz="2000"/>
            </a:p>
          </p:txBody>
        </p:sp>
      </p:grpSp>
      <p:grpSp>
        <p:nvGrpSpPr>
          <p:cNvPr id="13" name="Group 8"/>
          <p:cNvGrpSpPr/>
          <p:nvPr/>
        </p:nvGrpSpPr>
        <p:grpSpPr>
          <a:xfrm>
            <a:off x="2286000" y="4038600"/>
            <a:ext cx="4267200" cy="838200"/>
            <a:chOff x="1066800" y="1600200"/>
            <a:chExt cx="4267200" cy="8382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066800" y="2057400"/>
              <a:ext cx="4267200" cy="381000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21" charset="0"/>
                  <a:ea typeface="ＭＳ Ｐゴシック" pitchFamily="21" charset="-128"/>
                  <a:cs typeface="ＭＳ Ｐゴシック" pitchFamily="21" charset="-128"/>
                </a:rPr>
                <a:t>Region 3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6800" y="1600200"/>
              <a:ext cx="5978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first</a:t>
              </a:r>
              <a:endParaRPr lang="en-US" sz="2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4400" y="1600200"/>
              <a:ext cx="583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smtClean="0"/>
                <a:t>last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76400" y="4648200"/>
            <a:ext cx="4114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91000" y="5105400"/>
            <a:ext cx="41148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5562600"/>
            <a:ext cx="4267200" cy="38100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04800" y="1066800"/>
            <a:ext cx="8509237" cy="2138065"/>
            <a:chOff x="304800" y="1371600"/>
            <a:chExt cx="8509237" cy="2138065"/>
          </a:xfrm>
        </p:grpSpPr>
        <p:grpSp>
          <p:nvGrpSpPr>
            <p:cNvPr id="27" name="Group 26"/>
            <p:cNvGrpSpPr/>
            <p:nvPr/>
          </p:nvGrpSpPr>
          <p:grpSpPr>
            <a:xfrm>
              <a:off x="304800" y="3048000"/>
              <a:ext cx="8509237" cy="461665"/>
              <a:chOff x="329963" y="3048000"/>
              <a:chExt cx="8509237" cy="461665"/>
            </a:xfrm>
          </p:grpSpPr>
          <p:cxnSp>
            <p:nvCxnSpPr>
              <p:cNvPr id="25" name="Straight Connector 24"/>
              <p:cNvCxnSpPr/>
              <p:nvPr/>
            </p:nvCxnSpPr>
            <p:spPr bwMode="auto">
              <a:xfrm>
                <a:off x="838200" y="3276600"/>
                <a:ext cx="80010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329963" y="3048000"/>
                <a:ext cx="355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0</a:t>
                </a:r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04800" y="2489200"/>
              <a:ext cx="8509237" cy="461665"/>
              <a:chOff x="329963" y="3048000"/>
              <a:chExt cx="8509237" cy="461665"/>
            </a:xfrm>
          </p:grpSpPr>
          <p:cxnSp>
            <p:nvCxnSpPr>
              <p:cNvPr id="29" name="Straight Connector 28"/>
              <p:cNvCxnSpPr/>
              <p:nvPr/>
            </p:nvCxnSpPr>
            <p:spPr bwMode="auto">
              <a:xfrm>
                <a:off x="838200" y="3276600"/>
                <a:ext cx="80010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329963" y="3048000"/>
                <a:ext cx="355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04800" y="1930400"/>
              <a:ext cx="8509237" cy="461665"/>
              <a:chOff x="329963" y="3048000"/>
              <a:chExt cx="8509237" cy="461665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838200" y="3276600"/>
                <a:ext cx="80010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329963" y="3048000"/>
                <a:ext cx="355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4800" y="1371600"/>
              <a:ext cx="8509237" cy="461665"/>
              <a:chOff x="329963" y="3048000"/>
              <a:chExt cx="8509237" cy="461665"/>
            </a:xfrm>
          </p:grpSpPr>
          <p:cxnSp>
            <p:nvCxnSpPr>
              <p:cNvPr id="35" name="Straight Connector 34"/>
              <p:cNvCxnSpPr/>
              <p:nvPr/>
            </p:nvCxnSpPr>
            <p:spPr bwMode="auto">
              <a:xfrm>
                <a:off x="838200" y="3276600"/>
                <a:ext cx="80010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TextBox 35"/>
              <p:cNvSpPr txBox="1"/>
              <p:nvPr/>
            </p:nvSpPr>
            <p:spPr>
              <a:xfrm>
                <a:off x="329963" y="3048000"/>
                <a:ext cx="355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3</a:t>
                </a:r>
                <a:endParaRPr lang="en-US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1600200" y="3505200"/>
            <a:ext cx="4370136" cy="1067594"/>
            <a:chOff x="1600200" y="3810000"/>
            <a:chExt cx="4370136" cy="1067594"/>
          </a:xfrm>
        </p:grpSpPr>
        <p:sp>
          <p:nvSpPr>
            <p:cNvPr id="18" name="Up Arrow 17"/>
            <p:cNvSpPr/>
            <p:nvPr/>
          </p:nvSpPr>
          <p:spPr bwMode="auto">
            <a:xfrm>
              <a:off x="1600200" y="3810000"/>
              <a:ext cx="381000" cy="609600"/>
            </a:xfrm>
            <a:prstGeom prst="upArrow">
              <a:avLst/>
            </a:prstGeom>
            <a:solidFill>
              <a:srgbClr val="897C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19" name="Up Arrow 18"/>
            <p:cNvSpPr/>
            <p:nvPr/>
          </p:nvSpPr>
          <p:spPr bwMode="auto">
            <a:xfrm flipV="1">
              <a:off x="5589336" y="3810000"/>
              <a:ext cx="381000" cy="609600"/>
            </a:xfrm>
            <a:prstGeom prst="upArrow">
              <a:avLst/>
            </a:prstGeom>
            <a:solidFill>
              <a:srgbClr val="897CE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1589630" y="4686300"/>
              <a:ext cx="38100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97CE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 rot="5400000">
              <a:off x="5601494" y="4685506"/>
              <a:ext cx="38100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97CE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2" name="Group 71"/>
          <p:cNvGrpSpPr/>
          <p:nvPr/>
        </p:nvGrpSpPr>
        <p:grpSpPr>
          <a:xfrm>
            <a:off x="2792664" y="3505200"/>
            <a:ext cx="4522536" cy="1981994"/>
            <a:chOff x="2792664" y="3810000"/>
            <a:chExt cx="4522536" cy="1981994"/>
          </a:xfrm>
        </p:grpSpPr>
        <p:sp>
          <p:nvSpPr>
            <p:cNvPr id="20" name="Up Arrow 19"/>
            <p:cNvSpPr/>
            <p:nvPr/>
          </p:nvSpPr>
          <p:spPr bwMode="auto">
            <a:xfrm>
              <a:off x="2792664" y="3810000"/>
              <a:ext cx="381000" cy="609600"/>
            </a:xfrm>
            <a:prstGeom prst="upArrow">
              <a:avLst/>
            </a:prstGeom>
            <a:solidFill>
              <a:srgbClr val="FF5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21" name="Up Arrow 20"/>
            <p:cNvSpPr/>
            <p:nvPr/>
          </p:nvSpPr>
          <p:spPr bwMode="auto">
            <a:xfrm flipV="1">
              <a:off x="6934200" y="3810000"/>
              <a:ext cx="381000" cy="609600"/>
            </a:xfrm>
            <a:prstGeom prst="upArrow">
              <a:avLst/>
            </a:prstGeom>
            <a:solidFill>
              <a:srgbClr val="FF5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rot="5400000">
              <a:off x="2326085" y="5143897"/>
              <a:ext cx="1294606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4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 rot="5400000">
              <a:off x="6466827" y="5143103"/>
              <a:ext cx="1294606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4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4038600" y="3505200"/>
            <a:ext cx="4455696" cy="1524794"/>
            <a:chOff x="4038600" y="3810000"/>
            <a:chExt cx="4455696" cy="1524794"/>
          </a:xfrm>
        </p:grpSpPr>
        <p:sp>
          <p:nvSpPr>
            <p:cNvPr id="22" name="Up Arrow 21"/>
            <p:cNvSpPr/>
            <p:nvPr/>
          </p:nvSpPr>
          <p:spPr bwMode="auto">
            <a:xfrm>
              <a:off x="4038600" y="3810000"/>
              <a:ext cx="381000" cy="609600"/>
            </a:xfrm>
            <a:prstGeom prst="upArrow">
              <a:avLst/>
            </a:prstGeom>
            <a:solidFill>
              <a:srgbClr val="00FF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23" name="Up Arrow 22"/>
            <p:cNvSpPr/>
            <p:nvPr/>
          </p:nvSpPr>
          <p:spPr bwMode="auto">
            <a:xfrm flipV="1">
              <a:off x="8113296" y="3810000"/>
              <a:ext cx="381000" cy="609600"/>
            </a:xfrm>
            <a:prstGeom prst="upArrow">
              <a:avLst/>
            </a:prstGeom>
            <a:solidFill>
              <a:srgbClr val="00FFD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 rot="5400000">
              <a:off x="3796612" y="4915297"/>
              <a:ext cx="837406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FFD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auto">
            <a:xfrm rot="5400000">
              <a:off x="7887891" y="4914503"/>
              <a:ext cx="837406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FFD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838200" y="1295400"/>
            <a:ext cx="8001000" cy="2134394"/>
            <a:chOff x="838200" y="1600200"/>
            <a:chExt cx="8001000" cy="2134394"/>
          </a:xfrm>
        </p:grpSpPr>
        <p:grpSp>
          <p:nvGrpSpPr>
            <p:cNvPr id="70" name="Group 69"/>
            <p:cNvGrpSpPr/>
            <p:nvPr/>
          </p:nvGrpSpPr>
          <p:grpSpPr>
            <a:xfrm>
              <a:off x="838200" y="1600200"/>
              <a:ext cx="8001000" cy="1677988"/>
              <a:chOff x="838200" y="1600200"/>
              <a:chExt cx="8001000" cy="1677988"/>
            </a:xfrm>
          </p:grpSpPr>
          <p:cxnSp>
            <p:nvCxnSpPr>
              <p:cNvPr id="38" name="Straight Connector 37"/>
              <p:cNvCxnSpPr/>
              <p:nvPr/>
            </p:nvCxnSpPr>
            <p:spPr bwMode="auto">
              <a:xfrm>
                <a:off x="838200" y="3276600"/>
                <a:ext cx="990600" cy="158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rot="5400000" flipH="1" flipV="1">
                <a:off x="1561306" y="30099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8" name="Group 57"/>
              <p:cNvGrpSpPr/>
              <p:nvPr/>
            </p:nvGrpSpPr>
            <p:grpSpPr>
              <a:xfrm>
                <a:off x="1828800" y="2185976"/>
                <a:ext cx="1143000" cy="534194"/>
                <a:chOff x="1828800" y="2185976"/>
                <a:chExt cx="990600" cy="534194"/>
              </a:xfrm>
            </p:grpSpPr>
            <p:cxnSp>
              <p:nvCxnSpPr>
                <p:cNvPr id="56" name="Straight Connector 55"/>
                <p:cNvCxnSpPr/>
                <p:nvPr/>
              </p:nvCxnSpPr>
              <p:spPr bwMode="auto">
                <a:xfrm>
                  <a:off x="1828800" y="2718582"/>
                  <a:ext cx="990600" cy="15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" name="Straight Connector 56"/>
                <p:cNvCxnSpPr/>
                <p:nvPr/>
              </p:nvCxnSpPr>
              <p:spPr bwMode="auto">
                <a:xfrm rot="5400000" flipH="1" flipV="1">
                  <a:off x="2551906" y="2451882"/>
                  <a:ext cx="533400" cy="15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2971800" y="1626388"/>
                <a:ext cx="1295400" cy="534194"/>
                <a:chOff x="1828800" y="2185976"/>
                <a:chExt cx="990600" cy="534194"/>
              </a:xfrm>
            </p:grpSpPr>
            <p:cxnSp>
              <p:nvCxnSpPr>
                <p:cNvPr id="60" name="Straight Connector 59"/>
                <p:cNvCxnSpPr/>
                <p:nvPr/>
              </p:nvCxnSpPr>
              <p:spPr bwMode="auto">
                <a:xfrm>
                  <a:off x="1828800" y="2718582"/>
                  <a:ext cx="990600" cy="15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 rot="5400000" flipH="1" flipV="1">
                  <a:off x="2551906" y="2451882"/>
                  <a:ext cx="533400" cy="15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62" name="Straight Connector 61"/>
              <p:cNvCxnSpPr/>
              <p:nvPr/>
            </p:nvCxnSpPr>
            <p:spPr bwMode="auto">
              <a:xfrm rot="10800000">
                <a:off x="8305800" y="3276600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 rot="16200000" flipV="1">
                <a:off x="8039894" y="3008312"/>
                <a:ext cx="533400" cy="158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64" name="Group 63"/>
              <p:cNvGrpSpPr/>
              <p:nvPr/>
            </p:nvGrpSpPr>
            <p:grpSpPr>
              <a:xfrm flipH="1">
                <a:off x="7162800" y="2184388"/>
                <a:ext cx="1143000" cy="534194"/>
                <a:chOff x="1828800" y="2185976"/>
                <a:chExt cx="990600" cy="534194"/>
              </a:xfrm>
            </p:grpSpPr>
            <p:cxnSp>
              <p:nvCxnSpPr>
                <p:cNvPr id="65" name="Straight Connector 64"/>
                <p:cNvCxnSpPr/>
                <p:nvPr/>
              </p:nvCxnSpPr>
              <p:spPr bwMode="auto">
                <a:xfrm>
                  <a:off x="1828800" y="2718582"/>
                  <a:ext cx="990600" cy="15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/>
                <p:cNvCxnSpPr/>
                <p:nvPr/>
              </p:nvCxnSpPr>
              <p:spPr bwMode="auto">
                <a:xfrm rot="5400000" flipH="1" flipV="1">
                  <a:off x="2551906" y="2451882"/>
                  <a:ext cx="533400" cy="15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67" name="Group 66"/>
              <p:cNvGrpSpPr/>
              <p:nvPr/>
            </p:nvGrpSpPr>
            <p:grpSpPr>
              <a:xfrm flipH="1">
                <a:off x="5791200" y="1613568"/>
                <a:ext cx="1367592" cy="534194"/>
                <a:chOff x="1828800" y="2185976"/>
                <a:chExt cx="990600" cy="534194"/>
              </a:xfrm>
            </p:grpSpPr>
            <p:cxnSp>
              <p:nvCxnSpPr>
                <p:cNvPr id="68" name="Straight Connector 67"/>
                <p:cNvCxnSpPr/>
                <p:nvPr/>
              </p:nvCxnSpPr>
              <p:spPr bwMode="auto">
                <a:xfrm>
                  <a:off x="1828800" y="2718582"/>
                  <a:ext cx="990600" cy="15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9" name="Straight Connector 68"/>
                <p:cNvCxnSpPr/>
                <p:nvPr/>
              </p:nvCxnSpPr>
              <p:spPr bwMode="auto">
                <a:xfrm rot="5400000" flipH="1" flipV="1">
                  <a:off x="2551906" y="2451882"/>
                  <a:ext cx="533400" cy="1588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73" name="Straight Connector 72"/>
              <p:cNvCxnSpPr/>
              <p:nvPr/>
            </p:nvCxnSpPr>
            <p:spPr bwMode="auto">
              <a:xfrm>
                <a:off x="4267200" y="1600200"/>
                <a:ext cx="1524000" cy="158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2" name="Straight Connector 81"/>
            <p:cNvCxnSpPr/>
            <p:nvPr/>
          </p:nvCxnSpPr>
          <p:spPr bwMode="auto">
            <a:xfrm rot="5400000">
              <a:off x="1616366" y="3542506"/>
              <a:ext cx="38100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97CE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/>
            <p:nvPr/>
          </p:nvCxnSpPr>
          <p:spPr bwMode="auto">
            <a:xfrm rot="5400000">
              <a:off x="5029994" y="2971800"/>
              <a:ext cx="152400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897CE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rot="5400000">
              <a:off x="2541336" y="3276600"/>
              <a:ext cx="91440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4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5400000">
              <a:off x="6682078" y="3275806"/>
              <a:ext cx="91440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4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 rot="5400000">
              <a:off x="3476875" y="2971800"/>
              <a:ext cx="152400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FFD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/>
            <p:nvPr/>
          </p:nvCxnSpPr>
          <p:spPr bwMode="auto">
            <a:xfrm rot="5400000">
              <a:off x="8176960" y="3581400"/>
              <a:ext cx="30480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FFD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8" name="TextBox 97"/>
          <p:cNvSpPr txBox="1"/>
          <p:nvPr/>
        </p:nvSpPr>
        <p:spPr>
          <a:xfrm>
            <a:off x="228600" y="3733800"/>
            <a:ext cx="1091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Sorted</a:t>
            </a:r>
          </a:p>
          <a:p>
            <a:r>
              <a:rPr lang="en-US"/>
              <a:t>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269041" y="1657410"/>
            <a:ext cx="7696200" cy="762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90800" y="1543110"/>
            <a:ext cx="1752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365041" y="1543110"/>
            <a:ext cx="1295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9" name="Rectangle 6"/>
          <p:cNvSpPr/>
          <p:nvPr/>
        </p:nvSpPr>
        <p:spPr bwMode="auto">
          <a:xfrm>
            <a:off x="5002841" y="1543110"/>
            <a:ext cx="1295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9041" y="1295400"/>
            <a:ext cx="95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Track1</a:t>
            </a:r>
          </a:p>
        </p:txBody>
      </p:sp>
      <p:sp>
        <p:nvSpPr>
          <p:cNvPr id="10" name="Left Brace 9"/>
          <p:cNvSpPr/>
          <p:nvPr/>
        </p:nvSpPr>
        <p:spPr bwMode="auto">
          <a:xfrm>
            <a:off x="964241" y="1314510"/>
            <a:ext cx="304800" cy="1219200"/>
          </a:xfrm>
          <a:prstGeom prst="leftBrace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1695510"/>
            <a:ext cx="811841" cy="400110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Chr 1</a:t>
            </a:r>
          </a:p>
        </p:txBody>
      </p:sp>
      <p:grpSp>
        <p:nvGrpSpPr>
          <p:cNvPr id="12" name="Group 41"/>
          <p:cNvGrpSpPr/>
          <p:nvPr/>
        </p:nvGrpSpPr>
        <p:grpSpPr>
          <a:xfrm>
            <a:off x="1269041" y="1828800"/>
            <a:ext cx="7696200" cy="552510"/>
            <a:chOff x="1295400" y="2495490"/>
            <a:chExt cx="7696200" cy="552510"/>
          </a:xfrm>
        </p:grpSpPr>
        <p:grpSp>
          <p:nvGrpSpPr>
            <p:cNvPr id="13" name="Group 40"/>
            <p:cNvGrpSpPr/>
            <p:nvPr/>
          </p:nvGrpSpPr>
          <p:grpSpPr>
            <a:xfrm>
              <a:off x="1295400" y="2743200"/>
              <a:ext cx="7696200" cy="304800"/>
              <a:chOff x="1295400" y="2743200"/>
              <a:chExt cx="7696200" cy="3048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1295400" y="2857500"/>
                <a:ext cx="7696200" cy="76200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21" charset="0"/>
                  <a:ea typeface="ＭＳ Ｐゴシック" pitchFamily="21" charset="-128"/>
                  <a:cs typeface="ＭＳ Ｐゴシック" pitchFamily="21" charset="-128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3505200" y="2743200"/>
                <a:ext cx="13716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21" charset="0"/>
                  <a:ea typeface="ＭＳ Ｐゴシック" pitchFamily="21" charset="-128"/>
                  <a:cs typeface="ＭＳ Ｐゴシック" pitchFamily="21" charset="-128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629400" y="2743200"/>
                <a:ext cx="12954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21" charset="0"/>
                  <a:ea typeface="ＭＳ Ｐゴシック" pitchFamily="21" charset="-128"/>
                  <a:cs typeface="ＭＳ Ｐゴシック" pitchFamily="21" charset="-128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295400" y="2495490"/>
              <a:ext cx="958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Track2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1" y="2785067"/>
            <a:ext cx="8229600" cy="1177333"/>
            <a:chOff x="762001" y="2785067"/>
            <a:chExt cx="8229600" cy="1177333"/>
          </a:xfrm>
        </p:grpSpPr>
        <p:grpSp>
          <p:nvGrpSpPr>
            <p:cNvPr id="22" name="Group 26"/>
            <p:cNvGrpSpPr/>
            <p:nvPr/>
          </p:nvGrpSpPr>
          <p:grpSpPr>
            <a:xfrm>
              <a:off x="762001" y="3399135"/>
              <a:ext cx="8229600" cy="563265"/>
              <a:chOff x="329963" y="3048000"/>
              <a:chExt cx="8509237" cy="461665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838200" y="3276600"/>
                <a:ext cx="80010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" name="TextBox 32"/>
              <p:cNvSpPr txBox="1"/>
              <p:nvPr/>
            </p:nvSpPr>
            <p:spPr>
              <a:xfrm>
                <a:off x="329963" y="3048000"/>
                <a:ext cx="355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0</a:t>
                </a:r>
                <a:endParaRPr lang="en-US"/>
              </a:p>
            </p:txBody>
          </p:sp>
        </p:grpSp>
        <p:grpSp>
          <p:nvGrpSpPr>
            <p:cNvPr id="23" name="Group 27"/>
            <p:cNvGrpSpPr/>
            <p:nvPr/>
          </p:nvGrpSpPr>
          <p:grpSpPr>
            <a:xfrm>
              <a:off x="762001" y="3089870"/>
              <a:ext cx="8229600" cy="563265"/>
              <a:chOff x="329963" y="3048000"/>
              <a:chExt cx="8509237" cy="461665"/>
            </a:xfrm>
          </p:grpSpPr>
          <p:cxnSp>
            <p:nvCxnSpPr>
              <p:cNvPr id="30" name="Straight Connector 29"/>
              <p:cNvCxnSpPr/>
              <p:nvPr/>
            </p:nvCxnSpPr>
            <p:spPr bwMode="auto">
              <a:xfrm>
                <a:off x="838200" y="3276600"/>
                <a:ext cx="80010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329963" y="3048000"/>
                <a:ext cx="3558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1</a:t>
                </a:r>
                <a:endParaRPr lang="en-US"/>
              </a:p>
            </p:txBody>
          </p:sp>
        </p:grpSp>
        <p:grpSp>
          <p:nvGrpSpPr>
            <p:cNvPr id="24" name="Group 30"/>
            <p:cNvGrpSpPr/>
            <p:nvPr/>
          </p:nvGrpSpPr>
          <p:grpSpPr>
            <a:xfrm>
              <a:off x="762001" y="2785067"/>
              <a:ext cx="8229600" cy="563264"/>
              <a:chOff x="329963" y="3047997"/>
              <a:chExt cx="8509237" cy="461664"/>
            </a:xfrm>
          </p:grpSpPr>
          <p:cxnSp>
            <p:nvCxnSpPr>
              <p:cNvPr id="28" name="Straight Connector 27"/>
              <p:cNvCxnSpPr/>
              <p:nvPr/>
            </p:nvCxnSpPr>
            <p:spPr bwMode="auto">
              <a:xfrm>
                <a:off x="838200" y="3276600"/>
                <a:ext cx="8001000" cy="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329963" y="3047997"/>
                <a:ext cx="355837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2</a:t>
                </a:r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295400" y="3063927"/>
            <a:ext cx="7693200" cy="625336"/>
            <a:chOff x="1295400" y="3063927"/>
            <a:chExt cx="7693200" cy="625336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1295400" y="3657600"/>
              <a:ext cx="1295400" cy="69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rot="16200000" flipV="1">
              <a:off x="2439199" y="3504402"/>
              <a:ext cx="303343" cy="1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16200000" flipV="1">
              <a:off x="3327569" y="3224472"/>
              <a:ext cx="303343" cy="1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16200000" flipV="1">
              <a:off x="4186181" y="3215529"/>
              <a:ext cx="303343" cy="1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16200000" flipV="1">
              <a:off x="4695982" y="3532876"/>
              <a:ext cx="303343" cy="1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 rot="16200000" flipV="1">
              <a:off x="4848028" y="3537522"/>
              <a:ext cx="303343" cy="1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rot="16200000" flipV="1">
              <a:off x="6144890" y="3519284"/>
              <a:ext cx="303343" cy="1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16200000" flipV="1">
              <a:off x="6448983" y="3537522"/>
              <a:ext cx="303343" cy="1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 rot="16200000" flipV="1">
              <a:off x="7209215" y="3215529"/>
              <a:ext cx="303343" cy="1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rot="16200000" flipV="1">
              <a:off x="7745848" y="3215529"/>
              <a:ext cx="303343" cy="1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rot="16200000" flipV="1">
              <a:off x="8506077" y="3537522"/>
              <a:ext cx="303343" cy="14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2574729" y="3371732"/>
              <a:ext cx="895497" cy="9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flipV="1">
              <a:off x="3475275" y="3077516"/>
              <a:ext cx="862507" cy="10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4320388" y="3367459"/>
              <a:ext cx="527195" cy="52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 flipV="1">
              <a:off x="4851049" y="3667836"/>
              <a:ext cx="148580" cy="571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5003095" y="3378391"/>
              <a:ext cx="1293397" cy="32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6273126" y="3673551"/>
              <a:ext cx="327458" cy="32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flipV="1">
              <a:off x="6604049" y="3372676"/>
              <a:ext cx="756765" cy="571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7364279" y="3074287"/>
              <a:ext cx="527195" cy="52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7887673" y="3369447"/>
              <a:ext cx="770003" cy="32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 flipV="1">
              <a:off x="8661142" y="3667836"/>
              <a:ext cx="327458" cy="571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3263008" y="1295400"/>
            <a:ext cx="1347695" cy="4953000"/>
            <a:chOff x="3263008" y="1295400"/>
            <a:chExt cx="1347695" cy="4953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487312" y="4343400"/>
              <a:ext cx="877302" cy="304800"/>
            </a:xfrm>
            <a:prstGeom prst="rect">
              <a:avLst/>
            </a:prstGeom>
            <a:gradFill flip="none" rotWithShape="1">
              <a:gsLst>
                <a:gs pos="98000">
                  <a:schemeClr val="accent1">
                    <a:lumMod val="40000"/>
                    <a:lumOff val="60000"/>
                  </a:schemeClr>
                </a:gs>
                <a:gs pos="100000">
                  <a:srgbClr val="FFFFFF"/>
                </a:gs>
                <a:gs pos="0">
                  <a:schemeClr val="accent2">
                    <a:lumMod val="40000"/>
                    <a:lumOff val="60000"/>
                  </a:schemeClr>
                </a:gs>
              </a:gsLst>
              <a:lin ang="16200000" scaled="0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 rot="5400000" flipH="1" flipV="1">
              <a:off x="1958840" y="2814928"/>
              <a:ext cx="3048000" cy="89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rot="16200000" flipV="1">
              <a:off x="2837899" y="2800901"/>
              <a:ext cx="3028890" cy="178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Left Brace 90"/>
            <p:cNvSpPr/>
            <p:nvPr/>
          </p:nvSpPr>
          <p:spPr bwMode="auto">
            <a:xfrm rot="16200000">
              <a:off x="3821268" y="4533900"/>
              <a:ext cx="228600" cy="1066800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63008" y="5417403"/>
              <a:ext cx="13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Pairwise</a:t>
              </a:r>
            </a:p>
            <a:p>
              <a:pPr algn="ctr"/>
              <a:r>
                <a:rPr lang="en-US"/>
                <a:t>overlap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952999" y="1304696"/>
            <a:ext cx="1406099" cy="4943704"/>
            <a:chOff x="4952999" y="1304696"/>
            <a:chExt cx="1406099" cy="4943704"/>
          </a:xfrm>
        </p:grpSpPr>
        <p:sp>
          <p:nvSpPr>
            <p:cNvPr id="18" name="Rectangle 6"/>
            <p:cNvSpPr/>
            <p:nvPr/>
          </p:nvSpPr>
          <p:spPr bwMode="auto">
            <a:xfrm>
              <a:off x="5002368" y="4343400"/>
              <a:ext cx="12954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rot="16200000" flipV="1">
              <a:off x="3487923" y="2810197"/>
              <a:ext cx="3028890" cy="178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 rot="16200000" flipV="1">
              <a:off x="4778675" y="2818789"/>
              <a:ext cx="3028890" cy="178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2" name="Left Brace 91"/>
            <p:cNvSpPr/>
            <p:nvPr/>
          </p:nvSpPr>
          <p:spPr bwMode="auto">
            <a:xfrm rot="16200000">
              <a:off x="5541749" y="4364251"/>
              <a:ext cx="228600" cy="1406099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051384" y="5417403"/>
              <a:ext cx="12109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Solitary</a:t>
              </a:r>
            </a:p>
            <a:p>
              <a:pPr algn="ctr"/>
              <a:r>
                <a:rPr lang="en-US"/>
                <a:t>region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553200" y="1304344"/>
            <a:ext cx="2209800" cy="4944056"/>
            <a:chOff x="6553200" y="1304344"/>
            <a:chExt cx="2209800" cy="4944056"/>
          </a:xfrm>
        </p:grpSpPr>
        <p:sp>
          <p:nvSpPr>
            <p:cNvPr id="19" name="Rectangle 18"/>
            <p:cNvSpPr/>
            <p:nvPr/>
          </p:nvSpPr>
          <p:spPr bwMode="auto">
            <a:xfrm>
              <a:off x="6591640" y="4343400"/>
              <a:ext cx="2063680" cy="3048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lumMod val="40000"/>
                    <a:lumOff val="60000"/>
                  </a:schemeClr>
                </a:gs>
                <a:gs pos="0">
                  <a:srgbClr val="FFFFFF"/>
                </a:gs>
                <a:gs pos="1000">
                  <a:schemeClr val="accent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 rot="16200000" flipV="1">
              <a:off x="5079179" y="2818789"/>
              <a:ext cx="3028890" cy="178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 rot="16200000" flipV="1">
              <a:off x="7136579" y="2809845"/>
              <a:ext cx="3028890" cy="178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Left Brace 92"/>
            <p:cNvSpPr/>
            <p:nvPr/>
          </p:nvSpPr>
          <p:spPr bwMode="auto">
            <a:xfrm rot="16200000">
              <a:off x="7543800" y="3962401"/>
              <a:ext cx="228600" cy="2209800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064064" y="5417403"/>
              <a:ext cx="11941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Union</a:t>
              </a:r>
            </a:p>
            <a:p>
              <a:pPr algn="ctr"/>
              <a:r>
                <a:rPr lang="en-US"/>
                <a:t>overlap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181600" y="1370085"/>
            <a:ext cx="1828800" cy="381000"/>
          </a:xfrm>
          <a:prstGeom prst="rect">
            <a:avLst/>
          </a:prstGeom>
          <a:solidFill>
            <a:srgbClr val="D2D2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rPr>
              <a:t>Read track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81600" y="3958772"/>
            <a:ext cx="1828800" cy="381000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rPr>
              <a:t>Get regions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181600" y="4873172"/>
            <a:ext cx="1828800" cy="381000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rPr>
              <a:t>Do overlap</a:t>
            </a:r>
          </a:p>
        </p:txBody>
      </p:sp>
      <p:sp>
        <p:nvSpPr>
          <p:cNvPr id="8" name="Connector 7"/>
          <p:cNvSpPr/>
          <p:nvPr/>
        </p:nvSpPr>
        <p:spPr bwMode="auto">
          <a:xfrm>
            <a:off x="4343400" y="836685"/>
            <a:ext cx="228600" cy="228600"/>
          </a:xfrm>
          <a:prstGeom prst="flowChartConnec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9" name="Connector 8"/>
          <p:cNvSpPr/>
          <p:nvPr/>
        </p:nvSpPr>
        <p:spPr bwMode="auto">
          <a:xfrm>
            <a:off x="4343400" y="5787572"/>
            <a:ext cx="228600" cy="228600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5000" y="1370085"/>
            <a:ext cx="1828800" cy="381000"/>
          </a:xfrm>
          <a:prstGeom prst="rect">
            <a:avLst/>
          </a:prstGeom>
          <a:solidFill>
            <a:srgbClr val="8BFEE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rPr>
              <a:t>Read track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05000" y="3958772"/>
            <a:ext cx="1828800" cy="38100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rPr>
              <a:t>Get regions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905000" y="4873172"/>
            <a:ext cx="1828800" cy="381000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rPr>
              <a:t>Do overlap</a:t>
            </a:r>
          </a:p>
        </p:txBody>
      </p:sp>
      <p:cxnSp>
        <p:nvCxnSpPr>
          <p:cNvPr id="30" name="Straight Arrow Connector 29"/>
          <p:cNvCxnSpPr>
            <a:stCxn id="12" idx="2"/>
            <a:endCxn id="13" idx="0"/>
          </p:cNvCxnSpPr>
          <p:nvPr/>
        </p:nvCxnSpPr>
        <p:spPr bwMode="auto">
          <a:xfrm rot="5400000">
            <a:off x="2552700" y="4606472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4" idx="2"/>
            <a:endCxn id="5" idx="0"/>
          </p:cNvCxnSpPr>
          <p:nvPr/>
        </p:nvCxnSpPr>
        <p:spPr bwMode="auto">
          <a:xfrm rot="5400000">
            <a:off x="5829300" y="4606472"/>
            <a:ext cx="533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hape 37"/>
          <p:cNvCxnSpPr>
            <a:stCxn id="8" idx="2"/>
            <a:endCxn id="11" idx="0"/>
          </p:cNvCxnSpPr>
          <p:nvPr/>
        </p:nvCxnSpPr>
        <p:spPr bwMode="auto">
          <a:xfrm rot="10800000" flipV="1">
            <a:off x="2819400" y="950985"/>
            <a:ext cx="1524000" cy="419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hape 41"/>
          <p:cNvCxnSpPr>
            <a:stCxn id="8" idx="6"/>
            <a:endCxn id="3" idx="0"/>
          </p:cNvCxnSpPr>
          <p:nvPr/>
        </p:nvCxnSpPr>
        <p:spPr bwMode="auto">
          <a:xfrm>
            <a:off x="4572000" y="950985"/>
            <a:ext cx="1524000" cy="419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Connector 42"/>
          <p:cNvSpPr/>
          <p:nvPr/>
        </p:nvSpPr>
        <p:spPr bwMode="auto">
          <a:xfrm>
            <a:off x="4343400" y="2132085"/>
            <a:ext cx="228600" cy="228600"/>
          </a:xfrm>
          <a:prstGeom prst="flowChartConnector">
            <a:avLst/>
          </a:prstGeom>
          <a:solidFill>
            <a:srgbClr val="D2D2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44" name="Connector 43"/>
          <p:cNvSpPr/>
          <p:nvPr/>
        </p:nvSpPr>
        <p:spPr bwMode="auto">
          <a:xfrm>
            <a:off x="4343400" y="3272972"/>
            <a:ext cx="228600" cy="228600"/>
          </a:xfrm>
          <a:prstGeom prst="flowChartConnector">
            <a:avLst/>
          </a:prstGeom>
          <a:solidFill>
            <a:srgbClr val="D2D2F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21" charset="0"/>
              <a:ea typeface="ＭＳ Ｐゴシック" pitchFamily="21" charset="-128"/>
              <a:cs typeface="ＭＳ Ｐゴシック" pitchFamily="21" charset="-128"/>
            </a:endParaRPr>
          </a:p>
        </p:txBody>
      </p:sp>
      <p:cxnSp>
        <p:nvCxnSpPr>
          <p:cNvPr id="46" name="Shape 45"/>
          <p:cNvCxnSpPr>
            <a:stCxn id="11" idx="2"/>
            <a:endCxn id="43" idx="2"/>
          </p:cNvCxnSpPr>
          <p:nvPr/>
        </p:nvCxnSpPr>
        <p:spPr bwMode="auto">
          <a:xfrm rot="16200000" flipH="1">
            <a:off x="3333750" y="1236735"/>
            <a:ext cx="495300" cy="15240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hape 47"/>
          <p:cNvCxnSpPr>
            <a:stCxn id="3" idx="2"/>
            <a:endCxn id="43" idx="6"/>
          </p:cNvCxnSpPr>
          <p:nvPr/>
        </p:nvCxnSpPr>
        <p:spPr bwMode="auto">
          <a:xfrm rot="5400000">
            <a:off x="5086350" y="1236735"/>
            <a:ext cx="495300" cy="15240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stCxn id="44" idx="2"/>
            <a:endCxn id="12" idx="0"/>
          </p:cNvCxnSpPr>
          <p:nvPr/>
        </p:nvCxnSpPr>
        <p:spPr bwMode="auto">
          <a:xfrm rot="10800000" flipV="1">
            <a:off x="2819400" y="3387272"/>
            <a:ext cx="15240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hape 53"/>
          <p:cNvCxnSpPr>
            <a:stCxn id="44" idx="6"/>
            <a:endCxn id="4" idx="0"/>
          </p:cNvCxnSpPr>
          <p:nvPr/>
        </p:nvCxnSpPr>
        <p:spPr bwMode="auto">
          <a:xfrm>
            <a:off x="4572000" y="3387272"/>
            <a:ext cx="15240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hape 55"/>
          <p:cNvCxnSpPr>
            <a:stCxn id="13" idx="2"/>
            <a:endCxn id="9" idx="2"/>
          </p:cNvCxnSpPr>
          <p:nvPr/>
        </p:nvCxnSpPr>
        <p:spPr bwMode="auto">
          <a:xfrm rot="16200000" flipH="1">
            <a:off x="3257550" y="4816022"/>
            <a:ext cx="647700" cy="15240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hape 57"/>
          <p:cNvCxnSpPr>
            <a:stCxn id="5" idx="2"/>
            <a:endCxn id="9" idx="6"/>
          </p:cNvCxnSpPr>
          <p:nvPr/>
        </p:nvCxnSpPr>
        <p:spPr bwMode="auto">
          <a:xfrm rot="5400000">
            <a:off x="5010150" y="4816022"/>
            <a:ext cx="647700" cy="15240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43" idx="4"/>
            <a:endCxn id="44" idx="0"/>
          </p:cNvCxnSpPr>
          <p:nvPr/>
        </p:nvCxnSpPr>
        <p:spPr bwMode="auto">
          <a:xfrm rot="5400000">
            <a:off x="4001557" y="2816828"/>
            <a:ext cx="91228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rot="5400000" flipH="1" flipV="1">
            <a:off x="4114800" y="1522485"/>
            <a:ext cx="15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4132688" y="1598685"/>
            <a:ext cx="6096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4132688" y="4154304"/>
            <a:ext cx="6096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4137336" y="5077648"/>
            <a:ext cx="609600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17821" y="1370085"/>
            <a:ext cx="1339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Track 1…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39000" y="1370085"/>
            <a:ext cx="1410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…Track 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7821" y="3958772"/>
            <a:ext cx="148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Chrom 1…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239000" y="3958772"/>
            <a:ext cx="1529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…Chrom N</a:t>
            </a:r>
          </a:p>
        </p:txBody>
      </p:sp>
      <p:cxnSp>
        <p:nvCxnSpPr>
          <p:cNvPr id="73" name="Straight Arrow Connector 72"/>
          <p:cNvCxnSpPr>
            <a:endCxn id="8" idx="0"/>
          </p:cNvCxnSpPr>
          <p:nvPr/>
        </p:nvCxnSpPr>
        <p:spPr bwMode="auto">
          <a:xfrm rot="16200000" flipH="1">
            <a:off x="4304234" y="683219"/>
            <a:ext cx="303284" cy="36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4302910" y="6171134"/>
            <a:ext cx="303284" cy="36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3962400" y="2590800"/>
            <a:ext cx="4724400" cy="381000"/>
            <a:chOff x="3962400" y="2971800"/>
            <a:chExt cx="4724400" cy="381000"/>
          </a:xfrm>
        </p:grpSpPr>
        <p:sp>
          <p:nvSpPr>
            <p:cNvPr id="34" name="Donut 33"/>
            <p:cNvSpPr/>
            <p:nvPr/>
          </p:nvSpPr>
          <p:spPr bwMode="auto">
            <a:xfrm>
              <a:off x="3962400" y="3048000"/>
              <a:ext cx="990600" cy="228600"/>
            </a:xfrm>
            <a:prstGeom prst="donu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943600" y="2971800"/>
              <a:ext cx="2743200" cy="381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21" charset="0"/>
                  <a:ea typeface="ＭＳ Ｐゴシック" pitchFamily="21" charset="-128"/>
                  <a:cs typeface="ＭＳ Ｐゴシック" pitchFamily="21" charset="-128"/>
                </a:rPr>
                <a:t>Serial part (won’t speed</a:t>
              </a:r>
              <a:r>
                <a:rPr kumimoji="0" lang="en-US" sz="1600" b="0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21" charset="0"/>
                  <a:ea typeface="ＭＳ Ｐゴシック" pitchFamily="21" charset="-128"/>
                  <a:cs typeface="ＭＳ Ｐゴシック" pitchFamily="21" charset="-128"/>
                </a:rPr>
                <a:t> up)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21" charset="0"/>
                <a:ea typeface="ＭＳ Ｐゴシック" pitchFamily="21" charset="-128"/>
                <a:cs typeface="ＭＳ Ｐゴシック" pitchFamily="21" charset="-128"/>
              </a:endParaRPr>
            </a:p>
          </p:txBody>
        </p:sp>
        <p:cxnSp>
          <p:nvCxnSpPr>
            <p:cNvPr id="39" name="Straight Connector 38"/>
            <p:cNvCxnSpPr>
              <a:stCxn id="34" idx="6"/>
              <a:endCxn id="36" idx="1"/>
            </p:cNvCxnSpPr>
            <p:nvPr/>
          </p:nvCxnSpPr>
          <p:spPr bwMode="auto">
            <a:xfrm>
              <a:off x="4953000" y="3162300"/>
              <a:ext cx="9906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">
  <a:themeElements>
    <a:clrScheme name="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u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1" charset="0"/>
            <a:ea typeface="ＭＳ Ｐゴシック" pitchFamily="21" charset="-128"/>
            <a:cs typeface="ＭＳ Ｐゴシック" pitchFamily="2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21" charset="0"/>
            <a:ea typeface="ＭＳ Ｐゴシック" pitchFamily="21" charset="-128"/>
            <a:cs typeface="ＭＳ Ｐゴシック" pitchFamily="21" charset="-128"/>
          </a:defRPr>
        </a:defPPr>
      </a:lstStyle>
    </a:lnDef>
  </a:objectDefaults>
  <a:extraClrSchemeLst>
    <a:extraClrScheme>
      <a:clrScheme name="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HD:Applications:Externsoft:Microsoft Office 2004:Templates:My Templates:blue.pot</Template>
  <TotalTime>2678</TotalTime>
  <Words>70</Words>
  <Application>Microsoft Macintosh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blue</vt:lpstr>
      <vt:lpstr>Slide 1</vt:lpstr>
      <vt:lpstr>Slide 2</vt:lpstr>
      <vt:lpstr>Slide 3</vt:lpstr>
      <vt:lpstr>Slide 4</vt:lpstr>
      <vt:lpstr>Slide 5</vt:lpstr>
    </vt:vector>
  </TitlesOfParts>
  <Company>Aszódi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MULTISCALE PEAK DETECTION</dc:title>
  <dc:creator>Aszódi</dc:creator>
  <cp:lastModifiedBy>Aszódi</cp:lastModifiedBy>
  <cp:revision>243</cp:revision>
  <dcterms:created xsi:type="dcterms:W3CDTF">2010-08-06T13:18:46Z</dcterms:created>
  <dcterms:modified xsi:type="dcterms:W3CDTF">2010-08-06T13:24:22Z</dcterms:modified>
</cp:coreProperties>
</file>