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F2EB-7D6D-D144-B977-3F66954C3D5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965-1C87-D443-8191-9FA37FD0C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F2EB-7D6D-D144-B977-3F66954C3D5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965-1C87-D443-8191-9FA37FD0C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F2EB-7D6D-D144-B977-3F66954C3D5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965-1C87-D443-8191-9FA37FD0CDA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F2EB-7D6D-D144-B977-3F66954C3D5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965-1C87-D443-8191-9FA37FD0CD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F2EB-7D6D-D144-B977-3F66954C3D5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965-1C87-D443-8191-9FA37FD0C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F2EB-7D6D-D144-B977-3F66954C3D5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965-1C87-D443-8191-9FA37FD0CD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F2EB-7D6D-D144-B977-3F66954C3D5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965-1C87-D443-8191-9FA37FD0C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F2EB-7D6D-D144-B977-3F66954C3D5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965-1C87-D443-8191-9FA37FD0C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F2EB-7D6D-D144-B977-3F66954C3D5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965-1C87-D443-8191-9FA37FD0C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F2EB-7D6D-D144-B977-3F66954C3D5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965-1C87-D443-8191-9FA37FD0CDA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F2EB-7D6D-D144-B977-3F66954C3D5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965-1C87-D443-8191-9FA37FD0CD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523F2EB-7D6D-D144-B977-3F66954C3D5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4F7965-1C87-D443-8191-9FA37FD0CD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Sweet Tunes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music video download </a:t>
            </a:r>
            <a:r>
              <a:rPr lang="en-US" smtClean="0"/>
              <a:t>interface </a:t>
            </a:r>
            <a:r>
              <a:rPr lang="en-US" smtClean="0"/>
              <a:t>prototype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83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audience: Anybody!</a:t>
            </a:r>
          </a:p>
          <a:p>
            <a:pPr lvl="1"/>
            <a:r>
              <a:rPr lang="en-US" dirty="0" smtClean="0"/>
              <a:t>Anyone can use Sweet Tunes to upload or download music. </a:t>
            </a:r>
            <a:endParaRPr lang="en-US" dirty="0"/>
          </a:p>
          <a:p>
            <a:r>
              <a:rPr lang="en-US" dirty="0" smtClean="0"/>
              <a:t>Access: Free to use.</a:t>
            </a:r>
          </a:p>
          <a:p>
            <a:pPr lvl="1"/>
            <a:r>
              <a:rPr lang="en-US" dirty="0" smtClean="0"/>
              <a:t>All music uploaded to Sweet Tunes is assumed to be legal and obey all copyright laws, therefore, anyone can download the music since it is free to the public.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9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Page layout</a:t>
            </a:r>
            <a:endParaRPr lang="en-US" dirty="0"/>
          </a:p>
        </p:txBody>
      </p:sp>
      <p:pic>
        <p:nvPicPr>
          <p:cNvPr id="4" name="Picture 3" descr="Screen Shot 2016-04-06 at 5.3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91056"/>
            <a:ext cx="5556576" cy="4933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6109" y="1974249"/>
            <a:ext cx="25901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Search results will show up with title and artist, as well as a download link or a play link.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can control how many results they view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Search results are based on relevance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can also change what they are searching for: can search for artist, song title,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6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screen</a:t>
            </a:r>
            <a:endParaRPr lang="en-US" dirty="0"/>
          </a:p>
        </p:txBody>
      </p:sp>
      <p:pic>
        <p:nvPicPr>
          <p:cNvPr id="4" name="Picture 3" descr="Screen Shot 2016-04-06 at 5.38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0892"/>
            <a:ext cx="5917510" cy="5307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3311" y="1785626"/>
            <a:ext cx="237637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Users can also use Sweet Tunes to play music as well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Music video will show up, and if the song has no video, the album artwork of the song will show up.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green triangle over the video/picture is the play button, progress bar is at bottom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Lyrics option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Download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67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122</TotalTime>
  <Words>180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Waveform</vt:lpstr>
      <vt:lpstr>Sweet Tunes</vt:lpstr>
      <vt:lpstr>About the Interface</vt:lpstr>
      <vt:lpstr>Search Page layout</vt:lpstr>
      <vt:lpstr>Play screen</vt:lpstr>
    </vt:vector>
  </TitlesOfParts>
  <Company>Central York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SweetTunes</dc:title>
  <dc:creator>Emma Herbert</dc:creator>
  <cp:lastModifiedBy>perks</cp:lastModifiedBy>
  <cp:revision>4</cp:revision>
  <dcterms:created xsi:type="dcterms:W3CDTF">2016-04-06T19:49:11Z</dcterms:created>
  <dcterms:modified xsi:type="dcterms:W3CDTF">2016-08-30T16:08:38Z</dcterms:modified>
</cp:coreProperties>
</file>