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4BBF6-C1EE-4752-AE79-20B6A9303DE6}" v="6" dt="2021-11-18T03:59:50.607"/>
    <p1510:client id="{D05C3618-99FB-8048-81DD-65A2B30715BA}" v="1123" dt="2020-11-18T06:08:47.208"/>
    <p1510:client id="{E60F73E6-1652-001C-DE51-2D727EA645A2}" v="28" dt="2020-11-19T16:29:38.154"/>
    <p1510:client id="{FF7CCAAE-E586-4BE0-9D03-5CE2791BCB97}" v="181" dt="2020-11-17T22:36:11.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seng, Angela" userId="S::aat52@pitt.edu::9b7abd0f-6f7f-4a52-b84a-2640c712ad0c" providerId="AD" clId="Web-{FF7CCAAE-E586-4BE0-9D03-5CE2791BCB97}"/>
    <pc:docChg chg="addSld modSld addMainMaster delMainMaster">
      <pc:chgData name="Tseng, Angela" userId="S::aat52@pitt.edu::9b7abd0f-6f7f-4a52-b84a-2640c712ad0c" providerId="AD" clId="Web-{FF7CCAAE-E586-4BE0-9D03-5CE2791BCB97}" dt="2020-11-17T22:36:11.373" v="175"/>
      <pc:docMkLst>
        <pc:docMk/>
      </pc:docMkLst>
      <pc:sldChg chg="addSp delSp modSp mod setBg modClrScheme chgLayout">
        <pc:chgData name="Tseng, Angela" userId="S::aat52@pitt.edu::9b7abd0f-6f7f-4a52-b84a-2640c712ad0c" providerId="AD" clId="Web-{FF7CCAAE-E586-4BE0-9D03-5CE2791BCB97}" dt="2020-11-17T22:36:11.373" v="175"/>
        <pc:sldMkLst>
          <pc:docMk/>
          <pc:sldMk cId="109857222" sldId="256"/>
        </pc:sldMkLst>
        <pc:spChg chg="mod">
          <ac:chgData name="Tseng, Angela" userId="S::aat52@pitt.edu::9b7abd0f-6f7f-4a52-b84a-2640c712ad0c" providerId="AD" clId="Web-{FF7CCAAE-E586-4BE0-9D03-5CE2791BCB97}" dt="2020-11-17T22:36:07.732" v="173" actId="20577"/>
          <ac:spMkLst>
            <pc:docMk/>
            <pc:sldMk cId="109857222" sldId="256"/>
            <ac:spMk id="2" creationId="{00000000-0000-0000-0000-000000000000}"/>
          </ac:spMkLst>
        </pc:spChg>
        <pc:spChg chg="del mod">
          <ac:chgData name="Tseng, Angela" userId="S::aat52@pitt.edu::9b7abd0f-6f7f-4a52-b84a-2640c712ad0c" providerId="AD" clId="Web-{FF7CCAAE-E586-4BE0-9D03-5CE2791BCB97}" dt="2020-11-17T22:36:11.373" v="175"/>
          <ac:spMkLst>
            <pc:docMk/>
            <pc:sldMk cId="109857222" sldId="256"/>
            <ac:spMk id="3" creationId="{00000000-0000-0000-0000-000000000000}"/>
          </ac:spMkLst>
        </pc:spChg>
        <pc:spChg chg="add">
          <ac:chgData name="Tseng, Angela" userId="S::aat52@pitt.edu::9b7abd0f-6f7f-4a52-b84a-2640c712ad0c" providerId="AD" clId="Web-{FF7CCAAE-E586-4BE0-9D03-5CE2791BCB97}" dt="2020-11-17T22:27:11.838" v="0"/>
          <ac:spMkLst>
            <pc:docMk/>
            <pc:sldMk cId="109857222" sldId="256"/>
            <ac:spMk id="9" creationId="{F1174801-1395-44C5-9B00-CCAC45C056E7}"/>
          </ac:spMkLst>
        </pc:spChg>
        <pc:spChg chg="add">
          <ac:chgData name="Tseng, Angela" userId="S::aat52@pitt.edu::9b7abd0f-6f7f-4a52-b84a-2640c712ad0c" providerId="AD" clId="Web-{FF7CCAAE-E586-4BE0-9D03-5CE2791BCB97}" dt="2020-11-17T22:27:11.838" v="0"/>
          <ac:spMkLst>
            <pc:docMk/>
            <pc:sldMk cId="109857222" sldId="256"/>
            <ac:spMk id="11" creationId="{996DFAFB-BCE1-4BEC-82FB-D574234DEF0A}"/>
          </ac:spMkLst>
        </pc:spChg>
        <pc:spChg chg="add">
          <ac:chgData name="Tseng, Angela" userId="S::aat52@pitt.edu::9b7abd0f-6f7f-4a52-b84a-2640c712ad0c" providerId="AD" clId="Web-{FF7CCAAE-E586-4BE0-9D03-5CE2791BCB97}" dt="2020-11-17T22:27:11.838" v="0"/>
          <ac:spMkLst>
            <pc:docMk/>
            <pc:sldMk cId="109857222" sldId="256"/>
            <ac:spMk id="13" creationId="{60E728E6-A07E-4A6C-AB92-D56E1402F61A}"/>
          </ac:spMkLst>
        </pc:spChg>
        <pc:grpChg chg="add">
          <ac:chgData name="Tseng, Angela" userId="S::aat52@pitt.edu::9b7abd0f-6f7f-4a52-b84a-2640c712ad0c" providerId="AD" clId="Web-{FF7CCAAE-E586-4BE0-9D03-5CE2791BCB97}" dt="2020-11-17T22:27:11.838" v="0"/>
          <ac:grpSpMkLst>
            <pc:docMk/>
            <pc:sldMk cId="109857222" sldId="256"/>
            <ac:grpSpMk id="15" creationId="{18579DB9-24B0-487B-81E3-8D02AD5F8C81}"/>
          </ac:grpSpMkLst>
        </pc:grpChg>
        <pc:grpChg chg="add">
          <ac:chgData name="Tseng, Angela" userId="S::aat52@pitt.edu::9b7abd0f-6f7f-4a52-b84a-2640c712ad0c" providerId="AD" clId="Web-{FF7CCAAE-E586-4BE0-9D03-5CE2791BCB97}" dt="2020-11-17T22:27:11.838" v="0"/>
          <ac:grpSpMkLst>
            <pc:docMk/>
            <pc:sldMk cId="109857222" sldId="256"/>
            <ac:grpSpMk id="24" creationId="{5C0E6139-8A19-4905-87E2-E547D7B7F1AF}"/>
          </ac:grpSpMkLst>
        </pc:grpChg>
        <pc:grpChg chg="add">
          <ac:chgData name="Tseng, Angela" userId="S::aat52@pitt.edu::9b7abd0f-6f7f-4a52-b84a-2640c712ad0c" providerId="AD" clId="Web-{FF7CCAAE-E586-4BE0-9D03-5CE2791BCB97}" dt="2020-11-17T22:27:11.838" v="0"/>
          <ac:grpSpMkLst>
            <pc:docMk/>
            <pc:sldMk cId="109857222" sldId="256"/>
            <ac:grpSpMk id="28" creationId="{8F281804-17FE-49B9-9065-1A44CD473CAE}"/>
          </ac:grpSpMkLst>
        </pc:grpChg>
        <pc:picChg chg="add">
          <ac:chgData name="Tseng, Angela" userId="S::aat52@pitt.edu::9b7abd0f-6f7f-4a52-b84a-2640c712ad0c" providerId="AD" clId="Web-{FF7CCAAE-E586-4BE0-9D03-5CE2791BCB97}" dt="2020-11-17T22:27:11.838" v="0"/>
          <ac:picMkLst>
            <pc:docMk/>
            <pc:sldMk cId="109857222" sldId="256"/>
            <ac:picMk id="4" creationId="{E0AFB1BB-DBA9-4E9B-BE05-BC1AB20205B3}"/>
          </ac:picMkLst>
        </pc:picChg>
      </pc:sldChg>
      <pc:sldChg chg="modSp new">
        <pc:chgData name="Tseng, Angela" userId="S::aat52@pitt.edu::9b7abd0f-6f7f-4a52-b84a-2640c712ad0c" providerId="AD" clId="Web-{FF7CCAAE-E586-4BE0-9D03-5CE2791BCB97}" dt="2020-11-17T22:31:05.918" v="31" actId="20577"/>
        <pc:sldMkLst>
          <pc:docMk/>
          <pc:sldMk cId="101418171" sldId="257"/>
        </pc:sldMkLst>
        <pc:spChg chg="mod">
          <ac:chgData name="Tseng, Angela" userId="S::aat52@pitt.edu::9b7abd0f-6f7f-4a52-b84a-2640c712ad0c" providerId="AD" clId="Web-{FF7CCAAE-E586-4BE0-9D03-5CE2791BCB97}" dt="2020-11-17T22:30:52.308" v="8" actId="20577"/>
          <ac:spMkLst>
            <pc:docMk/>
            <pc:sldMk cId="101418171" sldId="257"/>
            <ac:spMk id="2" creationId="{1956BD9A-5549-47B3-A812-846327BD2919}"/>
          </ac:spMkLst>
        </pc:spChg>
        <pc:spChg chg="mod">
          <ac:chgData name="Tseng, Angela" userId="S::aat52@pitt.edu::9b7abd0f-6f7f-4a52-b84a-2640c712ad0c" providerId="AD" clId="Web-{FF7CCAAE-E586-4BE0-9D03-5CE2791BCB97}" dt="2020-11-17T22:31:05.918" v="31" actId="20577"/>
          <ac:spMkLst>
            <pc:docMk/>
            <pc:sldMk cId="101418171" sldId="257"/>
            <ac:spMk id="3" creationId="{8C4A95AD-4903-4DF8-B68B-BD5F5BF06A04}"/>
          </ac:spMkLst>
        </pc:spChg>
      </pc:sldChg>
      <pc:sldChg chg="modSp new">
        <pc:chgData name="Tseng, Angela" userId="S::aat52@pitt.edu::9b7abd0f-6f7f-4a52-b84a-2640c712ad0c" providerId="AD" clId="Web-{FF7CCAAE-E586-4BE0-9D03-5CE2791BCB97}" dt="2020-11-17T22:31:18.590" v="44" actId="20577"/>
        <pc:sldMkLst>
          <pc:docMk/>
          <pc:sldMk cId="1663962269" sldId="258"/>
        </pc:sldMkLst>
        <pc:spChg chg="mod">
          <ac:chgData name="Tseng, Angela" userId="S::aat52@pitt.edu::9b7abd0f-6f7f-4a52-b84a-2640c712ad0c" providerId="AD" clId="Web-{FF7CCAAE-E586-4BE0-9D03-5CE2791BCB97}" dt="2020-11-17T22:31:18.590" v="44" actId="20577"/>
          <ac:spMkLst>
            <pc:docMk/>
            <pc:sldMk cId="1663962269" sldId="258"/>
            <ac:spMk id="2" creationId="{96E555E0-8CC2-4938-9C7A-87465B4F97D2}"/>
          </ac:spMkLst>
        </pc:spChg>
      </pc:sldChg>
      <pc:sldChg chg="modSp new">
        <pc:chgData name="Tseng, Angela" userId="S::aat52@pitt.edu::9b7abd0f-6f7f-4a52-b84a-2640c712ad0c" providerId="AD" clId="Web-{FF7CCAAE-E586-4BE0-9D03-5CE2791BCB97}" dt="2020-11-17T22:31:26.293" v="57" actId="20577"/>
        <pc:sldMkLst>
          <pc:docMk/>
          <pc:sldMk cId="2681489177" sldId="259"/>
        </pc:sldMkLst>
        <pc:spChg chg="mod">
          <ac:chgData name="Tseng, Angela" userId="S::aat52@pitt.edu::9b7abd0f-6f7f-4a52-b84a-2640c712ad0c" providerId="AD" clId="Web-{FF7CCAAE-E586-4BE0-9D03-5CE2791BCB97}" dt="2020-11-17T22:31:26.293" v="57" actId="20577"/>
          <ac:spMkLst>
            <pc:docMk/>
            <pc:sldMk cId="2681489177" sldId="259"/>
            <ac:spMk id="2" creationId="{46F613FC-0533-407D-8192-4297242AFA0E}"/>
          </ac:spMkLst>
        </pc:spChg>
      </pc:sldChg>
      <pc:sldChg chg="modSp new">
        <pc:chgData name="Tseng, Angela" userId="S::aat52@pitt.edu::9b7abd0f-6f7f-4a52-b84a-2640c712ad0c" providerId="AD" clId="Web-{FF7CCAAE-E586-4BE0-9D03-5CE2791BCB97}" dt="2020-11-17T22:32:53.309" v="91" actId="20577"/>
        <pc:sldMkLst>
          <pc:docMk/>
          <pc:sldMk cId="3575086895" sldId="260"/>
        </pc:sldMkLst>
        <pc:spChg chg="mod">
          <ac:chgData name="Tseng, Angela" userId="S::aat52@pitt.edu::9b7abd0f-6f7f-4a52-b84a-2640c712ad0c" providerId="AD" clId="Web-{FF7CCAAE-E586-4BE0-9D03-5CE2791BCB97}" dt="2020-11-17T22:32:53.309" v="91" actId="20577"/>
          <ac:spMkLst>
            <pc:docMk/>
            <pc:sldMk cId="3575086895" sldId="260"/>
            <ac:spMk id="2" creationId="{47DFE1C2-A164-419C-A410-79FC19934608}"/>
          </ac:spMkLst>
        </pc:spChg>
      </pc:sldChg>
      <pc:sldChg chg="modSp new">
        <pc:chgData name="Tseng, Angela" userId="S::aat52@pitt.edu::9b7abd0f-6f7f-4a52-b84a-2640c712ad0c" providerId="AD" clId="Web-{FF7CCAAE-E586-4BE0-9D03-5CE2791BCB97}" dt="2020-11-17T22:32:58.028" v="99" actId="20577"/>
        <pc:sldMkLst>
          <pc:docMk/>
          <pc:sldMk cId="2208594162" sldId="261"/>
        </pc:sldMkLst>
        <pc:spChg chg="mod">
          <ac:chgData name="Tseng, Angela" userId="S::aat52@pitt.edu::9b7abd0f-6f7f-4a52-b84a-2640c712ad0c" providerId="AD" clId="Web-{FF7CCAAE-E586-4BE0-9D03-5CE2791BCB97}" dt="2020-11-17T22:32:58.028" v="99" actId="20577"/>
          <ac:spMkLst>
            <pc:docMk/>
            <pc:sldMk cId="2208594162" sldId="261"/>
            <ac:spMk id="2" creationId="{E6B8BB04-261A-43E3-871B-AF9087A9DA41}"/>
          </ac:spMkLst>
        </pc:spChg>
      </pc:sldChg>
      <pc:sldChg chg="modSp new">
        <pc:chgData name="Tseng, Angela" userId="S::aat52@pitt.edu::9b7abd0f-6f7f-4a52-b84a-2640c712ad0c" providerId="AD" clId="Web-{FF7CCAAE-E586-4BE0-9D03-5CE2791BCB97}" dt="2020-11-17T22:33:14.184" v="113" actId="20577"/>
        <pc:sldMkLst>
          <pc:docMk/>
          <pc:sldMk cId="558243756" sldId="262"/>
        </pc:sldMkLst>
        <pc:spChg chg="mod">
          <ac:chgData name="Tseng, Angela" userId="S::aat52@pitt.edu::9b7abd0f-6f7f-4a52-b84a-2640c712ad0c" providerId="AD" clId="Web-{FF7CCAAE-E586-4BE0-9D03-5CE2791BCB97}" dt="2020-11-17T22:33:14.184" v="113" actId="20577"/>
          <ac:spMkLst>
            <pc:docMk/>
            <pc:sldMk cId="558243756" sldId="262"/>
            <ac:spMk id="2" creationId="{42A72083-A446-4905-8088-7B373798D1F1}"/>
          </ac:spMkLst>
        </pc:spChg>
      </pc:sldChg>
      <pc:sldMasterChg chg="del delSldLayout">
        <pc:chgData name="Tseng, Angela" userId="S::aat52@pitt.edu::9b7abd0f-6f7f-4a52-b84a-2640c712ad0c" providerId="AD" clId="Web-{FF7CCAAE-E586-4BE0-9D03-5CE2791BCB97}" dt="2020-11-17T22:27:11.838" v="0"/>
        <pc:sldMasterMkLst>
          <pc:docMk/>
          <pc:sldMasterMk cId="2460954070" sldId="2147483660"/>
        </pc:sldMasterMkLst>
        <pc:sldLayoutChg chg="del">
          <pc:chgData name="Tseng, Angela" userId="S::aat52@pitt.edu::9b7abd0f-6f7f-4a52-b84a-2640c712ad0c" providerId="AD" clId="Web-{FF7CCAAE-E586-4BE0-9D03-5CE2791BCB97}" dt="2020-11-17T22:27:11.838" v="0"/>
          <pc:sldLayoutMkLst>
            <pc:docMk/>
            <pc:sldMasterMk cId="2460954070" sldId="2147483660"/>
            <pc:sldLayoutMk cId="2385387890" sldId="2147483661"/>
          </pc:sldLayoutMkLst>
        </pc:sldLayoutChg>
        <pc:sldLayoutChg chg="del">
          <pc:chgData name="Tseng, Angela" userId="S::aat52@pitt.edu::9b7abd0f-6f7f-4a52-b84a-2640c712ad0c" providerId="AD" clId="Web-{FF7CCAAE-E586-4BE0-9D03-5CE2791BCB97}" dt="2020-11-17T22:27:11.838" v="0"/>
          <pc:sldLayoutMkLst>
            <pc:docMk/>
            <pc:sldMasterMk cId="2460954070" sldId="2147483660"/>
            <pc:sldLayoutMk cId="949138452" sldId="2147483662"/>
          </pc:sldLayoutMkLst>
        </pc:sldLayoutChg>
        <pc:sldLayoutChg chg="del">
          <pc:chgData name="Tseng, Angela" userId="S::aat52@pitt.edu::9b7abd0f-6f7f-4a52-b84a-2640c712ad0c" providerId="AD" clId="Web-{FF7CCAAE-E586-4BE0-9D03-5CE2791BCB97}" dt="2020-11-17T22:27:11.838" v="0"/>
          <pc:sldLayoutMkLst>
            <pc:docMk/>
            <pc:sldMasterMk cId="2460954070" sldId="2147483660"/>
            <pc:sldLayoutMk cId="2591524520" sldId="2147483663"/>
          </pc:sldLayoutMkLst>
        </pc:sldLayoutChg>
        <pc:sldLayoutChg chg="del">
          <pc:chgData name="Tseng, Angela" userId="S::aat52@pitt.edu::9b7abd0f-6f7f-4a52-b84a-2640c712ad0c" providerId="AD" clId="Web-{FF7CCAAE-E586-4BE0-9D03-5CE2791BCB97}" dt="2020-11-17T22:27:11.838" v="0"/>
          <pc:sldLayoutMkLst>
            <pc:docMk/>
            <pc:sldMasterMk cId="2460954070" sldId="2147483660"/>
            <pc:sldLayoutMk cId="1203092039" sldId="2147483664"/>
          </pc:sldLayoutMkLst>
        </pc:sldLayoutChg>
        <pc:sldLayoutChg chg="del">
          <pc:chgData name="Tseng, Angela" userId="S::aat52@pitt.edu::9b7abd0f-6f7f-4a52-b84a-2640c712ad0c" providerId="AD" clId="Web-{FF7CCAAE-E586-4BE0-9D03-5CE2791BCB97}" dt="2020-11-17T22:27:11.838" v="0"/>
          <pc:sldLayoutMkLst>
            <pc:docMk/>
            <pc:sldMasterMk cId="2460954070" sldId="2147483660"/>
            <pc:sldLayoutMk cId="3733172339" sldId="2147483665"/>
          </pc:sldLayoutMkLst>
        </pc:sldLayoutChg>
        <pc:sldLayoutChg chg="del">
          <pc:chgData name="Tseng, Angela" userId="S::aat52@pitt.edu::9b7abd0f-6f7f-4a52-b84a-2640c712ad0c" providerId="AD" clId="Web-{FF7CCAAE-E586-4BE0-9D03-5CE2791BCB97}" dt="2020-11-17T22:27:11.838" v="0"/>
          <pc:sldLayoutMkLst>
            <pc:docMk/>
            <pc:sldMasterMk cId="2460954070" sldId="2147483660"/>
            <pc:sldLayoutMk cId="3210312558" sldId="2147483666"/>
          </pc:sldLayoutMkLst>
        </pc:sldLayoutChg>
        <pc:sldLayoutChg chg="del">
          <pc:chgData name="Tseng, Angela" userId="S::aat52@pitt.edu::9b7abd0f-6f7f-4a52-b84a-2640c712ad0c" providerId="AD" clId="Web-{FF7CCAAE-E586-4BE0-9D03-5CE2791BCB97}" dt="2020-11-17T22:27:11.838" v="0"/>
          <pc:sldLayoutMkLst>
            <pc:docMk/>
            <pc:sldMasterMk cId="2460954070" sldId="2147483660"/>
            <pc:sldLayoutMk cId="3146388984" sldId="2147483667"/>
          </pc:sldLayoutMkLst>
        </pc:sldLayoutChg>
        <pc:sldLayoutChg chg="del">
          <pc:chgData name="Tseng, Angela" userId="S::aat52@pitt.edu::9b7abd0f-6f7f-4a52-b84a-2640c712ad0c" providerId="AD" clId="Web-{FF7CCAAE-E586-4BE0-9D03-5CE2791BCB97}" dt="2020-11-17T22:27:11.838" v="0"/>
          <pc:sldLayoutMkLst>
            <pc:docMk/>
            <pc:sldMasterMk cId="2460954070" sldId="2147483660"/>
            <pc:sldLayoutMk cId="3171841454" sldId="2147483668"/>
          </pc:sldLayoutMkLst>
        </pc:sldLayoutChg>
        <pc:sldLayoutChg chg="del">
          <pc:chgData name="Tseng, Angela" userId="S::aat52@pitt.edu::9b7abd0f-6f7f-4a52-b84a-2640c712ad0c" providerId="AD" clId="Web-{FF7CCAAE-E586-4BE0-9D03-5CE2791BCB97}" dt="2020-11-17T22:27:11.838" v="0"/>
          <pc:sldLayoutMkLst>
            <pc:docMk/>
            <pc:sldMasterMk cId="2460954070" sldId="2147483660"/>
            <pc:sldLayoutMk cId="1718958274" sldId="2147483669"/>
          </pc:sldLayoutMkLst>
        </pc:sldLayoutChg>
        <pc:sldLayoutChg chg="del">
          <pc:chgData name="Tseng, Angela" userId="S::aat52@pitt.edu::9b7abd0f-6f7f-4a52-b84a-2640c712ad0c" providerId="AD" clId="Web-{FF7CCAAE-E586-4BE0-9D03-5CE2791BCB97}" dt="2020-11-17T22:27:11.838" v="0"/>
          <pc:sldLayoutMkLst>
            <pc:docMk/>
            <pc:sldMasterMk cId="2460954070" sldId="2147483660"/>
            <pc:sldLayoutMk cId="2202905451" sldId="2147483670"/>
          </pc:sldLayoutMkLst>
        </pc:sldLayoutChg>
        <pc:sldLayoutChg chg="del">
          <pc:chgData name="Tseng, Angela" userId="S::aat52@pitt.edu::9b7abd0f-6f7f-4a52-b84a-2640c712ad0c" providerId="AD" clId="Web-{FF7CCAAE-E586-4BE0-9D03-5CE2791BCB97}" dt="2020-11-17T22:27:11.838" v="0"/>
          <pc:sldLayoutMkLst>
            <pc:docMk/>
            <pc:sldMasterMk cId="2460954070" sldId="2147483660"/>
            <pc:sldLayoutMk cId="3479445657" sldId="2147483671"/>
          </pc:sldLayoutMkLst>
        </pc:sldLayoutChg>
      </pc:sldMasterChg>
      <pc:sldMasterChg chg="add addSldLayout">
        <pc:chgData name="Tseng, Angela" userId="S::aat52@pitt.edu::9b7abd0f-6f7f-4a52-b84a-2640c712ad0c" providerId="AD" clId="Web-{FF7CCAAE-E586-4BE0-9D03-5CE2791BCB97}" dt="2020-11-17T22:27:11.838" v="0"/>
        <pc:sldMasterMkLst>
          <pc:docMk/>
          <pc:sldMasterMk cId="890239208" sldId="2147483685"/>
        </pc:sldMasterMkLst>
        <pc:sldLayoutChg chg="add">
          <pc:chgData name="Tseng, Angela" userId="S::aat52@pitt.edu::9b7abd0f-6f7f-4a52-b84a-2640c712ad0c" providerId="AD" clId="Web-{FF7CCAAE-E586-4BE0-9D03-5CE2791BCB97}" dt="2020-11-17T22:27:11.838" v="0"/>
          <pc:sldLayoutMkLst>
            <pc:docMk/>
            <pc:sldMasterMk cId="890239208" sldId="2147483685"/>
            <pc:sldLayoutMk cId="1840962896" sldId="2147483674"/>
          </pc:sldLayoutMkLst>
        </pc:sldLayoutChg>
        <pc:sldLayoutChg chg="add">
          <pc:chgData name="Tseng, Angela" userId="S::aat52@pitt.edu::9b7abd0f-6f7f-4a52-b84a-2640c712ad0c" providerId="AD" clId="Web-{FF7CCAAE-E586-4BE0-9D03-5CE2791BCB97}" dt="2020-11-17T22:27:11.838" v="0"/>
          <pc:sldLayoutMkLst>
            <pc:docMk/>
            <pc:sldMasterMk cId="890239208" sldId="2147483685"/>
            <pc:sldLayoutMk cId="2092170393" sldId="2147483675"/>
          </pc:sldLayoutMkLst>
        </pc:sldLayoutChg>
        <pc:sldLayoutChg chg="add">
          <pc:chgData name="Tseng, Angela" userId="S::aat52@pitt.edu::9b7abd0f-6f7f-4a52-b84a-2640c712ad0c" providerId="AD" clId="Web-{FF7CCAAE-E586-4BE0-9D03-5CE2791BCB97}" dt="2020-11-17T22:27:11.838" v="0"/>
          <pc:sldLayoutMkLst>
            <pc:docMk/>
            <pc:sldMasterMk cId="890239208" sldId="2147483685"/>
            <pc:sldLayoutMk cId="4055218174" sldId="2147483676"/>
          </pc:sldLayoutMkLst>
        </pc:sldLayoutChg>
        <pc:sldLayoutChg chg="add">
          <pc:chgData name="Tseng, Angela" userId="S::aat52@pitt.edu::9b7abd0f-6f7f-4a52-b84a-2640c712ad0c" providerId="AD" clId="Web-{FF7CCAAE-E586-4BE0-9D03-5CE2791BCB97}" dt="2020-11-17T22:27:11.838" v="0"/>
          <pc:sldLayoutMkLst>
            <pc:docMk/>
            <pc:sldMasterMk cId="890239208" sldId="2147483685"/>
            <pc:sldLayoutMk cId="2565071624" sldId="2147483677"/>
          </pc:sldLayoutMkLst>
        </pc:sldLayoutChg>
        <pc:sldLayoutChg chg="add">
          <pc:chgData name="Tseng, Angela" userId="S::aat52@pitt.edu::9b7abd0f-6f7f-4a52-b84a-2640c712ad0c" providerId="AD" clId="Web-{FF7CCAAE-E586-4BE0-9D03-5CE2791BCB97}" dt="2020-11-17T22:27:11.838" v="0"/>
          <pc:sldLayoutMkLst>
            <pc:docMk/>
            <pc:sldMasterMk cId="890239208" sldId="2147483685"/>
            <pc:sldLayoutMk cId="3303598331" sldId="2147483678"/>
          </pc:sldLayoutMkLst>
        </pc:sldLayoutChg>
        <pc:sldLayoutChg chg="add">
          <pc:chgData name="Tseng, Angela" userId="S::aat52@pitt.edu::9b7abd0f-6f7f-4a52-b84a-2640c712ad0c" providerId="AD" clId="Web-{FF7CCAAE-E586-4BE0-9D03-5CE2791BCB97}" dt="2020-11-17T22:27:11.838" v="0"/>
          <pc:sldLayoutMkLst>
            <pc:docMk/>
            <pc:sldMasterMk cId="890239208" sldId="2147483685"/>
            <pc:sldLayoutMk cId="3269767752" sldId="2147483679"/>
          </pc:sldLayoutMkLst>
        </pc:sldLayoutChg>
        <pc:sldLayoutChg chg="add">
          <pc:chgData name="Tseng, Angela" userId="S::aat52@pitt.edu::9b7abd0f-6f7f-4a52-b84a-2640c712ad0c" providerId="AD" clId="Web-{FF7CCAAE-E586-4BE0-9D03-5CE2791BCB97}" dt="2020-11-17T22:27:11.838" v="0"/>
          <pc:sldLayoutMkLst>
            <pc:docMk/>
            <pc:sldMasterMk cId="890239208" sldId="2147483685"/>
            <pc:sldLayoutMk cId="866487456" sldId="2147483680"/>
          </pc:sldLayoutMkLst>
        </pc:sldLayoutChg>
        <pc:sldLayoutChg chg="add">
          <pc:chgData name="Tseng, Angela" userId="S::aat52@pitt.edu::9b7abd0f-6f7f-4a52-b84a-2640c712ad0c" providerId="AD" clId="Web-{FF7CCAAE-E586-4BE0-9D03-5CE2791BCB97}" dt="2020-11-17T22:27:11.838" v="0"/>
          <pc:sldLayoutMkLst>
            <pc:docMk/>
            <pc:sldMasterMk cId="890239208" sldId="2147483685"/>
            <pc:sldLayoutMk cId="3607207786" sldId="2147483681"/>
          </pc:sldLayoutMkLst>
        </pc:sldLayoutChg>
        <pc:sldLayoutChg chg="add">
          <pc:chgData name="Tseng, Angela" userId="S::aat52@pitt.edu::9b7abd0f-6f7f-4a52-b84a-2640c712ad0c" providerId="AD" clId="Web-{FF7CCAAE-E586-4BE0-9D03-5CE2791BCB97}" dt="2020-11-17T22:27:11.838" v="0"/>
          <pc:sldLayoutMkLst>
            <pc:docMk/>
            <pc:sldMasterMk cId="890239208" sldId="2147483685"/>
            <pc:sldLayoutMk cId="3983333405" sldId="2147483682"/>
          </pc:sldLayoutMkLst>
        </pc:sldLayoutChg>
        <pc:sldLayoutChg chg="add">
          <pc:chgData name="Tseng, Angela" userId="S::aat52@pitt.edu::9b7abd0f-6f7f-4a52-b84a-2640c712ad0c" providerId="AD" clId="Web-{FF7CCAAE-E586-4BE0-9D03-5CE2791BCB97}" dt="2020-11-17T22:27:11.838" v="0"/>
          <pc:sldLayoutMkLst>
            <pc:docMk/>
            <pc:sldMasterMk cId="890239208" sldId="2147483685"/>
            <pc:sldLayoutMk cId="807410805" sldId="2147483683"/>
          </pc:sldLayoutMkLst>
        </pc:sldLayoutChg>
        <pc:sldLayoutChg chg="add">
          <pc:chgData name="Tseng, Angela" userId="S::aat52@pitt.edu::9b7abd0f-6f7f-4a52-b84a-2640c712ad0c" providerId="AD" clId="Web-{FF7CCAAE-E586-4BE0-9D03-5CE2791BCB97}" dt="2020-11-17T22:27:11.838" v="0"/>
          <pc:sldLayoutMkLst>
            <pc:docMk/>
            <pc:sldMasterMk cId="890239208" sldId="2147483685"/>
            <pc:sldLayoutMk cId="1575696293" sldId="2147483684"/>
          </pc:sldLayoutMkLst>
        </pc:sldLayoutChg>
      </pc:sldMasterChg>
    </pc:docChg>
  </pc:docChgLst>
  <pc:docChgLst>
    <pc:chgData name="Tseng, Angela" userId="S::aat52@pitt.edu::9b7abd0f-6f7f-4a52-b84a-2640c712ad0c" providerId="AD" clId="Web-{D05C3618-99FB-8048-81DD-65A2B30715BA}"/>
    <pc:docChg chg="addSld modSld">
      <pc:chgData name="Tseng, Angela" userId="S::aat52@pitt.edu::9b7abd0f-6f7f-4a52-b84a-2640c712ad0c" providerId="AD" clId="Web-{D05C3618-99FB-8048-81DD-65A2B30715BA}" dt="2020-11-18T06:08:47.208" v="1122" actId="20577"/>
      <pc:docMkLst>
        <pc:docMk/>
      </pc:docMkLst>
      <pc:sldChg chg="modSp">
        <pc:chgData name="Tseng, Angela" userId="S::aat52@pitt.edu::9b7abd0f-6f7f-4a52-b84a-2640c712ad0c" providerId="AD" clId="Web-{D05C3618-99FB-8048-81DD-65A2B30715BA}" dt="2020-11-17T23:23:40.098" v="4" actId="20577"/>
        <pc:sldMkLst>
          <pc:docMk/>
          <pc:sldMk cId="109857222" sldId="256"/>
        </pc:sldMkLst>
        <pc:spChg chg="mod">
          <ac:chgData name="Tseng, Angela" userId="S::aat52@pitt.edu::9b7abd0f-6f7f-4a52-b84a-2640c712ad0c" providerId="AD" clId="Web-{D05C3618-99FB-8048-81DD-65A2B30715BA}" dt="2020-11-17T23:23:40.098" v="4" actId="20577"/>
          <ac:spMkLst>
            <pc:docMk/>
            <pc:sldMk cId="109857222" sldId="256"/>
            <ac:spMk id="2" creationId="{00000000-0000-0000-0000-000000000000}"/>
          </ac:spMkLst>
        </pc:spChg>
      </pc:sldChg>
      <pc:sldChg chg="modSp">
        <pc:chgData name="Tseng, Angela" userId="S::aat52@pitt.edu::9b7abd0f-6f7f-4a52-b84a-2640c712ad0c" providerId="AD" clId="Web-{D05C3618-99FB-8048-81DD-65A2B30715BA}" dt="2020-11-18T05:43:52.717" v="601" actId="20577"/>
        <pc:sldMkLst>
          <pc:docMk/>
          <pc:sldMk cId="101418171" sldId="257"/>
        </pc:sldMkLst>
        <pc:spChg chg="mod">
          <ac:chgData name="Tseng, Angela" userId="S::aat52@pitt.edu::9b7abd0f-6f7f-4a52-b84a-2640c712ad0c" providerId="AD" clId="Web-{D05C3618-99FB-8048-81DD-65A2B30715BA}" dt="2020-11-18T05:43:52.717" v="601" actId="20577"/>
          <ac:spMkLst>
            <pc:docMk/>
            <pc:sldMk cId="101418171" sldId="257"/>
            <ac:spMk id="3" creationId="{8C4A95AD-4903-4DF8-B68B-BD5F5BF06A04}"/>
          </ac:spMkLst>
        </pc:spChg>
      </pc:sldChg>
      <pc:sldChg chg="addSp delSp modSp mod setBg">
        <pc:chgData name="Tseng, Angela" userId="S::aat52@pitt.edu::9b7abd0f-6f7f-4a52-b84a-2640c712ad0c" providerId="AD" clId="Web-{D05C3618-99FB-8048-81DD-65A2B30715BA}" dt="2020-11-18T05:19:51.391" v="170" actId="14100"/>
        <pc:sldMkLst>
          <pc:docMk/>
          <pc:sldMk cId="1663962269" sldId="258"/>
        </pc:sldMkLst>
        <pc:spChg chg="mod">
          <ac:chgData name="Tseng, Angela" userId="S::aat52@pitt.edu::9b7abd0f-6f7f-4a52-b84a-2640c712ad0c" providerId="AD" clId="Web-{D05C3618-99FB-8048-81DD-65A2B30715BA}" dt="2020-11-18T05:18:45.796" v="166"/>
          <ac:spMkLst>
            <pc:docMk/>
            <pc:sldMk cId="1663962269" sldId="258"/>
            <ac:spMk id="2" creationId="{96E555E0-8CC2-4938-9C7A-87465B4F97D2}"/>
          </ac:spMkLst>
        </pc:spChg>
        <pc:spChg chg="mod">
          <ac:chgData name="Tseng, Angela" userId="S::aat52@pitt.edu::9b7abd0f-6f7f-4a52-b84a-2640c712ad0c" providerId="AD" clId="Web-{D05C3618-99FB-8048-81DD-65A2B30715BA}" dt="2020-11-18T05:18:45.796" v="166"/>
          <ac:spMkLst>
            <pc:docMk/>
            <pc:sldMk cId="1663962269" sldId="258"/>
            <ac:spMk id="3" creationId="{D27C023D-620D-4101-A06B-2AE3D0738480}"/>
          </ac:spMkLst>
        </pc:spChg>
        <pc:spChg chg="add del mod">
          <ac:chgData name="Tseng, Angela" userId="S::aat52@pitt.edu::9b7abd0f-6f7f-4a52-b84a-2640c712ad0c" providerId="AD" clId="Web-{D05C3618-99FB-8048-81DD-65A2B30715BA}" dt="2020-11-18T05:18:25.858" v="158"/>
          <ac:spMkLst>
            <pc:docMk/>
            <pc:sldMk cId="1663962269" sldId="258"/>
            <ac:spMk id="4" creationId="{413668AA-2371-40C9-8669-93E8B0F6B002}"/>
          </ac:spMkLst>
        </pc:spChg>
        <pc:spChg chg="add del">
          <ac:chgData name="Tseng, Angela" userId="S::aat52@pitt.edu::9b7abd0f-6f7f-4a52-b84a-2640c712ad0c" providerId="AD" clId="Web-{D05C3618-99FB-8048-81DD-65A2B30715BA}" dt="2020-11-18T05:16:48.247" v="140"/>
          <ac:spMkLst>
            <pc:docMk/>
            <pc:sldMk cId="1663962269" sldId="258"/>
            <ac:spMk id="5" creationId="{AA67BDF3-4110-4388-B338-5580E792BB3E}"/>
          </ac:spMkLst>
        </pc:spChg>
        <pc:spChg chg="add mod ord">
          <ac:chgData name="Tseng, Angela" userId="S::aat52@pitt.edu::9b7abd0f-6f7f-4a52-b84a-2640c712ad0c" providerId="AD" clId="Web-{D05C3618-99FB-8048-81DD-65A2B30715BA}" dt="2020-11-18T05:18:45.796" v="166"/>
          <ac:spMkLst>
            <pc:docMk/>
            <pc:sldMk cId="1663962269" sldId="258"/>
            <ac:spMk id="7" creationId="{BAA7F26B-F2BE-48B8-9376-BD2AD5EF05BE}"/>
          </ac:spMkLst>
        </pc:spChg>
        <pc:spChg chg="add">
          <ac:chgData name="Tseng, Angela" userId="S::aat52@pitt.edu::9b7abd0f-6f7f-4a52-b84a-2640c712ad0c" providerId="AD" clId="Web-{D05C3618-99FB-8048-81DD-65A2B30715BA}" dt="2020-11-18T05:18:45.796" v="166"/>
          <ac:spMkLst>
            <pc:docMk/>
            <pc:sldMk cId="1663962269" sldId="258"/>
            <ac:spMk id="10" creationId="{8651CFA9-6065-4243-AC48-858E359780B1}"/>
          </ac:spMkLst>
        </pc:spChg>
        <pc:spChg chg="add">
          <ac:chgData name="Tseng, Angela" userId="S::aat52@pitt.edu::9b7abd0f-6f7f-4a52-b84a-2640c712ad0c" providerId="AD" clId="Web-{D05C3618-99FB-8048-81DD-65A2B30715BA}" dt="2020-11-18T05:18:45.796" v="166"/>
          <ac:spMkLst>
            <pc:docMk/>
            <pc:sldMk cId="1663962269" sldId="258"/>
            <ac:spMk id="11" creationId="{37962AE0-6A1C-4B76-9D52-10E5E6D7D3BB}"/>
          </ac:spMkLst>
        </pc:spChg>
        <pc:spChg chg="add del">
          <ac:chgData name="Tseng, Angela" userId="S::aat52@pitt.edu::9b7abd0f-6f7f-4a52-b84a-2640c712ad0c" providerId="AD" clId="Web-{D05C3618-99FB-8048-81DD-65A2B30715BA}" dt="2020-11-18T05:18:45.765" v="165"/>
          <ac:spMkLst>
            <pc:docMk/>
            <pc:sldMk cId="1663962269" sldId="258"/>
            <ac:spMk id="13" creationId="{8651CFA9-6065-4243-AC48-858E359780B1}"/>
          </ac:spMkLst>
        </pc:spChg>
        <pc:spChg chg="add del">
          <ac:chgData name="Tseng, Angela" userId="S::aat52@pitt.edu::9b7abd0f-6f7f-4a52-b84a-2640c712ad0c" providerId="AD" clId="Web-{D05C3618-99FB-8048-81DD-65A2B30715BA}" dt="2020-11-18T05:18:45.765" v="165"/>
          <ac:spMkLst>
            <pc:docMk/>
            <pc:sldMk cId="1663962269" sldId="258"/>
            <ac:spMk id="15" creationId="{37962AE0-6A1C-4B76-9D52-10E5E6D7D3BB}"/>
          </ac:spMkLst>
        </pc:spChg>
        <pc:grpChg chg="add">
          <ac:chgData name="Tseng, Angela" userId="S::aat52@pitt.edu::9b7abd0f-6f7f-4a52-b84a-2640c712ad0c" providerId="AD" clId="Web-{D05C3618-99FB-8048-81DD-65A2B30715BA}" dt="2020-11-18T05:18:45.796" v="166"/>
          <ac:grpSpMkLst>
            <pc:docMk/>
            <pc:sldMk cId="1663962269" sldId="258"/>
            <ac:grpSpMk id="12" creationId="{6B72B514-4AB8-43DF-84D4-951DBF368CED}"/>
          </ac:grpSpMkLst>
        </pc:grpChg>
        <pc:grpChg chg="add">
          <ac:chgData name="Tseng, Angela" userId="S::aat52@pitt.edu::9b7abd0f-6f7f-4a52-b84a-2640c712ad0c" providerId="AD" clId="Web-{D05C3618-99FB-8048-81DD-65A2B30715BA}" dt="2020-11-18T05:18:45.796" v="166"/>
          <ac:grpSpMkLst>
            <pc:docMk/>
            <pc:sldMk cId="1663962269" sldId="258"/>
            <ac:grpSpMk id="14" creationId="{DD2E06CA-048F-403F-AD47-B098C0A25DA6}"/>
          </ac:grpSpMkLst>
        </pc:grpChg>
        <pc:grpChg chg="add del">
          <ac:chgData name="Tseng, Angela" userId="S::aat52@pitt.edu::9b7abd0f-6f7f-4a52-b84a-2640c712ad0c" providerId="AD" clId="Web-{D05C3618-99FB-8048-81DD-65A2B30715BA}" dt="2020-11-18T05:18:45.765" v="165"/>
          <ac:grpSpMkLst>
            <pc:docMk/>
            <pc:sldMk cId="1663962269" sldId="258"/>
            <ac:grpSpMk id="17" creationId="{A345EEC5-ECAA-408B-B9D7-1C0E1102C169}"/>
          </ac:grpSpMkLst>
        </pc:grpChg>
        <pc:grpChg chg="add del">
          <ac:chgData name="Tseng, Angela" userId="S::aat52@pitt.edu::9b7abd0f-6f7f-4a52-b84a-2640c712ad0c" providerId="AD" clId="Web-{D05C3618-99FB-8048-81DD-65A2B30715BA}" dt="2020-11-18T05:18:45.765" v="165"/>
          <ac:grpSpMkLst>
            <pc:docMk/>
            <pc:sldMk cId="1663962269" sldId="258"/>
            <ac:grpSpMk id="27" creationId="{F0A218EB-ECC2-4D0D-9EDC-F5CB062CADCE}"/>
          </ac:grpSpMkLst>
        </pc:grpChg>
        <pc:picChg chg="add del mod">
          <ac:chgData name="Tseng, Angela" userId="S::aat52@pitt.edu::9b7abd0f-6f7f-4a52-b84a-2640c712ad0c" providerId="AD" clId="Web-{D05C3618-99FB-8048-81DD-65A2B30715BA}" dt="2020-11-18T05:17:30.060" v="145"/>
          <ac:picMkLst>
            <pc:docMk/>
            <pc:sldMk cId="1663962269" sldId="258"/>
            <ac:picMk id="6" creationId="{A8F2B2E5-FB35-49AC-8B36-F57E8EA4850A}"/>
          </ac:picMkLst>
        </pc:picChg>
        <pc:picChg chg="add mod modCrop">
          <ac:chgData name="Tseng, Angela" userId="S::aat52@pitt.edu::9b7abd0f-6f7f-4a52-b84a-2640c712ad0c" providerId="AD" clId="Web-{D05C3618-99FB-8048-81DD-65A2B30715BA}" dt="2020-11-18T05:19:51.391" v="170" actId="14100"/>
          <ac:picMkLst>
            <pc:docMk/>
            <pc:sldMk cId="1663962269" sldId="258"/>
            <ac:picMk id="8" creationId="{45A1AC87-18A2-4782-A100-3694879E4D05}"/>
          </ac:picMkLst>
        </pc:picChg>
      </pc:sldChg>
      <pc:sldChg chg="modSp">
        <pc:chgData name="Tseng, Angela" userId="S::aat52@pitt.edu::9b7abd0f-6f7f-4a52-b84a-2640c712ad0c" providerId="AD" clId="Web-{D05C3618-99FB-8048-81DD-65A2B30715BA}" dt="2020-11-18T05:30:00.197" v="299" actId="20577"/>
        <pc:sldMkLst>
          <pc:docMk/>
          <pc:sldMk cId="2681489177" sldId="259"/>
        </pc:sldMkLst>
        <pc:spChg chg="mod">
          <ac:chgData name="Tseng, Angela" userId="S::aat52@pitt.edu::9b7abd0f-6f7f-4a52-b84a-2640c712ad0c" providerId="AD" clId="Web-{D05C3618-99FB-8048-81DD-65A2B30715BA}" dt="2020-11-18T05:30:00.197" v="299" actId="20577"/>
          <ac:spMkLst>
            <pc:docMk/>
            <pc:sldMk cId="2681489177" sldId="259"/>
            <ac:spMk id="3" creationId="{B7C5876C-BB32-41E8-A246-0DFDEE176BBE}"/>
          </ac:spMkLst>
        </pc:spChg>
      </pc:sldChg>
      <pc:sldChg chg="modSp">
        <pc:chgData name="Tseng, Angela" userId="S::aat52@pitt.edu::9b7abd0f-6f7f-4a52-b84a-2640c712ad0c" providerId="AD" clId="Web-{D05C3618-99FB-8048-81DD-65A2B30715BA}" dt="2020-11-18T05:55:06.341" v="791" actId="20577"/>
        <pc:sldMkLst>
          <pc:docMk/>
          <pc:sldMk cId="3575086895" sldId="260"/>
        </pc:sldMkLst>
        <pc:spChg chg="mod">
          <ac:chgData name="Tseng, Angela" userId="S::aat52@pitt.edu::9b7abd0f-6f7f-4a52-b84a-2640c712ad0c" providerId="AD" clId="Web-{D05C3618-99FB-8048-81DD-65A2B30715BA}" dt="2020-11-18T05:55:06.341" v="791" actId="20577"/>
          <ac:spMkLst>
            <pc:docMk/>
            <pc:sldMk cId="3575086895" sldId="260"/>
            <ac:spMk id="3" creationId="{09BE6B97-1B3A-4A3E-BD9A-73DDB14532E7}"/>
          </ac:spMkLst>
        </pc:spChg>
      </pc:sldChg>
      <pc:sldChg chg="modSp">
        <pc:chgData name="Tseng, Angela" userId="S::aat52@pitt.edu::9b7abd0f-6f7f-4a52-b84a-2640c712ad0c" providerId="AD" clId="Web-{D05C3618-99FB-8048-81DD-65A2B30715BA}" dt="2020-11-18T05:56:36" v="812" actId="20577"/>
        <pc:sldMkLst>
          <pc:docMk/>
          <pc:sldMk cId="2208594162" sldId="261"/>
        </pc:sldMkLst>
        <pc:spChg chg="mod">
          <ac:chgData name="Tseng, Angela" userId="S::aat52@pitt.edu::9b7abd0f-6f7f-4a52-b84a-2640c712ad0c" providerId="AD" clId="Web-{D05C3618-99FB-8048-81DD-65A2B30715BA}" dt="2020-11-18T05:56:36" v="812" actId="20577"/>
          <ac:spMkLst>
            <pc:docMk/>
            <pc:sldMk cId="2208594162" sldId="261"/>
            <ac:spMk id="3" creationId="{665C6433-CD38-4C39-968B-DA1D578B9E54}"/>
          </ac:spMkLst>
        </pc:spChg>
      </pc:sldChg>
      <pc:sldChg chg="addSp delSp modSp">
        <pc:chgData name="Tseng, Angela" userId="S::aat52@pitt.edu::9b7abd0f-6f7f-4a52-b84a-2640c712ad0c" providerId="AD" clId="Web-{D05C3618-99FB-8048-81DD-65A2B30715BA}" dt="2020-11-18T06:08:24.411" v="1103" actId="20577"/>
        <pc:sldMkLst>
          <pc:docMk/>
          <pc:sldMk cId="558243756" sldId="262"/>
        </pc:sldMkLst>
        <pc:spChg chg="add del mod">
          <ac:chgData name="Tseng, Angela" userId="S::aat52@pitt.edu::9b7abd0f-6f7f-4a52-b84a-2640c712ad0c" providerId="AD" clId="Web-{D05C3618-99FB-8048-81DD-65A2B30715BA}" dt="2020-11-18T06:08:24.411" v="1103" actId="20577"/>
          <ac:spMkLst>
            <pc:docMk/>
            <pc:sldMk cId="558243756" sldId="262"/>
            <ac:spMk id="3" creationId="{0B1C2E68-0513-43B1-A09A-27D292DFB31E}"/>
          </ac:spMkLst>
        </pc:spChg>
        <pc:graphicFrameChg chg="add del mod ord modGraphic">
          <ac:chgData name="Tseng, Angela" userId="S::aat52@pitt.edu::9b7abd0f-6f7f-4a52-b84a-2640c712ad0c" providerId="AD" clId="Web-{D05C3618-99FB-8048-81DD-65A2B30715BA}" dt="2020-11-18T05:56:41.313" v="816"/>
          <ac:graphicFrameMkLst>
            <pc:docMk/>
            <pc:sldMk cId="558243756" sldId="262"/>
            <ac:graphicFrameMk id="4" creationId="{00E9F3B0-72C6-4AF8-8F60-8538CC4D7BB4}"/>
          </ac:graphicFrameMkLst>
        </pc:graphicFrameChg>
      </pc:sldChg>
      <pc:sldChg chg="addSp delSp modSp new mod setBg">
        <pc:chgData name="Tseng, Angela" userId="S::aat52@pitt.edu::9b7abd0f-6f7f-4a52-b84a-2640c712ad0c" providerId="AD" clId="Web-{D05C3618-99FB-8048-81DD-65A2B30715BA}" dt="2020-11-18T05:51:35.181" v="705" actId="1076"/>
        <pc:sldMkLst>
          <pc:docMk/>
          <pc:sldMk cId="3807716313" sldId="263"/>
        </pc:sldMkLst>
        <pc:spChg chg="mod">
          <ac:chgData name="Tseng, Angela" userId="S::aat52@pitt.edu::9b7abd0f-6f7f-4a52-b84a-2640c712ad0c" providerId="AD" clId="Web-{D05C3618-99FB-8048-81DD-65A2B30715BA}" dt="2020-11-18T05:49:33.115" v="673"/>
          <ac:spMkLst>
            <pc:docMk/>
            <pc:sldMk cId="3807716313" sldId="263"/>
            <ac:spMk id="2" creationId="{21CF354C-6545-4DD1-9708-C4E827BFF681}"/>
          </ac:spMkLst>
        </pc:spChg>
        <pc:spChg chg="del">
          <ac:chgData name="Tseng, Angela" userId="S::aat52@pitt.edu::9b7abd0f-6f7f-4a52-b84a-2640c712ad0c" providerId="AD" clId="Web-{D05C3618-99FB-8048-81DD-65A2B30715BA}" dt="2020-11-18T05:49:23.115" v="669"/>
          <ac:spMkLst>
            <pc:docMk/>
            <pc:sldMk cId="3807716313" sldId="263"/>
            <ac:spMk id="3" creationId="{3DC18B11-E16A-451A-A061-25C9CEC99479}"/>
          </ac:spMkLst>
        </pc:spChg>
        <pc:spChg chg="add del mod">
          <ac:chgData name="Tseng, Angela" userId="S::aat52@pitt.edu::9b7abd0f-6f7f-4a52-b84a-2640c712ad0c" providerId="AD" clId="Web-{D05C3618-99FB-8048-81DD-65A2B30715BA}" dt="2020-11-18T05:49:20.521" v="668"/>
          <ac:spMkLst>
            <pc:docMk/>
            <pc:sldMk cId="3807716313" sldId="263"/>
            <ac:spMk id="4" creationId="{D86E032B-726C-4D78-995F-6000D8AE7548}"/>
          </ac:spMkLst>
        </pc:spChg>
        <pc:spChg chg="add mod">
          <ac:chgData name="Tseng, Angela" userId="S::aat52@pitt.edu::9b7abd0f-6f7f-4a52-b84a-2640c712ad0c" providerId="AD" clId="Web-{D05C3618-99FB-8048-81DD-65A2B30715BA}" dt="2020-11-18T05:49:42.287" v="677" actId="20577"/>
          <ac:spMkLst>
            <pc:docMk/>
            <pc:sldMk cId="3807716313" sldId="263"/>
            <ac:spMk id="5" creationId="{55FC6BEA-E519-43E7-8F9D-57DC8BC0E41E}"/>
          </ac:spMkLst>
        </pc:spChg>
        <pc:spChg chg="add mod">
          <ac:chgData name="Tseng, Angela" userId="S::aat52@pitt.edu::9b7abd0f-6f7f-4a52-b84a-2640c712ad0c" providerId="AD" clId="Web-{D05C3618-99FB-8048-81DD-65A2B30715BA}" dt="2020-11-18T05:50:17.507" v="685" actId="20577"/>
          <ac:spMkLst>
            <pc:docMk/>
            <pc:sldMk cId="3807716313" sldId="263"/>
            <ac:spMk id="7" creationId="{2033BEBD-F506-44EC-AC34-8902108B5A21}"/>
          </ac:spMkLst>
        </pc:spChg>
        <pc:spChg chg="add mod">
          <ac:chgData name="Tseng, Angela" userId="S::aat52@pitt.edu::9b7abd0f-6f7f-4a52-b84a-2640c712ad0c" providerId="AD" clId="Web-{D05C3618-99FB-8048-81DD-65A2B30715BA}" dt="2020-11-18T05:50:41.648" v="691" actId="20577"/>
          <ac:spMkLst>
            <pc:docMk/>
            <pc:sldMk cId="3807716313" sldId="263"/>
            <ac:spMk id="9" creationId="{74627FDD-3A45-480A-8E39-4377A550854E}"/>
          </ac:spMkLst>
        </pc:spChg>
        <pc:spChg chg="add del">
          <ac:chgData name="Tseng, Angela" userId="S::aat52@pitt.edu::9b7abd0f-6f7f-4a52-b84a-2640c712ad0c" providerId="AD" clId="Web-{D05C3618-99FB-8048-81DD-65A2B30715BA}" dt="2020-11-18T05:49:33.115" v="673"/>
          <ac:spMkLst>
            <pc:docMk/>
            <pc:sldMk cId="3807716313" sldId="263"/>
            <ac:spMk id="10" creationId="{247A131F-D5DE-41A5-B4CF-4F345319B40B}"/>
          </ac:spMkLst>
        </pc:spChg>
        <pc:spChg chg="add del">
          <ac:chgData name="Tseng, Angela" userId="S::aat52@pitt.edu::9b7abd0f-6f7f-4a52-b84a-2640c712ad0c" providerId="AD" clId="Web-{D05C3618-99FB-8048-81DD-65A2B30715BA}" dt="2020-11-18T05:49:33.115" v="673"/>
          <ac:spMkLst>
            <pc:docMk/>
            <pc:sldMk cId="3807716313" sldId="263"/>
            <ac:spMk id="12" creationId="{3AF4666D-BD98-40A5-A75F-478B982010B2}"/>
          </ac:spMkLst>
        </pc:spChg>
        <pc:spChg chg="add del">
          <ac:chgData name="Tseng, Angela" userId="S::aat52@pitt.edu::9b7abd0f-6f7f-4a52-b84a-2640c712ad0c" providerId="AD" clId="Web-{D05C3618-99FB-8048-81DD-65A2B30715BA}" dt="2020-11-18T05:49:33.115" v="673"/>
          <ac:spMkLst>
            <pc:docMk/>
            <pc:sldMk cId="3807716313" sldId="263"/>
            <ac:spMk id="14" creationId="{68680585-71F9-4721-A998-4974171D2EB4}"/>
          </ac:spMkLst>
        </pc:spChg>
        <pc:spChg chg="add del">
          <ac:chgData name="Tseng, Angela" userId="S::aat52@pitt.edu::9b7abd0f-6f7f-4a52-b84a-2640c712ad0c" providerId="AD" clId="Web-{D05C3618-99FB-8048-81DD-65A2B30715BA}" dt="2020-11-18T05:49:33.115" v="673"/>
          <ac:spMkLst>
            <pc:docMk/>
            <pc:sldMk cId="3807716313" sldId="263"/>
            <ac:spMk id="16" creationId="{12BC95C2-2EEC-4F59-ABA8-660B0D059CCF}"/>
          </ac:spMkLst>
        </pc:spChg>
        <pc:spChg chg="add del">
          <ac:chgData name="Tseng, Angela" userId="S::aat52@pitt.edu::9b7abd0f-6f7f-4a52-b84a-2640c712ad0c" providerId="AD" clId="Web-{D05C3618-99FB-8048-81DD-65A2B30715BA}" dt="2020-11-18T05:49:33.115" v="673"/>
          <ac:spMkLst>
            <pc:docMk/>
            <pc:sldMk cId="3807716313" sldId="263"/>
            <ac:spMk id="36" creationId="{F1174801-1395-44C5-9B00-CCAC45C056E7}"/>
          </ac:spMkLst>
        </pc:spChg>
        <pc:spChg chg="add del">
          <ac:chgData name="Tseng, Angela" userId="S::aat52@pitt.edu::9b7abd0f-6f7f-4a52-b84a-2640c712ad0c" providerId="AD" clId="Web-{D05C3618-99FB-8048-81DD-65A2B30715BA}" dt="2020-11-18T05:49:33.115" v="673"/>
          <ac:spMkLst>
            <pc:docMk/>
            <pc:sldMk cId="3807716313" sldId="263"/>
            <ac:spMk id="38" creationId="{996DFAFB-BCE1-4BEC-82FB-D574234DEF0A}"/>
          </ac:spMkLst>
        </pc:spChg>
        <pc:grpChg chg="add del">
          <ac:chgData name="Tseng, Angela" userId="S::aat52@pitt.edu::9b7abd0f-6f7f-4a52-b84a-2640c712ad0c" providerId="AD" clId="Web-{D05C3618-99FB-8048-81DD-65A2B30715BA}" dt="2020-11-18T05:49:33.115" v="673"/>
          <ac:grpSpMkLst>
            <pc:docMk/>
            <pc:sldMk cId="3807716313" sldId="263"/>
            <ac:grpSpMk id="18" creationId="{03E9870D-4BBA-43AF-8D44-BBADF020CFF6}"/>
          </ac:grpSpMkLst>
        </pc:grpChg>
        <pc:grpChg chg="add del">
          <ac:chgData name="Tseng, Angela" userId="S::aat52@pitt.edu::9b7abd0f-6f7f-4a52-b84a-2640c712ad0c" providerId="AD" clId="Web-{D05C3618-99FB-8048-81DD-65A2B30715BA}" dt="2020-11-18T05:49:33.115" v="673"/>
          <ac:grpSpMkLst>
            <pc:docMk/>
            <pc:sldMk cId="3807716313" sldId="263"/>
            <ac:grpSpMk id="27" creationId="{C3279E8D-2BAA-4CB1-834B-09FADD54DE56}"/>
          </ac:grpSpMkLst>
        </pc:grpChg>
        <pc:grpChg chg="add del">
          <ac:chgData name="Tseng, Angela" userId="S::aat52@pitt.edu::9b7abd0f-6f7f-4a52-b84a-2640c712ad0c" providerId="AD" clId="Web-{D05C3618-99FB-8048-81DD-65A2B30715BA}" dt="2020-11-18T05:49:33.115" v="673"/>
          <ac:grpSpMkLst>
            <pc:docMk/>
            <pc:sldMk cId="3807716313" sldId="263"/>
            <ac:grpSpMk id="40" creationId="{F478807D-D964-4FD1-ADDC-13ADCA84C799}"/>
          </ac:grpSpMkLst>
        </pc:grpChg>
        <pc:grpChg chg="add del">
          <ac:chgData name="Tseng, Angela" userId="S::aat52@pitt.edu::9b7abd0f-6f7f-4a52-b84a-2640c712ad0c" providerId="AD" clId="Web-{D05C3618-99FB-8048-81DD-65A2B30715BA}" dt="2020-11-18T05:49:33.115" v="673"/>
          <ac:grpSpMkLst>
            <pc:docMk/>
            <pc:sldMk cId="3807716313" sldId="263"/>
            <ac:grpSpMk id="50" creationId="{8BAEE281-C3DD-4DC6-AFC2-A74532519189}"/>
          </ac:grpSpMkLst>
        </pc:grpChg>
        <pc:grpChg chg="add del">
          <ac:chgData name="Tseng, Angela" userId="S::aat52@pitt.edu::9b7abd0f-6f7f-4a52-b84a-2640c712ad0c" providerId="AD" clId="Web-{D05C3618-99FB-8048-81DD-65A2B30715BA}" dt="2020-11-18T05:49:33.115" v="673"/>
          <ac:grpSpMkLst>
            <pc:docMk/>
            <pc:sldMk cId="3807716313" sldId="263"/>
            <ac:grpSpMk id="62" creationId="{5C0E6139-8A19-4905-87E2-E547D7B7F1AF}"/>
          </ac:grpSpMkLst>
        </pc:grpChg>
        <pc:picChg chg="add mod ord">
          <ac:chgData name="Tseng, Angela" userId="S::aat52@pitt.edu::9b7abd0f-6f7f-4a52-b84a-2640c712ad0c" providerId="AD" clId="Web-{D05C3618-99FB-8048-81DD-65A2B30715BA}" dt="2020-11-18T05:51:01.133" v="697"/>
          <ac:picMkLst>
            <pc:docMk/>
            <pc:sldMk cId="3807716313" sldId="263"/>
            <ac:picMk id="6" creationId="{9BC4A99D-6AB4-4D3B-8109-15DF5EF878D9}"/>
          </ac:picMkLst>
        </pc:picChg>
        <pc:picChg chg="add mod ord">
          <ac:chgData name="Tseng, Angela" userId="S::aat52@pitt.edu::9b7abd0f-6f7f-4a52-b84a-2640c712ad0c" providerId="AD" clId="Web-{D05C3618-99FB-8048-81DD-65A2B30715BA}" dt="2020-11-18T05:51:27.102" v="703" actId="1076"/>
          <ac:picMkLst>
            <pc:docMk/>
            <pc:sldMk cId="3807716313" sldId="263"/>
            <ac:picMk id="8" creationId="{03E00973-E30D-4C08-B763-A23073CC3A57}"/>
          </ac:picMkLst>
        </pc:picChg>
        <pc:picChg chg="add mod">
          <ac:chgData name="Tseng, Angela" userId="S::aat52@pitt.edu::9b7abd0f-6f7f-4a52-b84a-2640c712ad0c" providerId="AD" clId="Web-{D05C3618-99FB-8048-81DD-65A2B30715BA}" dt="2020-11-18T05:51:35.181" v="705" actId="1076"/>
          <ac:picMkLst>
            <pc:docMk/>
            <pc:sldMk cId="3807716313" sldId="263"/>
            <ac:picMk id="11" creationId="{D0689A74-EC57-4106-9452-1C757CA3C5CA}"/>
          </ac:picMkLst>
        </pc:picChg>
      </pc:sldChg>
      <pc:sldChg chg="modSp new">
        <pc:chgData name="Tseng, Angela" userId="S::aat52@pitt.edu::9b7abd0f-6f7f-4a52-b84a-2640c712ad0c" providerId="AD" clId="Web-{D05C3618-99FB-8048-81DD-65A2B30715BA}" dt="2020-11-18T06:08:45.849" v="1120" actId="20577"/>
        <pc:sldMkLst>
          <pc:docMk/>
          <pc:sldMk cId="2130681731" sldId="264"/>
        </pc:sldMkLst>
        <pc:spChg chg="mod">
          <ac:chgData name="Tseng, Angela" userId="S::aat52@pitt.edu::9b7abd0f-6f7f-4a52-b84a-2640c712ad0c" providerId="AD" clId="Web-{D05C3618-99FB-8048-81DD-65A2B30715BA}" dt="2020-11-18T06:08:34.192" v="1111" actId="20577"/>
          <ac:spMkLst>
            <pc:docMk/>
            <pc:sldMk cId="2130681731" sldId="264"/>
            <ac:spMk id="2" creationId="{8B90C570-7429-4446-8BC4-676E9E510CD3}"/>
          </ac:spMkLst>
        </pc:spChg>
        <pc:spChg chg="mod">
          <ac:chgData name="Tseng, Angela" userId="S::aat52@pitt.edu::9b7abd0f-6f7f-4a52-b84a-2640c712ad0c" providerId="AD" clId="Web-{D05C3618-99FB-8048-81DD-65A2B30715BA}" dt="2020-11-18T06:08:45.849" v="1120" actId="20577"/>
          <ac:spMkLst>
            <pc:docMk/>
            <pc:sldMk cId="2130681731" sldId="264"/>
            <ac:spMk id="3" creationId="{226399B4-275D-4008-837B-A6E62676EE61}"/>
          </ac:spMkLst>
        </pc:spChg>
      </pc:sldChg>
    </pc:docChg>
  </pc:docChgLst>
  <pc:docChgLst>
    <pc:chgData name="Tseng, Angela" userId="S::aat52@pitt.edu::9b7abd0f-6f7f-4a52-b84a-2640c712ad0c" providerId="AD" clId="Web-{4ED4BBF6-C1EE-4752-AE79-20B6A9303DE6}"/>
    <pc:docChg chg="modSld">
      <pc:chgData name="Tseng, Angela" userId="S::aat52@pitt.edu::9b7abd0f-6f7f-4a52-b84a-2640c712ad0c" providerId="AD" clId="Web-{4ED4BBF6-C1EE-4752-AE79-20B6A9303DE6}" dt="2021-11-18T03:59:50.607" v="5" actId="20577"/>
      <pc:docMkLst>
        <pc:docMk/>
      </pc:docMkLst>
      <pc:sldChg chg="modSp">
        <pc:chgData name="Tseng, Angela" userId="S::aat52@pitt.edu::9b7abd0f-6f7f-4a52-b84a-2640c712ad0c" providerId="AD" clId="Web-{4ED4BBF6-C1EE-4752-AE79-20B6A9303DE6}" dt="2021-11-18T03:59:50.607" v="5" actId="20577"/>
        <pc:sldMkLst>
          <pc:docMk/>
          <pc:sldMk cId="101418171" sldId="257"/>
        </pc:sldMkLst>
        <pc:spChg chg="mod">
          <ac:chgData name="Tseng, Angela" userId="S::aat52@pitt.edu::9b7abd0f-6f7f-4a52-b84a-2640c712ad0c" providerId="AD" clId="Web-{4ED4BBF6-C1EE-4752-AE79-20B6A9303DE6}" dt="2021-11-18T03:59:50.607" v="5" actId="20577"/>
          <ac:spMkLst>
            <pc:docMk/>
            <pc:sldMk cId="101418171" sldId="257"/>
            <ac:spMk id="3" creationId="{8C4A95AD-4903-4DF8-B68B-BD5F5BF06A04}"/>
          </ac:spMkLst>
        </pc:spChg>
      </pc:sldChg>
      <pc:sldChg chg="modSp">
        <pc:chgData name="Tseng, Angela" userId="S::aat52@pitt.edu::9b7abd0f-6f7f-4a52-b84a-2640c712ad0c" providerId="AD" clId="Web-{4ED4BBF6-C1EE-4752-AE79-20B6A9303DE6}" dt="2021-11-18T03:24:34.330" v="3" actId="20577"/>
        <pc:sldMkLst>
          <pc:docMk/>
          <pc:sldMk cId="558243756" sldId="262"/>
        </pc:sldMkLst>
        <pc:spChg chg="mod">
          <ac:chgData name="Tseng, Angela" userId="S::aat52@pitt.edu::9b7abd0f-6f7f-4a52-b84a-2640c712ad0c" providerId="AD" clId="Web-{4ED4BBF6-C1EE-4752-AE79-20B6A9303DE6}" dt="2021-11-18T03:24:34.330" v="3" actId="20577"/>
          <ac:spMkLst>
            <pc:docMk/>
            <pc:sldMk cId="558243756" sldId="262"/>
            <ac:spMk id="3" creationId="{0B1C2E68-0513-43B1-A09A-27D292DFB31E}"/>
          </ac:spMkLst>
        </pc:spChg>
      </pc:sldChg>
    </pc:docChg>
  </pc:docChgLst>
  <pc:docChgLst>
    <pc:chgData name="Tseng, Angela" userId="S::aat52@pitt.edu::9b7abd0f-6f7f-4a52-b84a-2640c712ad0c" providerId="AD" clId="Web-{E60F73E6-1652-001C-DE51-2D727EA645A2}"/>
    <pc:docChg chg="modSld">
      <pc:chgData name="Tseng, Angela" userId="S::aat52@pitt.edu::9b7abd0f-6f7f-4a52-b84a-2640c712ad0c" providerId="AD" clId="Web-{E60F73E6-1652-001C-DE51-2D727EA645A2}" dt="2020-11-19T16:29:38.154" v="27" actId="20577"/>
      <pc:docMkLst>
        <pc:docMk/>
      </pc:docMkLst>
      <pc:sldChg chg="addSp delSp modSp mod setBg">
        <pc:chgData name="Tseng, Angela" userId="S::aat52@pitt.edu::9b7abd0f-6f7f-4a52-b84a-2640c712ad0c" providerId="AD" clId="Web-{E60F73E6-1652-001C-DE51-2D727EA645A2}" dt="2020-11-19T16:28:37.012" v="12" actId="20577"/>
        <pc:sldMkLst>
          <pc:docMk/>
          <pc:sldMk cId="2208594162" sldId="261"/>
        </pc:sldMkLst>
        <pc:spChg chg="mod">
          <ac:chgData name="Tseng, Angela" userId="S::aat52@pitt.edu::9b7abd0f-6f7f-4a52-b84a-2640c712ad0c" providerId="AD" clId="Web-{E60F73E6-1652-001C-DE51-2D727EA645A2}" dt="2020-11-19T16:26:56.900" v="5"/>
          <ac:spMkLst>
            <pc:docMk/>
            <pc:sldMk cId="2208594162" sldId="261"/>
            <ac:spMk id="2" creationId="{E6B8BB04-261A-43E3-871B-AF9087A9DA41}"/>
          </ac:spMkLst>
        </pc:spChg>
        <pc:spChg chg="mod">
          <ac:chgData name="Tseng, Angela" userId="S::aat52@pitt.edu::9b7abd0f-6f7f-4a52-b84a-2640c712ad0c" providerId="AD" clId="Web-{E60F73E6-1652-001C-DE51-2D727EA645A2}" dt="2020-11-19T16:28:37.012" v="12" actId="20577"/>
          <ac:spMkLst>
            <pc:docMk/>
            <pc:sldMk cId="2208594162" sldId="261"/>
            <ac:spMk id="3" creationId="{665C6433-CD38-4C39-968B-DA1D578B9E54}"/>
          </ac:spMkLst>
        </pc:spChg>
        <pc:spChg chg="add del mod ord">
          <ac:chgData name="Tseng, Angela" userId="S::aat52@pitt.edu::9b7abd0f-6f7f-4a52-b84a-2640c712ad0c" providerId="AD" clId="Web-{E60F73E6-1652-001C-DE51-2D727EA645A2}" dt="2020-11-19T16:27:08.010" v="6"/>
          <ac:spMkLst>
            <pc:docMk/>
            <pc:sldMk cId="2208594162" sldId="261"/>
            <ac:spMk id="4" creationId="{0FBE56EF-6861-40FB-BFF6-65CCC9782AE0}"/>
          </ac:spMkLst>
        </pc:spChg>
        <pc:spChg chg="add">
          <ac:chgData name="Tseng, Angela" userId="S::aat52@pitt.edu::9b7abd0f-6f7f-4a52-b84a-2640c712ad0c" providerId="AD" clId="Web-{E60F73E6-1652-001C-DE51-2D727EA645A2}" dt="2020-11-19T16:26:56.900" v="5"/>
          <ac:spMkLst>
            <pc:docMk/>
            <pc:sldMk cId="2208594162" sldId="261"/>
            <ac:spMk id="10" creationId="{8651CFA9-6065-4243-AC48-858E359780B1}"/>
          </ac:spMkLst>
        </pc:spChg>
        <pc:spChg chg="add">
          <ac:chgData name="Tseng, Angela" userId="S::aat52@pitt.edu::9b7abd0f-6f7f-4a52-b84a-2640c712ad0c" providerId="AD" clId="Web-{E60F73E6-1652-001C-DE51-2D727EA645A2}" dt="2020-11-19T16:26:56.900" v="5"/>
          <ac:spMkLst>
            <pc:docMk/>
            <pc:sldMk cId="2208594162" sldId="261"/>
            <ac:spMk id="12" creationId="{37962AE0-6A1C-4B76-9D52-10E5E6D7D3BB}"/>
          </ac:spMkLst>
        </pc:spChg>
        <pc:grpChg chg="add">
          <ac:chgData name="Tseng, Angela" userId="S::aat52@pitt.edu::9b7abd0f-6f7f-4a52-b84a-2640c712ad0c" providerId="AD" clId="Web-{E60F73E6-1652-001C-DE51-2D727EA645A2}" dt="2020-11-19T16:26:56.900" v="5"/>
          <ac:grpSpMkLst>
            <pc:docMk/>
            <pc:sldMk cId="2208594162" sldId="261"/>
            <ac:grpSpMk id="14" creationId="{30304B26-4E93-4D42-9303-06EC0DF7D45B}"/>
          </ac:grpSpMkLst>
        </pc:grpChg>
        <pc:grpChg chg="add">
          <ac:chgData name="Tseng, Angela" userId="S::aat52@pitt.edu::9b7abd0f-6f7f-4a52-b84a-2640c712ad0c" providerId="AD" clId="Web-{E60F73E6-1652-001C-DE51-2D727EA645A2}" dt="2020-11-19T16:26:56.900" v="5"/>
          <ac:grpSpMkLst>
            <pc:docMk/>
            <pc:sldMk cId="2208594162" sldId="261"/>
            <ac:grpSpMk id="24" creationId="{E7402E95-8FA3-4E79-AAA0-5B934639EE0A}"/>
          </ac:grpSpMkLst>
        </pc:grpChg>
        <pc:picChg chg="add mod">
          <ac:chgData name="Tseng, Angela" userId="S::aat52@pitt.edu::9b7abd0f-6f7f-4a52-b84a-2640c712ad0c" providerId="AD" clId="Web-{E60F73E6-1652-001C-DE51-2D727EA645A2}" dt="2020-11-19T16:26:56.900" v="5"/>
          <ac:picMkLst>
            <pc:docMk/>
            <pc:sldMk cId="2208594162" sldId="261"/>
            <ac:picMk id="5" creationId="{08072892-A6BF-4616-A731-8201BB141516}"/>
          </ac:picMkLst>
        </pc:picChg>
      </pc:sldChg>
      <pc:sldChg chg="modSp">
        <pc:chgData name="Tseng, Angela" userId="S::aat52@pitt.edu::9b7abd0f-6f7f-4a52-b84a-2640c712ad0c" providerId="AD" clId="Web-{E60F73E6-1652-001C-DE51-2D727EA645A2}" dt="2020-11-19T16:29:36.029" v="25" actId="20577"/>
        <pc:sldMkLst>
          <pc:docMk/>
          <pc:sldMk cId="2130681731" sldId="264"/>
        </pc:sldMkLst>
        <pc:spChg chg="mod">
          <ac:chgData name="Tseng, Angela" userId="S::aat52@pitt.edu::9b7abd0f-6f7f-4a52-b84a-2640c712ad0c" providerId="AD" clId="Web-{E60F73E6-1652-001C-DE51-2D727EA645A2}" dt="2020-11-19T16:29:36.029" v="25" actId="20577"/>
          <ac:spMkLst>
            <pc:docMk/>
            <pc:sldMk cId="2130681731" sldId="264"/>
            <ac:spMk id="3" creationId="{226399B4-275D-4008-837B-A6E62676EE6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11/17/2021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648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11/17/2021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507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11/17/2021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976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11/17/2021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720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11/17/2021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333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11/17/2021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741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11/17/2021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7569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11/17/2021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359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11/17/2021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096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11/17/2021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217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11/17/2021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55218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11/17/2021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89023920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humdata.org/dataset/novel-coronavirus-2019-ncov-cas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AFB1BB-DBA9-4E9B-BE05-BC1AB20205B3}"/>
              </a:ext>
            </a:extLst>
          </p:cNvPr>
          <p:cNvPicPr>
            <a:picLocks noChangeAspect="1"/>
          </p:cNvPicPr>
          <p:nvPr/>
        </p:nvPicPr>
        <p:blipFill rotWithShape="1">
          <a:blip r:embed="rId2">
            <a:alphaModFix amt="70000"/>
          </a:blip>
          <a:srcRect l="5" r="1" b="1"/>
          <a:stretch/>
        </p:blipFill>
        <p:spPr>
          <a:xfrm>
            <a:off x="20" y="10"/>
            <a:ext cx="12188932" cy="6856614"/>
          </a:xfrm>
          <a:prstGeom prst="rect">
            <a:avLst/>
          </a:prstGeom>
        </p:spPr>
      </p:pic>
      <p:sp>
        <p:nvSpPr>
          <p:cNvPr id="2" name="Title 1"/>
          <p:cNvSpPr>
            <a:spLocks noGrp="1"/>
          </p:cNvSpPr>
          <p:nvPr>
            <p:ph type="ctrTitle"/>
          </p:nvPr>
        </p:nvSpPr>
        <p:spPr>
          <a:xfrm>
            <a:off x="996275" y="744909"/>
            <a:ext cx="10190071" cy="3145855"/>
          </a:xfrm>
        </p:spPr>
        <p:txBody>
          <a:bodyPr anchor="b">
            <a:normAutofit/>
          </a:bodyPr>
          <a:lstStyle/>
          <a:p>
            <a:r>
              <a:rPr lang="en-US" sz="5400" dirty="0">
                <a:solidFill>
                  <a:srgbClr val="FFFFFF"/>
                </a:solidFill>
                <a:cs typeface="Posterama"/>
              </a:rPr>
              <a:t>Geographic Location on COVID Recovery</a:t>
            </a: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BD9A-5549-47B3-A812-846327BD2919}"/>
              </a:ext>
            </a:extLst>
          </p:cNvPr>
          <p:cNvSpPr>
            <a:spLocks noGrp="1"/>
          </p:cNvSpPr>
          <p:nvPr>
            <p:ph type="title"/>
          </p:nvPr>
        </p:nvSpPr>
        <p:spPr/>
        <p:txBody>
          <a:bodyPr/>
          <a:lstStyle/>
          <a:p>
            <a:r>
              <a:rPr lang="en-US" dirty="0">
                <a:cs typeface="Posterama"/>
              </a:rPr>
              <a:t>Problem</a:t>
            </a:r>
            <a:endParaRPr lang="en-US" dirty="0"/>
          </a:p>
        </p:txBody>
      </p:sp>
      <p:sp>
        <p:nvSpPr>
          <p:cNvPr id="3" name="Content Placeholder 2">
            <a:extLst>
              <a:ext uri="{FF2B5EF4-FFF2-40B4-BE49-F238E27FC236}">
                <a16:creationId xmlns:a16="http://schemas.microsoft.com/office/drawing/2014/main" id="{8C4A95AD-4903-4DF8-B68B-BD5F5BF06A04}"/>
              </a:ext>
            </a:extLst>
          </p:cNvPr>
          <p:cNvSpPr>
            <a:spLocks noGrp="1"/>
          </p:cNvSpPr>
          <p:nvPr>
            <p:ph idx="1"/>
          </p:nvPr>
        </p:nvSpPr>
        <p:spPr/>
        <p:txBody>
          <a:bodyPr vert="horz" lIns="91440" tIns="45720" rIns="91440" bIns="45720" rtlCol="0" anchor="t">
            <a:normAutofit fontScale="85000" lnSpcReduction="20000"/>
          </a:bodyPr>
          <a:lstStyle/>
          <a:p>
            <a:r>
              <a:rPr lang="en-US" dirty="0"/>
              <a:t>Question</a:t>
            </a:r>
            <a:endParaRPr lang="en-US"/>
          </a:p>
          <a:p>
            <a:pPr lvl="1"/>
            <a:r>
              <a:rPr lang="en-US" dirty="0">
                <a:ea typeface="+mn-lt"/>
                <a:cs typeface="+mn-lt"/>
              </a:rPr>
              <a:t>How does the location of an individual affect their chance of recovering from the coronavirus?</a:t>
            </a:r>
          </a:p>
          <a:p>
            <a:r>
              <a:rPr lang="en-US" dirty="0"/>
              <a:t>Motivation</a:t>
            </a:r>
            <a:endParaRPr lang="en-US"/>
          </a:p>
          <a:p>
            <a:pPr lvl="1"/>
            <a:r>
              <a:rPr lang="en-US" dirty="0">
                <a:ea typeface="+mn-lt"/>
                <a:cs typeface="+mn-lt"/>
              </a:rPr>
              <a:t>This question interested me due to its current impact on society; every individual in the world right now has been affected by this historical event, whether directly or through social stigmatization</a:t>
            </a:r>
          </a:p>
          <a:p>
            <a:r>
              <a:rPr lang="en-US" dirty="0">
                <a:ea typeface="+mn-lt"/>
                <a:cs typeface="+mn-lt"/>
              </a:rPr>
              <a:t>Focus</a:t>
            </a:r>
          </a:p>
          <a:p>
            <a:pPr lvl="1"/>
            <a:r>
              <a:rPr lang="en-US" dirty="0">
                <a:ea typeface="+mn-lt"/>
                <a:cs typeface="+mn-lt"/>
              </a:rPr>
              <a:t>The recoverability of the illness in order to help contain or provide the best resources for those affected</a:t>
            </a:r>
            <a:endParaRPr lang="en-US" dirty="0"/>
          </a:p>
          <a:p>
            <a:pPr lvl="1"/>
            <a:r>
              <a:rPr lang="en-US" dirty="0"/>
              <a:t>Focus on the number of recovered cases with the assumption that greater </a:t>
            </a:r>
            <a:r>
              <a:rPr lang="en-US"/>
              <a:t>recovery</a:t>
            </a:r>
            <a:r>
              <a:rPr lang="en-US" dirty="0"/>
              <a:t> means better resources and handling of the virus aftermaths</a:t>
            </a:r>
          </a:p>
          <a:p>
            <a:pPr lvl="1"/>
            <a:endParaRPr lang="en-US" dirty="0"/>
          </a:p>
        </p:txBody>
      </p:sp>
    </p:spTree>
    <p:extLst>
      <p:ext uri="{BB962C8B-B14F-4D97-AF65-F5344CB8AC3E}">
        <p14:creationId xmlns:p14="http://schemas.microsoft.com/office/powerpoint/2010/main" val="10141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8" name="Freeform: Shape 17">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Freeform: Shape 18">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6E555E0-8CC2-4938-9C7A-87465B4F97D2}"/>
              </a:ext>
            </a:extLst>
          </p:cNvPr>
          <p:cNvSpPr>
            <a:spLocks noGrp="1"/>
          </p:cNvSpPr>
          <p:nvPr>
            <p:ph type="title"/>
          </p:nvPr>
        </p:nvSpPr>
        <p:spPr>
          <a:xfrm>
            <a:off x="1198182" y="559813"/>
            <a:ext cx="5605358" cy="1664573"/>
          </a:xfrm>
        </p:spPr>
        <p:txBody>
          <a:bodyPr>
            <a:normAutofit/>
          </a:bodyPr>
          <a:lstStyle/>
          <a:p>
            <a:r>
              <a:rPr lang="en-US" dirty="0">
                <a:cs typeface="Posterama"/>
              </a:rPr>
              <a:t>Data Used</a:t>
            </a:r>
            <a:endParaRPr lang="en-US" dirty="0"/>
          </a:p>
        </p:txBody>
      </p:sp>
      <p:sp>
        <p:nvSpPr>
          <p:cNvPr id="3" name="Content Placeholder 2">
            <a:extLst>
              <a:ext uri="{FF2B5EF4-FFF2-40B4-BE49-F238E27FC236}">
                <a16:creationId xmlns:a16="http://schemas.microsoft.com/office/drawing/2014/main" id="{D27C023D-620D-4101-A06B-2AE3D0738480}"/>
              </a:ext>
            </a:extLst>
          </p:cNvPr>
          <p:cNvSpPr>
            <a:spLocks noGrp="1"/>
          </p:cNvSpPr>
          <p:nvPr>
            <p:ph idx="1"/>
          </p:nvPr>
        </p:nvSpPr>
        <p:spPr>
          <a:xfrm>
            <a:off x="1185755" y="2384474"/>
            <a:ext cx="5604997" cy="3728613"/>
          </a:xfrm>
        </p:spPr>
        <p:txBody>
          <a:bodyPr vert="horz" lIns="91440" tIns="45720" rIns="91440" bIns="45720" rtlCol="0">
            <a:normAutofit/>
          </a:bodyPr>
          <a:lstStyle/>
          <a:p>
            <a:r>
              <a:rPr lang="en-US" sz="1800">
                <a:ea typeface="+mn-lt"/>
                <a:cs typeface="+mn-lt"/>
              </a:rPr>
              <a:t>John Hopkins coronavirus tracking website</a:t>
            </a:r>
          </a:p>
          <a:p>
            <a:pPr lvl="1"/>
            <a:r>
              <a:rPr lang="en-US" sz="1800">
                <a:ea typeface="+mn-lt"/>
                <a:cs typeface="+mn-lt"/>
              </a:rPr>
              <a:t>Updated daily with a new column for each day</a:t>
            </a:r>
          </a:p>
          <a:p>
            <a:pPr lvl="1"/>
            <a:r>
              <a:rPr lang="en-US" sz="1800">
                <a:ea typeface="+mn-lt"/>
                <a:cs typeface="+mn-lt"/>
                <a:hlinkClick r:id="rId2"/>
              </a:rPr>
              <a:t>https://data.humdata.org/dataset/novel-coronavirus-2019-ncov-cases</a:t>
            </a:r>
            <a:endParaRPr lang="en-US" sz="1800">
              <a:ea typeface="+mn-lt"/>
              <a:cs typeface="+mn-lt"/>
            </a:endParaRPr>
          </a:p>
          <a:p>
            <a:r>
              <a:rPr lang="en-US" sz="1800"/>
              <a:t>Three files:</a:t>
            </a:r>
          </a:p>
          <a:p>
            <a:pPr lvl="1"/>
            <a:r>
              <a:rPr lang="en-US" sz="1800"/>
              <a:t>Confirmed, recovered, deaths</a:t>
            </a:r>
          </a:p>
        </p:txBody>
      </p:sp>
      <p:pic>
        <p:nvPicPr>
          <p:cNvPr id="8" name="Picture 8" descr="Table&#10;&#10;Description automatically generated">
            <a:extLst>
              <a:ext uri="{FF2B5EF4-FFF2-40B4-BE49-F238E27FC236}">
                <a16:creationId xmlns:a16="http://schemas.microsoft.com/office/drawing/2014/main" id="{45A1AC87-18A2-4782-A100-3694879E4D05}"/>
              </a:ext>
            </a:extLst>
          </p:cNvPr>
          <p:cNvPicPr>
            <a:picLocks noChangeAspect="1"/>
          </p:cNvPicPr>
          <p:nvPr/>
        </p:nvPicPr>
        <p:blipFill rotWithShape="1">
          <a:blip r:embed="rId3"/>
          <a:srcRect t="322" r="20635" b="295"/>
          <a:stretch/>
        </p:blipFill>
        <p:spPr>
          <a:xfrm>
            <a:off x="6582077" y="1667680"/>
            <a:ext cx="5282678" cy="3927870"/>
          </a:xfrm>
          <a:prstGeom prst="rect">
            <a:avLst/>
          </a:prstGeom>
        </p:spPr>
      </p:pic>
      <p:grpSp>
        <p:nvGrpSpPr>
          <p:cNvPr id="14"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8" name="Freeform: Shape 27">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9"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TextBox 6">
            <a:extLst>
              <a:ext uri="{FF2B5EF4-FFF2-40B4-BE49-F238E27FC236}">
                <a16:creationId xmlns:a16="http://schemas.microsoft.com/office/drawing/2014/main" id="{BAA7F26B-F2BE-48B8-9376-BD2AD5EF05BE}"/>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166396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13FC-0533-407D-8192-4297242AFA0E}"/>
              </a:ext>
            </a:extLst>
          </p:cNvPr>
          <p:cNvSpPr>
            <a:spLocks noGrp="1"/>
          </p:cNvSpPr>
          <p:nvPr>
            <p:ph type="title"/>
          </p:nvPr>
        </p:nvSpPr>
        <p:spPr/>
        <p:txBody>
          <a:bodyPr/>
          <a:lstStyle/>
          <a:p>
            <a:r>
              <a:rPr lang="en-US" dirty="0">
                <a:cs typeface="Posterama"/>
              </a:rPr>
              <a:t>Approach</a:t>
            </a:r>
            <a:endParaRPr lang="en-US" dirty="0"/>
          </a:p>
        </p:txBody>
      </p:sp>
      <p:sp>
        <p:nvSpPr>
          <p:cNvPr id="3" name="Content Placeholder 2">
            <a:extLst>
              <a:ext uri="{FF2B5EF4-FFF2-40B4-BE49-F238E27FC236}">
                <a16:creationId xmlns:a16="http://schemas.microsoft.com/office/drawing/2014/main" id="{B7C5876C-BB32-41E8-A246-0DFDEE176BBE}"/>
              </a:ext>
            </a:extLst>
          </p:cNvPr>
          <p:cNvSpPr>
            <a:spLocks noGrp="1"/>
          </p:cNvSpPr>
          <p:nvPr>
            <p:ph idx="1"/>
          </p:nvPr>
        </p:nvSpPr>
        <p:spPr/>
        <p:txBody>
          <a:bodyPr vert="horz" lIns="91440" tIns="45720" rIns="91440" bIns="45720" rtlCol="0" anchor="t">
            <a:normAutofit fontScale="92500"/>
          </a:bodyPr>
          <a:lstStyle/>
          <a:p>
            <a:r>
              <a:rPr lang="en-US">
                <a:ea typeface="+mn-lt"/>
                <a:cs typeface="+mn-lt"/>
              </a:rPr>
              <a:t>Calculate and append the sum of each row as a separate column at the end of the file</a:t>
            </a:r>
          </a:p>
          <a:p>
            <a:pPr lvl="1"/>
            <a:r>
              <a:rPr lang="en-US">
                <a:ea typeface="+mn-lt"/>
                <a:cs typeface="+mn-lt"/>
              </a:rPr>
              <a:t>Drop the individual columns representing counts for each day are no longer relevant</a:t>
            </a:r>
          </a:p>
          <a:p>
            <a:r>
              <a:rPr lang="en-US">
                <a:ea typeface="+mn-lt"/>
                <a:cs typeface="+mn-lt"/>
              </a:rPr>
              <a:t>Merge into one single DataFrame on the “Province/State” and “Country/Region” columns</a:t>
            </a:r>
          </a:p>
          <a:p>
            <a:pPr lvl="1"/>
            <a:r>
              <a:rPr lang="en-US">
                <a:ea typeface="+mn-lt"/>
                <a:cs typeface="+mn-lt"/>
              </a:rPr>
              <a:t>Outliers also cannot be dropped, as these are significant pieces of data</a:t>
            </a:r>
          </a:p>
          <a:p>
            <a:r>
              <a:rPr lang="en-US"/>
              <a:t>Combine different instances of "Country/Region" and reindex</a:t>
            </a:r>
            <a:endParaRPr lang="en-US" dirty="0"/>
          </a:p>
          <a:p>
            <a:r>
              <a:rPr lang="en-US"/>
              <a:t>Scale the graph of the three columns with log transformation</a:t>
            </a:r>
            <a:endParaRPr lang="en-US" dirty="0"/>
          </a:p>
        </p:txBody>
      </p:sp>
    </p:spTree>
    <p:extLst>
      <p:ext uri="{BB962C8B-B14F-4D97-AF65-F5344CB8AC3E}">
        <p14:creationId xmlns:p14="http://schemas.microsoft.com/office/powerpoint/2010/main" val="268148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E1C2-A164-419C-A410-79FC19934608}"/>
              </a:ext>
            </a:extLst>
          </p:cNvPr>
          <p:cNvSpPr>
            <a:spLocks noGrp="1"/>
          </p:cNvSpPr>
          <p:nvPr>
            <p:ph type="title"/>
          </p:nvPr>
        </p:nvSpPr>
        <p:spPr/>
        <p:txBody>
          <a:bodyPr/>
          <a:lstStyle/>
          <a:p>
            <a:r>
              <a:rPr lang="en-US" dirty="0">
                <a:cs typeface="Posterama"/>
              </a:rPr>
              <a:t>Approach (cont.)</a:t>
            </a:r>
            <a:endParaRPr lang="en-US" dirty="0"/>
          </a:p>
        </p:txBody>
      </p:sp>
      <p:sp>
        <p:nvSpPr>
          <p:cNvPr id="3" name="Content Placeholder 2">
            <a:extLst>
              <a:ext uri="{FF2B5EF4-FFF2-40B4-BE49-F238E27FC236}">
                <a16:creationId xmlns:a16="http://schemas.microsoft.com/office/drawing/2014/main" id="{09BE6B97-1B3A-4A3E-BD9A-73DDB14532E7}"/>
              </a:ext>
            </a:extLst>
          </p:cNvPr>
          <p:cNvSpPr>
            <a:spLocks noGrp="1"/>
          </p:cNvSpPr>
          <p:nvPr>
            <p:ph idx="1"/>
          </p:nvPr>
        </p:nvSpPr>
        <p:spPr/>
        <p:txBody>
          <a:bodyPr vert="horz" lIns="91440" tIns="45720" rIns="91440" bIns="45720" rtlCol="0" anchor="t">
            <a:normAutofit fontScale="62500" lnSpcReduction="20000"/>
          </a:bodyPr>
          <a:lstStyle/>
          <a:p>
            <a:r>
              <a:rPr lang="en-US">
                <a:ea typeface="+mn-lt"/>
                <a:cs typeface="+mn-lt"/>
              </a:rPr>
              <a:t>Plotting all three relevant columns onto one single plot</a:t>
            </a:r>
          </a:p>
          <a:p>
            <a:pPr lvl="1"/>
            <a:r>
              <a:rPr lang="en-US">
                <a:ea typeface="+mn-lt"/>
                <a:cs typeface="+mn-lt"/>
              </a:rPr>
              <a:t>Results in a wide graph with significantly large or small values, which is not ideal for analysis but provides a general sense of the shape of the </a:t>
            </a:r>
            <a:r>
              <a:rPr lang="en-US" dirty="0">
                <a:ea typeface="+mn-lt"/>
                <a:cs typeface="+mn-lt"/>
              </a:rPr>
              <a:t>data</a:t>
            </a:r>
          </a:p>
          <a:p>
            <a:r>
              <a:rPr lang="en-US">
                <a:ea typeface="+mn-lt"/>
                <a:cs typeface="+mn-lt"/>
              </a:rPr>
              <a:t>Parallel coordinates; separates the columns into three separate points on the x-axis and the rows into different colored lines </a:t>
            </a:r>
          </a:p>
          <a:p>
            <a:pPr lvl="1"/>
            <a:r>
              <a:rPr lang="en-US">
                <a:ea typeface="+mn-lt"/>
                <a:cs typeface="+mn-lt"/>
              </a:rPr>
              <a:t>Readjusting has to be done to this plot accommodate the sheer size of the data</a:t>
            </a:r>
          </a:p>
          <a:p>
            <a:r>
              <a:rPr lang="en-US">
                <a:ea typeface="+mn-lt"/>
                <a:cs typeface="+mn-lt"/>
              </a:rPr>
              <a:t>Clustering (in progress)</a:t>
            </a:r>
          </a:p>
          <a:p>
            <a:pPr lvl="1"/>
            <a:r>
              <a:rPr lang="en-US">
                <a:ea typeface="+mn-lt"/>
                <a:cs typeface="+mn-lt"/>
              </a:rPr>
              <a:t>Ideally would show any existing patterns between the three categories</a:t>
            </a:r>
          </a:p>
          <a:p>
            <a:r>
              <a:rPr lang="en-US">
                <a:ea typeface="+mn-lt"/>
                <a:cs typeface="+mn-lt"/>
              </a:rPr>
              <a:t>Taking the ratio of the “total_deaths” column and “total_recovered” column </a:t>
            </a:r>
          </a:p>
          <a:p>
            <a:pPr lvl="1"/>
            <a:r>
              <a:rPr lang="en-US">
                <a:ea typeface="+mn-lt"/>
                <a:cs typeface="+mn-lt"/>
              </a:rPr>
              <a:t>The smaller the ratio, the higher the chance that an infected patient will recover instead of perishing</a:t>
            </a:r>
            <a:endParaRPr lang="en-US" dirty="0">
              <a:ea typeface="+mn-lt"/>
              <a:cs typeface="+mn-lt"/>
            </a:endParaRPr>
          </a:p>
          <a:p>
            <a:r>
              <a:rPr lang="en-US">
                <a:ea typeface="+mn-lt"/>
                <a:cs typeface="+mn-lt"/>
              </a:rPr>
              <a:t>Naïve Bayes </a:t>
            </a:r>
            <a:endParaRPr lang="en-US" dirty="0">
              <a:ea typeface="+mn-lt"/>
              <a:cs typeface="+mn-lt"/>
            </a:endParaRPr>
          </a:p>
          <a:p>
            <a:pPr lvl="1"/>
            <a:r>
              <a:rPr lang="en-US">
                <a:ea typeface="+mn-lt"/>
                <a:cs typeface="+mn-lt"/>
              </a:rPr>
              <a:t>Cross-validation is a resampling procedure that can help evaluate machine learning models like Naïve Bayes when given a limited data sample</a:t>
            </a:r>
            <a:endParaRPr lang="en-US" dirty="0">
              <a:ea typeface="+mn-lt"/>
              <a:cs typeface="+mn-lt"/>
            </a:endParaRPr>
          </a:p>
          <a:p>
            <a:pPr lvl="1"/>
            <a:endParaRPr lang="en-US" dirty="0">
              <a:ea typeface="+mn-lt"/>
              <a:cs typeface="+mn-lt"/>
            </a:endParaRPr>
          </a:p>
        </p:txBody>
      </p:sp>
    </p:spTree>
    <p:extLst>
      <p:ext uri="{BB962C8B-B14F-4D97-AF65-F5344CB8AC3E}">
        <p14:creationId xmlns:p14="http://schemas.microsoft.com/office/powerpoint/2010/main" val="357508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354C-6545-4DD1-9708-C4E827BFF681}"/>
              </a:ext>
            </a:extLst>
          </p:cNvPr>
          <p:cNvSpPr>
            <a:spLocks noGrp="1"/>
          </p:cNvSpPr>
          <p:nvPr>
            <p:ph type="title"/>
          </p:nvPr>
        </p:nvSpPr>
        <p:spPr/>
        <p:txBody>
          <a:bodyPr/>
          <a:lstStyle/>
          <a:p>
            <a:r>
              <a:rPr lang="en-US">
                <a:cs typeface="Posterama"/>
              </a:rPr>
              <a:t>Some Visualizations</a:t>
            </a:r>
            <a:endParaRPr lang="en-US"/>
          </a:p>
        </p:txBody>
      </p:sp>
      <p:sp>
        <p:nvSpPr>
          <p:cNvPr id="5" name="TextBox 4">
            <a:extLst>
              <a:ext uri="{FF2B5EF4-FFF2-40B4-BE49-F238E27FC236}">
                <a16:creationId xmlns:a16="http://schemas.microsoft.com/office/drawing/2014/main" id="{55FC6BEA-E519-43E7-8F9D-57DC8BC0E41E}"/>
              </a:ext>
            </a:extLst>
          </p:cNvPr>
          <p:cNvSpPr txBox="1"/>
          <p:nvPr/>
        </p:nvSpPr>
        <p:spPr>
          <a:xfrm>
            <a:off x="476089" y="153513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2033BEBD-F506-44EC-AC34-8902108B5A21}"/>
              </a:ext>
            </a:extLst>
          </p:cNvPr>
          <p:cNvSpPr txBox="1"/>
          <p:nvPr/>
        </p:nvSpPr>
        <p:spPr>
          <a:xfrm>
            <a:off x="5010150" y="3486149"/>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algn="l"/>
            <a:endParaRPr lang="en-US"/>
          </a:p>
        </p:txBody>
      </p:sp>
      <p:sp>
        <p:nvSpPr>
          <p:cNvPr id="9" name="TextBox 8">
            <a:extLst>
              <a:ext uri="{FF2B5EF4-FFF2-40B4-BE49-F238E27FC236}">
                <a16:creationId xmlns:a16="http://schemas.microsoft.com/office/drawing/2014/main" id="{74627FDD-3A45-480A-8E39-4377A550854E}"/>
              </a:ext>
            </a:extLst>
          </p:cNvPr>
          <p:cNvSpPr txBox="1"/>
          <p:nvPr/>
        </p:nvSpPr>
        <p:spPr>
          <a:xfrm>
            <a:off x="5153025" y="36290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11" name="Picture 12" descr="Chart, line chart&#10;&#10;Description automatically generated">
            <a:extLst>
              <a:ext uri="{FF2B5EF4-FFF2-40B4-BE49-F238E27FC236}">
                <a16:creationId xmlns:a16="http://schemas.microsoft.com/office/drawing/2014/main" id="{D0689A74-EC57-4106-9452-1C757CA3C5CA}"/>
              </a:ext>
            </a:extLst>
          </p:cNvPr>
          <p:cNvPicPr>
            <a:picLocks noChangeAspect="1"/>
          </p:cNvPicPr>
          <p:nvPr/>
        </p:nvPicPr>
        <p:blipFill>
          <a:blip r:embed="rId2"/>
          <a:stretch>
            <a:fillRect/>
          </a:stretch>
        </p:blipFill>
        <p:spPr>
          <a:xfrm>
            <a:off x="6300061" y="667920"/>
            <a:ext cx="5894522" cy="3145755"/>
          </a:xfrm>
          <a:prstGeom prst="rect">
            <a:avLst/>
          </a:prstGeom>
        </p:spPr>
      </p:pic>
      <p:pic>
        <p:nvPicPr>
          <p:cNvPr id="6" name="Picture 6" descr="Chart, histogram&#10;&#10;Description automatically generated">
            <a:extLst>
              <a:ext uri="{FF2B5EF4-FFF2-40B4-BE49-F238E27FC236}">
                <a16:creationId xmlns:a16="http://schemas.microsoft.com/office/drawing/2014/main" id="{9BC4A99D-6AB4-4D3B-8109-15DF5EF878D9}"/>
              </a:ext>
            </a:extLst>
          </p:cNvPr>
          <p:cNvPicPr>
            <a:picLocks noChangeAspect="1"/>
          </p:cNvPicPr>
          <p:nvPr/>
        </p:nvPicPr>
        <p:blipFill>
          <a:blip r:embed="rId3"/>
          <a:stretch>
            <a:fillRect/>
          </a:stretch>
        </p:blipFill>
        <p:spPr>
          <a:xfrm>
            <a:off x="255723" y="1711061"/>
            <a:ext cx="5597471" cy="2751370"/>
          </a:xfrm>
          <a:prstGeom prst="rect">
            <a:avLst/>
          </a:prstGeom>
        </p:spPr>
      </p:pic>
      <p:pic>
        <p:nvPicPr>
          <p:cNvPr id="8" name="Picture 8" descr="Chart, histogram&#10;&#10;Description automatically generated">
            <a:extLst>
              <a:ext uri="{FF2B5EF4-FFF2-40B4-BE49-F238E27FC236}">
                <a16:creationId xmlns:a16="http://schemas.microsoft.com/office/drawing/2014/main" id="{03E00973-E30D-4C08-B763-A23073CC3A57}"/>
              </a:ext>
            </a:extLst>
          </p:cNvPr>
          <p:cNvPicPr>
            <a:picLocks noChangeAspect="1"/>
          </p:cNvPicPr>
          <p:nvPr/>
        </p:nvPicPr>
        <p:blipFill>
          <a:blip r:embed="rId4"/>
          <a:stretch>
            <a:fillRect/>
          </a:stretch>
        </p:blipFill>
        <p:spPr>
          <a:xfrm>
            <a:off x="5150604" y="3260004"/>
            <a:ext cx="5881606" cy="3231006"/>
          </a:xfrm>
          <a:prstGeom prst="rect">
            <a:avLst/>
          </a:prstGeom>
        </p:spPr>
      </p:pic>
    </p:spTree>
    <p:extLst>
      <p:ext uri="{BB962C8B-B14F-4D97-AF65-F5344CB8AC3E}">
        <p14:creationId xmlns:p14="http://schemas.microsoft.com/office/powerpoint/2010/main" val="380771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30304B26-4E93-4D42-9303-06EC0DF7D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29D50E42-8AE6-4F93-A973-3F53687A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3F895F7B-FE45-4788-A637-58160B0E3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707B1D17-39B5-4E7E-B08C-3C4EBB4F8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39AE22F5-DF03-4C61-8BEE-1FC173372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2BB2571-57DF-4289-972B-5FF20F167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C365055-B37D-4DA1-AA3E-27D2C509E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AFD7CA75-FC5F-4FF5-8A33-793D0280F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9D9A18-3CF4-414E-AF23-AAEE1C8508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6B8BB04-261A-43E3-871B-AF9087A9DA41}"/>
              </a:ext>
            </a:extLst>
          </p:cNvPr>
          <p:cNvSpPr>
            <a:spLocks noGrp="1"/>
          </p:cNvSpPr>
          <p:nvPr>
            <p:ph type="title"/>
          </p:nvPr>
        </p:nvSpPr>
        <p:spPr>
          <a:xfrm>
            <a:off x="1198182" y="559813"/>
            <a:ext cx="5605358" cy="1664573"/>
          </a:xfrm>
        </p:spPr>
        <p:txBody>
          <a:bodyPr>
            <a:normAutofit/>
          </a:bodyPr>
          <a:lstStyle/>
          <a:p>
            <a:r>
              <a:rPr lang="en-US" dirty="0">
                <a:cs typeface="Posterama"/>
              </a:rPr>
              <a:t>Conclusions</a:t>
            </a:r>
            <a:endParaRPr lang="en-US" dirty="0"/>
          </a:p>
        </p:txBody>
      </p:sp>
      <p:sp>
        <p:nvSpPr>
          <p:cNvPr id="3" name="Content Placeholder 2">
            <a:extLst>
              <a:ext uri="{FF2B5EF4-FFF2-40B4-BE49-F238E27FC236}">
                <a16:creationId xmlns:a16="http://schemas.microsoft.com/office/drawing/2014/main" id="{665C6433-CD38-4C39-968B-DA1D578B9E54}"/>
              </a:ext>
            </a:extLst>
          </p:cNvPr>
          <p:cNvSpPr>
            <a:spLocks noGrp="1"/>
          </p:cNvSpPr>
          <p:nvPr>
            <p:ph idx="1"/>
          </p:nvPr>
        </p:nvSpPr>
        <p:spPr>
          <a:xfrm>
            <a:off x="1185755" y="2384474"/>
            <a:ext cx="5604997" cy="3728613"/>
          </a:xfrm>
        </p:spPr>
        <p:txBody>
          <a:bodyPr vert="horz" lIns="91440" tIns="45720" rIns="91440" bIns="45720" rtlCol="0" anchor="t">
            <a:normAutofit/>
          </a:bodyPr>
          <a:lstStyle/>
          <a:p>
            <a:pPr>
              <a:lnSpc>
                <a:spcPct val="100000"/>
              </a:lnSpc>
            </a:pPr>
            <a:r>
              <a:rPr lang="en-US" sz="1500">
                <a:ea typeface="+mn-lt"/>
                <a:cs typeface="+mn-lt"/>
              </a:rPr>
              <a:t>Since the ratio was derived from taking the quotient of deaths and recovered, the larger the ratio, the more likely the chance of death. The smaller the number of the ratio, the greater chance of recovery.</a:t>
            </a:r>
          </a:p>
          <a:p>
            <a:pPr lvl="1">
              <a:lnSpc>
                <a:spcPct val="100000"/>
              </a:lnSpc>
            </a:pPr>
            <a:r>
              <a:rPr lang="en-US" sz="1500">
                <a:ea typeface="+mn-lt"/>
                <a:cs typeface="+mn-lt"/>
              </a:rPr>
              <a:t>It only calculates recoverability and disregards other factors. </a:t>
            </a:r>
          </a:p>
          <a:p>
            <a:pPr lvl="2">
              <a:lnSpc>
                <a:spcPct val="100000"/>
              </a:lnSpc>
            </a:pPr>
            <a:r>
              <a:rPr lang="en-US" sz="1500">
                <a:ea typeface="+mn-lt"/>
                <a:cs typeface="+mn-lt"/>
              </a:rPr>
              <a:t>For example, countries with very few cases could easily have a very high or low recoverability, and a number does not encompass the patients that are still ill or the resources a country has. To gain a more well-rounded view of different countries' different solutions to this virus, more analysis must be done. </a:t>
            </a:r>
            <a:endParaRPr lang="en-US" sz="1500"/>
          </a:p>
        </p:txBody>
      </p:sp>
      <p:pic>
        <p:nvPicPr>
          <p:cNvPr id="5" name="Picture 5" descr="Table&#10;&#10;Description automatically generated">
            <a:extLst>
              <a:ext uri="{FF2B5EF4-FFF2-40B4-BE49-F238E27FC236}">
                <a16:creationId xmlns:a16="http://schemas.microsoft.com/office/drawing/2014/main" id="{08072892-A6BF-4616-A731-8201BB141516}"/>
              </a:ext>
            </a:extLst>
          </p:cNvPr>
          <p:cNvPicPr>
            <a:picLocks noChangeAspect="1"/>
          </p:cNvPicPr>
          <p:nvPr/>
        </p:nvPicPr>
        <p:blipFill rotWithShape="1">
          <a:blip r:embed="rId2"/>
          <a:srcRect l="2187" r="24501" b="1"/>
          <a:stretch/>
        </p:blipFill>
        <p:spPr>
          <a:xfrm>
            <a:off x="7172627" y="567942"/>
            <a:ext cx="4817466" cy="5716862"/>
          </a:xfrm>
          <a:prstGeom prst="rect">
            <a:avLst/>
          </a:prstGeom>
        </p:spPr>
      </p:pic>
      <p:grpSp>
        <p:nvGrpSpPr>
          <p:cNvPr id="24" name="Bottom Right">
            <a:extLst>
              <a:ext uri="{FF2B5EF4-FFF2-40B4-BE49-F238E27FC236}">
                <a16:creationId xmlns:a16="http://schemas.microsoft.com/office/drawing/2014/main" id="{E7402E95-8FA3-4E79-AAA0-5B934639E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ED9EFCA6-0946-4FBA-BAFC-FEFAD2D4A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F01A7F6A-E6E7-4C35-8107-15FE2F277EE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582E4DFD-9408-4EDC-B7C5-4A90954FA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52884DF8-D5DC-4034-9610-AA4270D2E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5C13311-ADA6-4A2D-9222-5250B14E5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FC89B4D-4394-447B-B6E9-8AF0727C0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34AEF5EC-7628-4B01-B152-4C3B9FAF4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551F05E8-CE70-4333-9052-2C9AB4DF3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87BF52B-B229-46B9-A3A2-7B263D87C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4CE6D305-9706-4184-870D-5FC249F05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0859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2083-A446-4905-8088-7B373798D1F1}"/>
              </a:ext>
            </a:extLst>
          </p:cNvPr>
          <p:cNvSpPr>
            <a:spLocks noGrp="1"/>
          </p:cNvSpPr>
          <p:nvPr>
            <p:ph type="title"/>
          </p:nvPr>
        </p:nvSpPr>
        <p:spPr/>
        <p:txBody>
          <a:bodyPr/>
          <a:lstStyle/>
          <a:p>
            <a:r>
              <a:rPr lang="en-US" dirty="0">
                <a:cs typeface="Posterama"/>
              </a:rPr>
              <a:t>Limitations</a:t>
            </a:r>
            <a:endParaRPr lang="en-US" dirty="0"/>
          </a:p>
        </p:txBody>
      </p:sp>
      <p:sp>
        <p:nvSpPr>
          <p:cNvPr id="3" name="Content Placeholder 2">
            <a:extLst>
              <a:ext uri="{FF2B5EF4-FFF2-40B4-BE49-F238E27FC236}">
                <a16:creationId xmlns:a16="http://schemas.microsoft.com/office/drawing/2014/main" id="{0B1C2E68-0513-43B1-A09A-27D292DFB31E}"/>
              </a:ext>
            </a:extLst>
          </p:cNvPr>
          <p:cNvSpPr>
            <a:spLocks noGrp="1"/>
          </p:cNvSpPr>
          <p:nvPr>
            <p:ph idx="1"/>
          </p:nvPr>
        </p:nvSpPr>
        <p:spPr/>
        <p:txBody>
          <a:bodyPr vert="horz" lIns="91440" tIns="45720" rIns="91440" bIns="45720" rtlCol="0" anchor="t">
            <a:normAutofit/>
          </a:bodyPr>
          <a:lstStyle/>
          <a:p>
            <a:r>
              <a:rPr lang="en-US" dirty="0"/>
              <a:t>Data mismatch</a:t>
            </a:r>
          </a:p>
          <a:p>
            <a:pPr lvl="1"/>
            <a:r>
              <a:rPr lang="en-US" dirty="0"/>
              <a:t>Different sources had different relevant information presented in different formats and different country representation</a:t>
            </a:r>
          </a:p>
          <a:p>
            <a:pPr lvl="2"/>
            <a:r>
              <a:rPr lang="en-US" dirty="0"/>
              <a:t>As a result, I settled on using only the information Johns Hopkins has published since they format their files similarly and have consistent data</a:t>
            </a:r>
          </a:p>
          <a:p>
            <a:pPr lvl="1"/>
            <a:r>
              <a:rPr lang="en-US" dirty="0"/>
              <a:t>This may have yielded less perceptive analysis, but it </a:t>
            </a:r>
            <a:r>
              <a:rPr lang="en-US" dirty="0">
                <a:ea typeface="+mn-lt"/>
                <a:cs typeface="+mn-lt"/>
              </a:rPr>
              <a:t>directs the conversation away from the deaths and rather address the problem by trying to isolate a solution through seeing which countries recovered most effectively </a:t>
            </a:r>
          </a:p>
        </p:txBody>
      </p:sp>
    </p:spTree>
    <p:extLst>
      <p:ext uri="{BB962C8B-B14F-4D97-AF65-F5344CB8AC3E}">
        <p14:creationId xmlns:p14="http://schemas.microsoft.com/office/powerpoint/2010/main" val="558243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C570-7429-4446-8BC4-676E9E510CD3}"/>
              </a:ext>
            </a:extLst>
          </p:cNvPr>
          <p:cNvSpPr>
            <a:spLocks noGrp="1"/>
          </p:cNvSpPr>
          <p:nvPr>
            <p:ph type="title"/>
          </p:nvPr>
        </p:nvSpPr>
        <p:spPr/>
        <p:txBody>
          <a:bodyPr/>
          <a:lstStyle/>
          <a:p>
            <a:r>
              <a:rPr lang="en-US">
                <a:cs typeface="Posterama"/>
              </a:rPr>
              <a:t>Sources</a:t>
            </a:r>
            <a:endParaRPr lang="en-US"/>
          </a:p>
        </p:txBody>
      </p:sp>
      <p:sp>
        <p:nvSpPr>
          <p:cNvPr id="3" name="Content Placeholder 2">
            <a:extLst>
              <a:ext uri="{FF2B5EF4-FFF2-40B4-BE49-F238E27FC236}">
                <a16:creationId xmlns:a16="http://schemas.microsoft.com/office/drawing/2014/main" id="{226399B4-275D-4008-837B-A6E62676EE61}"/>
              </a:ext>
            </a:extLst>
          </p:cNvPr>
          <p:cNvSpPr>
            <a:spLocks noGrp="1"/>
          </p:cNvSpPr>
          <p:nvPr>
            <p:ph idx="1"/>
          </p:nvPr>
        </p:nvSpPr>
        <p:spPr/>
        <p:txBody>
          <a:bodyPr vert="horz" lIns="91440" tIns="45720" rIns="91440" bIns="45720" rtlCol="0" anchor="t">
            <a:normAutofit fontScale="70000" lnSpcReduction="20000"/>
          </a:bodyPr>
          <a:lstStyle/>
          <a:p>
            <a:r>
              <a:rPr lang="en-US">
                <a:ea typeface="+mn-lt"/>
                <a:cs typeface="+mn-lt"/>
              </a:rPr>
              <a:t>[1]     WHO.int. 2020. </a:t>
            </a:r>
            <a:r>
              <a:rPr lang="en-US" i="1">
                <a:ea typeface="+mn-lt"/>
                <a:cs typeface="+mn-lt"/>
              </a:rPr>
              <a:t>COVID-19 Situation Reports</a:t>
            </a:r>
            <a:r>
              <a:rPr lang="en-US">
                <a:ea typeface="+mn-lt"/>
                <a:cs typeface="+mn-lt"/>
              </a:rPr>
              <a:t>. [online] Available at: &lt;https://www.who.int/emergencies/diseases/novel-coronavirus-2019/situation-reports/&gt; [Accessed 14 April 2020].</a:t>
            </a:r>
            <a:endParaRPr lang="en-US"/>
          </a:p>
          <a:p>
            <a:r>
              <a:rPr lang="en-US">
                <a:ea typeface="+mn-lt"/>
                <a:cs typeface="+mn-lt"/>
              </a:rPr>
              <a:t>[2]     Centers for Disease Control and Prevention. 2020. </a:t>
            </a:r>
            <a:r>
              <a:rPr lang="en-US" i="1">
                <a:ea typeface="+mn-lt"/>
                <a:cs typeface="+mn-lt"/>
              </a:rPr>
              <a:t>Coronavirus Disease 2019 (COVID-19)</a:t>
            </a:r>
            <a:r>
              <a:rPr lang="en-US">
                <a:ea typeface="+mn-lt"/>
                <a:cs typeface="+mn-lt"/>
              </a:rPr>
              <a:t>. [online] Available at: &lt;https://www.cdc.gov/coronavirus/2019-ncov/faq.html#Coronavirus-Disease-2019-Basics&gt; [Accessed 14 April 2020].</a:t>
            </a:r>
            <a:endParaRPr lang="en-US"/>
          </a:p>
          <a:p>
            <a:r>
              <a:rPr lang="en-US">
                <a:ea typeface="+mn-lt"/>
                <a:cs typeface="+mn-lt"/>
              </a:rPr>
              <a:t>[3]     Buchholz, K., 2020. </a:t>
            </a:r>
            <a:r>
              <a:rPr lang="en-US" i="1">
                <a:ea typeface="+mn-lt"/>
                <a:cs typeface="+mn-lt"/>
              </a:rPr>
              <a:t>Infographic: Coronavirus: Upward Trajectory Or Flattened Curve?</a:t>
            </a:r>
            <a:r>
              <a:rPr lang="en-US">
                <a:ea typeface="+mn-lt"/>
                <a:cs typeface="+mn-lt"/>
              </a:rPr>
              <a:t>. [online] Statista Infographics. Available at: &lt;https://www.statista.com/chart/21112/covid-19-growth-curve-selected-countries/&gt; [Accessed 14 April 2020].</a:t>
            </a:r>
            <a:endParaRPr lang="en-US"/>
          </a:p>
          <a:p>
            <a:pPr marL="0" indent="0">
              <a:buNone/>
            </a:pPr>
            <a:br>
              <a:rPr lang="en-US" dirty="0"/>
            </a:br>
            <a:endParaRPr lang="en-US" dirty="0"/>
          </a:p>
        </p:txBody>
      </p:sp>
    </p:spTree>
    <p:extLst>
      <p:ext uri="{BB962C8B-B14F-4D97-AF65-F5344CB8AC3E}">
        <p14:creationId xmlns:p14="http://schemas.microsoft.com/office/powerpoint/2010/main" val="2130681731"/>
      </p:ext>
    </p:extLst>
  </p:cSld>
  <p:clrMapOvr>
    <a:masterClrMapping/>
  </p:clrMapOvr>
</p:sld>
</file>

<file path=ppt/theme/theme1.xml><?xml version="1.0" encoding="utf-8"?>
<a:theme xmlns:a="http://schemas.openxmlformats.org/drawingml/2006/main" name="Explor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ExploreVTI</vt:lpstr>
      <vt:lpstr>Geographic Location on COVID Recovery</vt:lpstr>
      <vt:lpstr>Problem</vt:lpstr>
      <vt:lpstr>Data Used</vt:lpstr>
      <vt:lpstr>Approach</vt:lpstr>
      <vt:lpstr>Approach (cont.)</vt:lpstr>
      <vt:lpstr>Some Visualizations</vt:lpstr>
      <vt:lpstr>Conclusions</vt:lpstr>
      <vt:lpstr>Limitations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291</cp:revision>
  <dcterms:created xsi:type="dcterms:W3CDTF">2020-11-17T22:25:47Z</dcterms:created>
  <dcterms:modified xsi:type="dcterms:W3CDTF">2021-11-18T03:59:50Z</dcterms:modified>
</cp:coreProperties>
</file>