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4" r:id="rId2"/>
    <p:sldId id="278" r:id="rId3"/>
    <p:sldId id="280" r:id="rId4"/>
    <p:sldId id="276" r:id="rId5"/>
    <p:sldId id="283" r:id="rId6"/>
    <p:sldId id="281" r:id="rId7"/>
    <p:sldId id="263" r:id="rId8"/>
    <p:sldId id="282" r:id="rId9"/>
    <p:sldId id="260" r:id="rId10"/>
    <p:sldId id="266" r:id="rId11"/>
    <p:sldId id="267" r:id="rId12"/>
    <p:sldId id="268" r:id="rId13"/>
    <p:sldId id="273" r:id="rId14"/>
    <p:sldId id="258" r:id="rId15"/>
    <p:sldId id="259" r:id="rId16"/>
    <p:sldId id="264" r:id="rId17"/>
    <p:sldId id="285" r:id="rId18"/>
    <p:sldId id="261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BE8378-7474-FB90-6856-A45A482F95AA}" name="Terblanche-Whittington, Alet (ELS-AMS)" initials="TWA(A" userId="S::TERBLANCHE-WHITTIA@science.regn.net::2e4d076d-ee18-4d12-9b58-1f2a69d3be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A8C88-C8C9-4B70-939C-9536177875D4}" v="157" dt="2023-06-22T07:45:26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297" autoAdjust="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blanche-Whittington, Alet (ELS-AMS)" userId="2e4d076d-ee18-4d12-9b58-1f2a69d3be4c" providerId="ADAL" clId="{5C0A8C88-C8C9-4B70-939C-9536177875D4}"/>
    <pc:docChg chg="undo custSel addSld delSld modSld sldOrd">
      <pc:chgData name="Terblanche-Whittington, Alet (ELS-AMS)" userId="2e4d076d-ee18-4d12-9b58-1f2a69d3be4c" providerId="ADAL" clId="{5C0A8C88-C8C9-4B70-939C-9536177875D4}" dt="2023-06-22T11:06:19.640" v="13336"/>
      <pc:docMkLst>
        <pc:docMk/>
      </pc:docMkLst>
      <pc:sldChg chg="modSp del mod">
        <pc:chgData name="Terblanche-Whittington, Alet (ELS-AMS)" userId="2e4d076d-ee18-4d12-9b58-1f2a69d3be4c" providerId="ADAL" clId="{5C0A8C88-C8C9-4B70-939C-9536177875D4}" dt="2023-06-21T20:05:54.466" v="12370" actId="2696"/>
        <pc:sldMkLst>
          <pc:docMk/>
          <pc:sldMk cId="2354346522" sldId="256"/>
        </pc:sldMkLst>
        <pc:spChg chg="mod">
          <ac:chgData name="Terblanche-Whittington, Alet (ELS-AMS)" userId="2e4d076d-ee18-4d12-9b58-1f2a69d3be4c" providerId="ADAL" clId="{5C0A8C88-C8C9-4B70-939C-9536177875D4}" dt="2023-06-21T20:05:48.977" v="12369" actId="20577"/>
          <ac:spMkLst>
            <pc:docMk/>
            <pc:sldMk cId="2354346522" sldId="256"/>
            <ac:spMk id="2" creationId="{EF3A3FA8-6576-6963-A3F3-F8FEA3175F16}"/>
          </ac:spMkLst>
        </pc:spChg>
      </pc:sldChg>
      <pc:sldChg chg="addSp modSp del mod">
        <pc:chgData name="Terblanche-Whittington, Alet (ELS-AMS)" userId="2e4d076d-ee18-4d12-9b58-1f2a69d3be4c" providerId="ADAL" clId="{5C0A8C88-C8C9-4B70-939C-9536177875D4}" dt="2023-06-21T20:05:07.181" v="12348" actId="2696"/>
        <pc:sldMkLst>
          <pc:docMk/>
          <pc:sldMk cId="2741601234" sldId="257"/>
        </pc:sldMkLst>
        <pc:spChg chg="mod">
          <ac:chgData name="Terblanche-Whittington, Alet (ELS-AMS)" userId="2e4d076d-ee18-4d12-9b58-1f2a69d3be4c" providerId="ADAL" clId="{5C0A8C88-C8C9-4B70-939C-9536177875D4}" dt="2023-06-20T15:12:06.269" v="4648" actId="21"/>
          <ac:spMkLst>
            <pc:docMk/>
            <pc:sldMk cId="2741601234" sldId="257"/>
            <ac:spMk id="2" creationId="{97DFF316-479C-EBC8-530B-486E977CD277}"/>
          </ac:spMkLst>
        </pc:spChg>
        <pc:spChg chg="mod">
          <ac:chgData name="Terblanche-Whittington, Alet (ELS-AMS)" userId="2e4d076d-ee18-4d12-9b58-1f2a69d3be4c" providerId="ADAL" clId="{5C0A8C88-C8C9-4B70-939C-9536177875D4}" dt="2023-06-21T18:58:20.526" v="10889" actId="27636"/>
          <ac:spMkLst>
            <pc:docMk/>
            <pc:sldMk cId="2741601234" sldId="257"/>
            <ac:spMk id="3" creationId="{2A65DF12-9DBA-CCAC-AE3A-45A377E2CCD6}"/>
          </ac:spMkLst>
        </pc:spChg>
        <pc:graphicFrameChg chg="add mod modGraphic">
          <ac:chgData name="Terblanche-Whittington, Alet (ELS-AMS)" userId="2e4d076d-ee18-4d12-9b58-1f2a69d3be4c" providerId="ADAL" clId="{5C0A8C88-C8C9-4B70-939C-9536177875D4}" dt="2023-06-21T18:58:27.177" v="10890" actId="1076"/>
          <ac:graphicFrameMkLst>
            <pc:docMk/>
            <pc:sldMk cId="2741601234" sldId="257"/>
            <ac:graphicFrameMk id="4" creationId="{D7399ACC-7092-995B-0B02-B8A6961ECE27}"/>
          </ac:graphicFrameMkLst>
        </pc:graphicFrameChg>
      </pc:sldChg>
      <pc:sldChg chg="modSp mod ord">
        <pc:chgData name="Terblanche-Whittington, Alet (ELS-AMS)" userId="2e4d076d-ee18-4d12-9b58-1f2a69d3be4c" providerId="ADAL" clId="{5C0A8C88-C8C9-4B70-939C-9536177875D4}" dt="2023-06-22T07:49:53.786" v="13275" actId="20577"/>
        <pc:sldMkLst>
          <pc:docMk/>
          <pc:sldMk cId="2061662395" sldId="258"/>
        </pc:sldMkLst>
        <pc:spChg chg="mod">
          <ac:chgData name="Terblanche-Whittington, Alet (ELS-AMS)" userId="2e4d076d-ee18-4d12-9b58-1f2a69d3be4c" providerId="ADAL" clId="{5C0A8C88-C8C9-4B70-939C-9536177875D4}" dt="2023-06-21T20:03:47.520" v="12347" actId="20577"/>
          <ac:spMkLst>
            <pc:docMk/>
            <pc:sldMk cId="2061662395" sldId="258"/>
            <ac:spMk id="2" creationId="{21285159-467C-0347-A889-2CDEF56CFE63}"/>
          </ac:spMkLst>
        </pc:spChg>
        <pc:spChg chg="mod">
          <ac:chgData name="Terblanche-Whittington, Alet (ELS-AMS)" userId="2e4d076d-ee18-4d12-9b58-1f2a69d3be4c" providerId="ADAL" clId="{5C0A8C88-C8C9-4B70-939C-9536177875D4}" dt="2023-06-22T07:49:53.786" v="13275" actId="20577"/>
          <ac:spMkLst>
            <pc:docMk/>
            <pc:sldMk cId="2061662395" sldId="258"/>
            <ac:spMk id="3" creationId="{C815C60D-E5BA-1C15-5059-789284236897}"/>
          </ac:spMkLst>
        </pc:spChg>
      </pc:sldChg>
      <pc:sldChg chg="addSp delSp modSp new mod ord addCm delCm modCm modNotesTx">
        <pc:chgData name="Terblanche-Whittington, Alet (ELS-AMS)" userId="2e4d076d-ee18-4d12-9b58-1f2a69d3be4c" providerId="ADAL" clId="{5C0A8C88-C8C9-4B70-939C-9536177875D4}" dt="2023-06-22T07:37:10.589" v="12856"/>
        <pc:sldMkLst>
          <pc:docMk/>
          <pc:sldMk cId="760426108" sldId="259"/>
        </pc:sldMkLst>
        <pc:spChg chg="mod">
          <ac:chgData name="Terblanche-Whittington, Alet (ELS-AMS)" userId="2e4d076d-ee18-4d12-9b58-1f2a69d3be4c" providerId="ADAL" clId="{5C0A8C88-C8C9-4B70-939C-9536177875D4}" dt="2023-06-21T18:42:34.571" v="10686" actId="14100"/>
          <ac:spMkLst>
            <pc:docMk/>
            <pc:sldMk cId="760426108" sldId="259"/>
            <ac:spMk id="2" creationId="{A7B515F0-BD69-82B5-EE8A-144D9C478889}"/>
          </ac:spMkLst>
        </pc:spChg>
        <pc:spChg chg="del">
          <ac:chgData name="Terblanche-Whittington, Alet (ELS-AMS)" userId="2e4d076d-ee18-4d12-9b58-1f2a69d3be4c" providerId="ADAL" clId="{5C0A8C88-C8C9-4B70-939C-9536177875D4}" dt="2023-06-19T13:49:39.985" v="64" actId="22"/>
          <ac:spMkLst>
            <pc:docMk/>
            <pc:sldMk cId="760426108" sldId="259"/>
            <ac:spMk id="3" creationId="{1FFB556D-02EE-05BC-692B-E3DBF160562D}"/>
          </ac:spMkLst>
        </pc:spChg>
        <pc:spChg chg="add del mod">
          <ac:chgData name="Terblanche-Whittington, Alet (ELS-AMS)" userId="2e4d076d-ee18-4d12-9b58-1f2a69d3be4c" providerId="ADAL" clId="{5C0A8C88-C8C9-4B70-939C-9536177875D4}" dt="2023-06-19T13:33:31.457" v="63" actId="478"/>
          <ac:spMkLst>
            <pc:docMk/>
            <pc:sldMk cId="760426108" sldId="259"/>
            <ac:spMk id="5" creationId="{34D29E17-33CA-C95E-D98D-6F5A0D3A2C01}"/>
          </ac:spMkLst>
        </pc:spChg>
        <pc:spChg chg="add mod">
          <ac:chgData name="Terblanche-Whittington, Alet (ELS-AMS)" userId="2e4d076d-ee18-4d12-9b58-1f2a69d3be4c" providerId="ADAL" clId="{5C0A8C88-C8C9-4B70-939C-9536177875D4}" dt="2023-06-21T20:09:24.474" v="12443" actId="1076"/>
          <ac:spMkLst>
            <pc:docMk/>
            <pc:sldMk cId="760426108" sldId="259"/>
            <ac:spMk id="8" creationId="{4BFE7CB1-1CFD-B117-95F5-53932B9BBC85}"/>
          </ac:spMkLst>
        </pc:spChg>
        <pc:graphicFrameChg chg="add mod modGraphic">
          <ac:chgData name="Terblanche-Whittington, Alet (ELS-AMS)" userId="2e4d076d-ee18-4d12-9b58-1f2a69d3be4c" providerId="ADAL" clId="{5C0A8C88-C8C9-4B70-939C-9536177875D4}" dt="2023-06-21T18:42:18.221" v="10683" actId="1076"/>
          <ac:graphicFrameMkLst>
            <pc:docMk/>
            <pc:sldMk cId="760426108" sldId="259"/>
            <ac:graphicFrameMk id="9" creationId="{9631AAEA-2E79-53A3-29DF-B048B1745D07}"/>
          </ac:graphicFrameMkLst>
        </pc:graphicFrameChg>
        <pc:picChg chg="add mod ord">
          <ac:chgData name="Terblanche-Whittington, Alet (ELS-AMS)" userId="2e4d076d-ee18-4d12-9b58-1f2a69d3be4c" providerId="ADAL" clId="{5C0A8C88-C8C9-4B70-939C-9536177875D4}" dt="2023-06-21T18:42:23.316" v="10684" actId="1076"/>
          <ac:picMkLst>
            <pc:docMk/>
            <pc:sldMk cId="760426108" sldId="259"/>
            <ac:picMk id="7" creationId="{DB0D0B38-BE47-4ACE-92EE-AA682C879A8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erblanche-Whittington, Alet (ELS-AMS)" userId="2e4d076d-ee18-4d12-9b58-1f2a69d3be4c" providerId="ADAL" clId="{5C0A8C88-C8C9-4B70-939C-9536177875D4}" dt="2023-06-22T07:37:08.385" v="12855"/>
              <pc2:cmMkLst xmlns:pc2="http://schemas.microsoft.com/office/powerpoint/2019/9/main/command">
                <pc:docMk/>
                <pc:sldMk cId="760426108" sldId="259"/>
                <pc2:cmMk id="{A7D8CD16-DAB7-4202-8DCD-4A2B0D39CB7B}"/>
              </pc2:cmMkLst>
            </pc226:cmChg>
            <pc226:cmChg xmlns:pc226="http://schemas.microsoft.com/office/powerpoint/2022/06/main/command" chg="add del mod">
              <pc226:chgData name="Terblanche-Whittington, Alet (ELS-AMS)" userId="2e4d076d-ee18-4d12-9b58-1f2a69d3be4c" providerId="ADAL" clId="{5C0A8C88-C8C9-4B70-939C-9536177875D4}" dt="2023-06-22T07:37:10.589" v="12856"/>
              <pc2:cmMkLst xmlns:pc2="http://schemas.microsoft.com/office/powerpoint/2019/9/main/command">
                <pc:docMk/>
                <pc:sldMk cId="760426108" sldId="259"/>
                <pc2:cmMk id="{FE95F0B2-21F6-4311-BB20-C0ACE017248E}"/>
              </pc2:cmMkLst>
              <pc226:cmRplyChg chg="add">
                <pc226:chgData name="Terblanche-Whittington, Alet (ELS-AMS)" userId="2e4d076d-ee18-4d12-9b58-1f2a69d3be4c" providerId="ADAL" clId="{5C0A8C88-C8C9-4B70-939C-9536177875D4}" dt="2023-06-19T16:08:02.779" v="1519"/>
                <pc2:cmRplyMkLst xmlns:pc2="http://schemas.microsoft.com/office/powerpoint/2019/9/main/command">
                  <pc:docMk/>
                  <pc:sldMk cId="760426108" sldId="259"/>
                  <pc2:cmMk id="{FE95F0B2-21F6-4311-BB20-C0ACE017248E}"/>
                  <pc2:cmRplyMk id="{F4262538-21C8-4CB3-8037-7880CB6A057C}"/>
                </pc2:cmRplyMkLst>
              </pc226:cmRplyChg>
              <pc226:cmRplyChg chg="add">
                <pc226:chgData name="Terblanche-Whittington, Alet (ELS-AMS)" userId="2e4d076d-ee18-4d12-9b58-1f2a69d3be4c" providerId="ADAL" clId="{5C0A8C88-C8C9-4B70-939C-9536177875D4}" dt="2023-06-19T16:18:23.802" v="1527"/>
                <pc2:cmRplyMkLst xmlns:pc2="http://schemas.microsoft.com/office/powerpoint/2019/9/main/command">
                  <pc:docMk/>
                  <pc:sldMk cId="760426108" sldId="259"/>
                  <pc2:cmMk id="{FE95F0B2-21F6-4311-BB20-C0ACE017248E}"/>
                  <pc2:cmRplyMk id="{EB2B76DC-858D-4785-A4F1-1CD586B1665A}"/>
                </pc2:cmRplyMkLst>
              </pc226:cmRplyChg>
            </pc226:cmChg>
          </p:ext>
        </pc:extLst>
      </pc:sldChg>
      <pc:sldChg chg="addSp delSp modSp new mod ord addCm delCm modCm modNotesTx">
        <pc:chgData name="Terblanche-Whittington, Alet (ELS-AMS)" userId="2e4d076d-ee18-4d12-9b58-1f2a69d3be4c" providerId="ADAL" clId="{5C0A8C88-C8C9-4B70-939C-9536177875D4}" dt="2023-06-22T07:43:04.380" v="12904" actId="20577"/>
        <pc:sldMkLst>
          <pc:docMk/>
          <pc:sldMk cId="1138936169" sldId="260"/>
        </pc:sldMkLst>
        <pc:spChg chg="mod">
          <ac:chgData name="Terblanche-Whittington, Alet (ELS-AMS)" userId="2e4d076d-ee18-4d12-9b58-1f2a69d3be4c" providerId="ADAL" clId="{5C0A8C88-C8C9-4B70-939C-9536177875D4}" dt="2023-06-21T12:49:09" v="8489" actId="20577"/>
          <ac:spMkLst>
            <pc:docMk/>
            <pc:sldMk cId="1138936169" sldId="260"/>
            <ac:spMk id="2" creationId="{63917260-2A63-BA0F-E7A0-539D12F3376D}"/>
          </ac:spMkLst>
        </pc:spChg>
        <pc:spChg chg="mod">
          <ac:chgData name="Terblanche-Whittington, Alet (ELS-AMS)" userId="2e4d076d-ee18-4d12-9b58-1f2a69d3be4c" providerId="ADAL" clId="{5C0A8C88-C8C9-4B70-939C-9536177875D4}" dt="2023-06-22T07:43:04.380" v="12904" actId="20577"/>
          <ac:spMkLst>
            <pc:docMk/>
            <pc:sldMk cId="1138936169" sldId="260"/>
            <ac:spMk id="3" creationId="{1F260878-E64E-3DBA-E786-D8ACCFEFDBBF}"/>
          </ac:spMkLst>
        </pc:spChg>
        <pc:spChg chg="add mod">
          <ac:chgData name="Terblanche-Whittington, Alet (ELS-AMS)" userId="2e4d076d-ee18-4d12-9b58-1f2a69d3be4c" providerId="ADAL" clId="{5C0A8C88-C8C9-4B70-939C-9536177875D4}" dt="2023-06-19T13:59:58.418" v="422" actId="164"/>
          <ac:spMkLst>
            <pc:docMk/>
            <pc:sldMk cId="1138936169" sldId="260"/>
            <ac:spMk id="6" creationId="{18B2241F-21A9-F1B8-6D9D-6E4989ECEC3F}"/>
          </ac:spMkLst>
        </pc:spChg>
        <pc:grpChg chg="add del mod">
          <ac:chgData name="Terblanche-Whittington, Alet (ELS-AMS)" userId="2e4d076d-ee18-4d12-9b58-1f2a69d3be4c" providerId="ADAL" clId="{5C0A8C88-C8C9-4B70-939C-9536177875D4}" dt="2023-06-19T14:04:48.404" v="503" actId="478"/>
          <ac:grpSpMkLst>
            <pc:docMk/>
            <pc:sldMk cId="1138936169" sldId="260"/>
            <ac:grpSpMk id="7" creationId="{43BB2BDE-AB46-F185-07CA-95A5FDF3CF74}"/>
          </ac:grpSpMkLst>
        </pc:grpChg>
        <pc:picChg chg="add mod">
          <ac:chgData name="Terblanche-Whittington, Alet (ELS-AMS)" userId="2e4d076d-ee18-4d12-9b58-1f2a69d3be4c" providerId="ADAL" clId="{5C0A8C88-C8C9-4B70-939C-9536177875D4}" dt="2023-06-19T13:59:58.418" v="422" actId="164"/>
          <ac:picMkLst>
            <pc:docMk/>
            <pc:sldMk cId="1138936169" sldId="260"/>
            <ac:picMk id="5" creationId="{933BEE4C-1DFF-AB94-E4E3-52A1E8912056}"/>
          </ac:picMkLst>
        </pc:picChg>
        <pc:picChg chg="add del mod">
          <ac:chgData name="Terblanche-Whittington, Alet (ELS-AMS)" userId="2e4d076d-ee18-4d12-9b58-1f2a69d3be4c" providerId="ADAL" clId="{5C0A8C88-C8C9-4B70-939C-9536177875D4}" dt="2023-06-20T07:36:25.953" v="2045" actId="478"/>
          <ac:picMkLst>
            <pc:docMk/>
            <pc:sldMk cId="1138936169" sldId="260"/>
            <ac:picMk id="9" creationId="{33B26ED5-606E-3738-975E-4E1FF871BE47}"/>
          </ac:picMkLst>
        </pc:picChg>
        <pc:picChg chg="add del mod">
          <ac:chgData name="Terblanche-Whittington, Alet (ELS-AMS)" userId="2e4d076d-ee18-4d12-9b58-1f2a69d3be4c" providerId="ADAL" clId="{5C0A8C88-C8C9-4B70-939C-9536177875D4}" dt="2023-06-19T15:18:29.599" v="827" actId="478"/>
          <ac:picMkLst>
            <pc:docMk/>
            <pc:sldMk cId="1138936169" sldId="260"/>
            <ac:picMk id="11" creationId="{6798DB85-E65C-AF70-B798-CA5DFB3ED155}"/>
          </ac:picMkLst>
        </pc:picChg>
        <pc:picChg chg="add del mod">
          <ac:chgData name="Terblanche-Whittington, Alet (ELS-AMS)" userId="2e4d076d-ee18-4d12-9b58-1f2a69d3be4c" providerId="ADAL" clId="{5C0A8C88-C8C9-4B70-939C-9536177875D4}" dt="2023-06-19T15:19:15.078" v="876" actId="21"/>
          <ac:picMkLst>
            <pc:docMk/>
            <pc:sldMk cId="1138936169" sldId="260"/>
            <ac:picMk id="13" creationId="{819722BE-722B-F63D-B980-E24FD06D0FBE}"/>
          </ac:picMkLst>
        </pc:picChg>
        <pc:picChg chg="add del mod">
          <ac:chgData name="Terblanche-Whittington, Alet (ELS-AMS)" userId="2e4d076d-ee18-4d12-9b58-1f2a69d3be4c" providerId="ADAL" clId="{5C0A8C88-C8C9-4B70-939C-9536177875D4}" dt="2023-06-20T07:36:43.347" v="2050" actId="478"/>
          <ac:picMkLst>
            <pc:docMk/>
            <pc:sldMk cId="1138936169" sldId="260"/>
            <ac:picMk id="15" creationId="{294DB240-8AEC-8A94-23CC-39B8806BE58C}"/>
          </ac:picMkLst>
        </pc:picChg>
        <pc:picChg chg="add mod">
          <ac:chgData name="Terblanche-Whittington, Alet (ELS-AMS)" userId="2e4d076d-ee18-4d12-9b58-1f2a69d3be4c" providerId="ADAL" clId="{5C0A8C88-C8C9-4B70-939C-9536177875D4}" dt="2023-06-21T12:49:46.489" v="8496" actId="1440"/>
          <ac:picMkLst>
            <pc:docMk/>
            <pc:sldMk cId="1138936169" sldId="260"/>
            <ac:picMk id="17" creationId="{E07D4610-441B-4CCC-3755-2A679F592156}"/>
          </ac:picMkLst>
        </pc:picChg>
        <pc:picChg chg="add del mod">
          <ac:chgData name="Terblanche-Whittington, Alet (ELS-AMS)" userId="2e4d076d-ee18-4d12-9b58-1f2a69d3be4c" providerId="ADAL" clId="{5C0A8C88-C8C9-4B70-939C-9536177875D4}" dt="2023-06-20T08:01:56.275" v="2126" actId="478"/>
          <ac:picMkLst>
            <pc:docMk/>
            <pc:sldMk cId="1138936169" sldId="260"/>
            <ac:picMk id="19" creationId="{B0026A90-DFFD-F1CB-C652-DEA290D5E0CA}"/>
          </ac:picMkLst>
        </pc:picChg>
        <pc:picChg chg="add mod">
          <ac:chgData name="Terblanche-Whittington, Alet (ELS-AMS)" userId="2e4d076d-ee18-4d12-9b58-1f2a69d3be4c" providerId="ADAL" clId="{5C0A8C88-C8C9-4B70-939C-9536177875D4}" dt="2023-06-21T12:49:40.637" v="8495" actId="1440"/>
          <ac:picMkLst>
            <pc:docMk/>
            <pc:sldMk cId="1138936169" sldId="260"/>
            <ac:picMk id="21" creationId="{E49D8674-ABC0-86EB-83CE-F262AB97FF2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erblanche-Whittington, Alet (ELS-AMS)" userId="2e4d076d-ee18-4d12-9b58-1f2a69d3be4c" providerId="ADAL" clId="{5C0A8C88-C8C9-4B70-939C-9536177875D4}" dt="2023-06-22T07:38:51.706" v="12859"/>
              <pc2:cmMkLst xmlns:pc2="http://schemas.microsoft.com/office/powerpoint/2019/9/main/command">
                <pc:docMk/>
                <pc:sldMk cId="1138936169" sldId="260"/>
                <pc2:cmMk id="{E7EECCCC-6925-4D7B-93B6-0293E757D7B4}"/>
              </pc2:cmMkLst>
            </pc226:cmChg>
            <pc226:cmChg xmlns:pc226="http://schemas.microsoft.com/office/powerpoint/2022/06/main/command" chg="add del mod">
              <pc226:chgData name="Terblanche-Whittington, Alet (ELS-AMS)" userId="2e4d076d-ee18-4d12-9b58-1f2a69d3be4c" providerId="ADAL" clId="{5C0A8C88-C8C9-4B70-939C-9536177875D4}" dt="2023-06-22T07:38:49.690" v="12858"/>
              <pc2:cmMkLst xmlns:pc2="http://schemas.microsoft.com/office/powerpoint/2019/9/main/command">
                <pc:docMk/>
                <pc:sldMk cId="1138936169" sldId="260"/>
                <pc2:cmMk id="{B7AFF4D0-AB52-4521-85F6-CFA743462E3B}"/>
              </pc2:cmMkLst>
            </pc226:cmChg>
            <pc226:cmChg xmlns:pc226="http://schemas.microsoft.com/office/powerpoint/2022/06/main/command" chg="add del mod">
              <pc226:chgData name="Terblanche-Whittington, Alet (ELS-AMS)" userId="2e4d076d-ee18-4d12-9b58-1f2a69d3be4c" providerId="ADAL" clId="{5C0A8C88-C8C9-4B70-939C-9536177875D4}" dt="2023-06-22T07:38:47.672" v="12857"/>
              <pc2:cmMkLst xmlns:pc2="http://schemas.microsoft.com/office/powerpoint/2019/9/main/command">
                <pc:docMk/>
                <pc:sldMk cId="1138936169" sldId="260"/>
                <pc2:cmMk id="{32D136D4-9BAC-4076-A8A4-55B3FBA2CCD1}"/>
              </pc2:cmMkLst>
            </pc226:cmChg>
          </p:ext>
        </pc:extLst>
      </pc:sldChg>
      <pc:sldChg chg="addSp delSp modSp new mod ord addCm delCm modCm">
        <pc:chgData name="Terblanche-Whittington, Alet (ELS-AMS)" userId="2e4d076d-ee18-4d12-9b58-1f2a69d3be4c" providerId="ADAL" clId="{5C0A8C88-C8C9-4B70-939C-9536177875D4}" dt="2023-06-22T10:15:16.152" v="13321" actId="20577"/>
        <pc:sldMkLst>
          <pc:docMk/>
          <pc:sldMk cId="2689720112" sldId="261"/>
        </pc:sldMkLst>
        <pc:spChg chg="mod">
          <ac:chgData name="Terblanche-Whittington, Alet (ELS-AMS)" userId="2e4d076d-ee18-4d12-9b58-1f2a69d3be4c" providerId="ADAL" clId="{5C0A8C88-C8C9-4B70-939C-9536177875D4}" dt="2023-06-21T18:38:17.907" v="10610" actId="6549"/>
          <ac:spMkLst>
            <pc:docMk/>
            <pc:sldMk cId="2689720112" sldId="261"/>
            <ac:spMk id="2" creationId="{C17EC776-8C8A-61C1-5BC7-EC825AD6E64B}"/>
          </ac:spMkLst>
        </pc:spChg>
        <pc:spChg chg="mod">
          <ac:chgData name="Terblanche-Whittington, Alet (ELS-AMS)" userId="2e4d076d-ee18-4d12-9b58-1f2a69d3be4c" providerId="ADAL" clId="{5C0A8C88-C8C9-4B70-939C-9536177875D4}" dt="2023-06-22T10:15:16.152" v="13321" actId="20577"/>
          <ac:spMkLst>
            <pc:docMk/>
            <pc:sldMk cId="2689720112" sldId="261"/>
            <ac:spMk id="3" creationId="{57A555E8-DEED-5B75-D382-61DDE5029033}"/>
          </ac:spMkLst>
        </pc:spChg>
        <pc:spChg chg="add mod">
          <ac:chgData name="Terblanche-Whittington, Alet (ELS-AMS)" userId="2e4d076d-ee18-4d12-9b58-1f2a69d3be4c" providerId="ADAL" clId="{5C0A8C88-C8C9-4B70-939C-9536177875D4}" dt="2023-06-22T07:45:55.977" v="13026" actId="207"/>
          <ac:spMkLst>
            <pc:docMk/>
            <pc:sldMk cId="2689720112" sldId="261"/>
            <ac:spMk id="4" creationId="{CAD2E1D8-EB7E-E7A4-2DD4-D35911336472}"/>
          </ac:spMkLst>
        </pc:spChg>
        <pc:picChg chg="add del mod">
          <ac:chgData name="Terblanche-Whittington, Alet (ELS-AMS)" userId="2e4d076d-ee18-4d12-9b58-1f2a69d3be4c" providerId="ADAL" clId="{5C0A8C88-C8C9-4B70-939C-9536177875D4}" dt="2023-06-20T14:01:10.670" v="3424" actId="478"/>
          <ac:picMkLst>
            <pc:docMk/>
            <pc:sldMk cId="2689720112" sldId="261"/>
            <ac:picMk id="4" creationId="{B9AD36A5-04DE-1C7F-A95C-6C667BDC134F}"/>
          </ac:picMkLst>
        </pc:picChg>
        <pc:picChg chg="add mod">
          <ac:chgData name="Terblanche-Whittington, Alet (ELS-AMS)" userId="2e4d076d-ee18-4d12-9b58-1f2a69d3be4c" providerId="ADAL" clId="{5C0A8C88-C8C9-4B70-939C-9536177875D4}" dt="2023-06-20T14:01:19.197" v="3427" actId="1076"/>
          <ac:picMkLst>
            <pc:docMk/>
            <pc:sldMk cId="2689720112" sldId="261"/>
            <ac:picMk id="6" creationId="{75B551DD-925F-8EBA-F226-06E75AC66B4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erblanche-Whittington, Alet (ELS-AMS)" userId="2e4d076d-ee18-4d12-9b58-1f2a69d3be4c" providerId="ADAL" clId="{5C0A8C88-C8C9-4B70-939C-9536177875D4}" dt="2023-06-22T07:37:00.655" v="12853"/>
              <pc2:cmMkLst xmlns:pc2="http://schemas.microsoft.com/office/powerpoint/2019/9/main/command">
                <pc:docMk/>
                <pc:sldMk cId="2689720112" sldId="261"/>
                <pc2:cmMk id="{3FF75F65-BA4B-4EF3-BAE5-AAB2204DA2B4}"/>
              </pc2:cmMkLst>
            </pc226:cmChg>
            <pc226:cmChg xmlns:pc226="http://schemas.microsoft.com/office/powerpoint/2022/06/main/command" chg="add del mod">
              <pc226:chgData name="Terblanche-Whittington, Alet (ELS-AMS)" userId="2e4d076d-ee18-4d12-9b58-1f2a69d3be4c" providerId="ADAL" clId="{5C0A8C88-C8C9-4B70-939C-9536177875D4}" dt="2023-06-22T07:36:58.417" v="12852"/>
              <pc2:cmMkLst xmlns:pc2="http://schemas.microsoft.com/office/powerpoint/2019/9/main/command">
                <pc:docMk/>
                <pc:sldMk cId="2689720112" sldId="261"/>
                <pc2:cmMk id="{608EF868-B3E2-416E-826D-5BE831EE7EB5}"/>
              </pc2:cmMkLst>
            </pc226:cmChg>
            <pc226:cmChg xmlns:pc226="http://schemas.microsoft.com/office/powerpoint/2022/06/main/command" chg="add del mod">
              <pc226:chgData name="Terblanche-Whittington, Alet (ELS-AMS)" userId="2e4d076d-ee18-4d12-9b58-1f2a69d3be4c" providerId="ADAL" clId="{5C0A8C88-C8C9-4B70-939C-9536177875D4}" dt="2023-06-22T07:37:03.095" v="12854"/>
              <pc2:cmMkLst xmlns:pc2="http://schemas.microsoft.com/office/powerpoint/2019/9/main/command">
                <pc:docMk/>
                <pc:sldMk cId="2689720112" sldId="261"/>
                <pc2:cmMk id="{45A613B7-F7B4-43FE-9B80-E0BB78C22D36}"/>
              </pc2:cmMkLst>
            </pc226:cmChg>
          </p:ext>
        </pc:extLst>
      </pc:sldChg>
      <pc:sldChg chg="modSp new del mod">
        <pc:chgData name="Terblanche-Whittington, Alet (ELS-AMS)" userId="2e4d076d-ee18-4d12-9b58-1f2a69d3be4c" providerId="ADAL" clId="{5C0A8C88-C8C9-4B70-939C-9536177875D4}" dt="2023-06-20T15:12:27.766" v="4669" actId="2696"/>
        <pc:sldMkLst>
          <pc:docMk/>
          <pc:sldMk cId="3108965704" sldId="262"/>
        </pc:sldMkLst>
        <pc:spChg chg="mod">
          <ac:chgData name="Terblanche-Whittington, Alet (ELS-AMS)" userId="2e4d076d-ee18-4d12-9b58-1f2a69d3be4c" providerId="ADAL" clId="{5C0A8C88-C8C9-4B70-939C-9536177875D4}" dt="2023-06-19T16:00:02.524" v="1435" actId="20577"/>
          <ac:spMkLst>
            <pc:docMk/>
            <pc:sldMk cId="3108965704" sldId="262"/>
            <ac:spMk id="2" creationId="{024D500E-E3FE-0320-03CD-A94630E23E16}"/>
          </ac:spMkLst>
        </pc:spChg>
        <pc:spChg chg="mod">
          <ac:chgData name="Terblanche-Whittington, Alet (ELS-AMS)" userId="2e4d076d-ee18-4d12-9b58-1f2a69d3be4c" providerId="ADAL" clId="{5C0A8C88-C8C9-4B70-939C-9536177875D4}" dt="2023-06-20T15:12:00.524" v="4647" actId="20577"/>
          <ac:spMkLst>
            <pc:docMk/>
            <pc:sldMk cId="3108965704" sldId="262"/>
            <ac:spMk id="3" creationId="{EEDB9E88-EDE3-1769-8E80-F26689B234A9}"/>
          </ac:spMkLst>
        </pc:spChg>
      </pc:sldChg>
      <pc:sldChg chg="addSp modSp new mod ord">
        <pc:chgData name="Terblanche-Whittington, Alet (ELS-AMS)" userId="2e4d076d-ee18-4d12-9b58-1f2a69d3be4c" providerId="ADAL" clId="{5C0A8C88-C8C9-4B70-939C-9536177875D4}" dt="2023-06-21T20:08:38.625" v="12440"/>
        <pc:sldMkLst>
          <pc:docMk/>
          <pc:sldMk cId="2470048429" sldId="263"/>
        </pc:sldMkLst>
        <pc:spChg chg="mod">
          <ac:chgData name="Terblanche-Whittington, Alet (ELS-AMS)" userId="2e4d076d-ee18-4d12-9b58-1f2a69d3be4c" providerId="ADAL" clId="{5C0A8C88-C8C9-4B70-939C-9536177875D4}" dt="2023-06-21T18:41:24.708" v="10631" actId="20577"/>
          <ac:spMkLst>
            <pc:docMk/>
            <pc:sldMk cId="2470048429" sldId="263"/>
            <ac:spMk id="2" creationId="{538B2CAF-505F-6CF3-9B3C-287F8471742C}"/>
          </ac:spMkLst>
        </pc:spChg>
        <pc:spChg chg="mod">
          <ac:chgData name="Terblanche-Whittington, Alet (ELS-AMS)" userId="2e4d076d-ee18-4d12-9b58-1f2a69d3be4c" providerId="ADAL" clId="{5C0A8C88-C8C9-4B70-939C-9536177875D4}" dt="2023-06-21T12:51:09.158" v="8578" actId="20577"/>
          <ac:spMkLst>
            <pc:docMk/>
            <pc:sldMk cId="2470048429" sldId="263"/>
            <ac:spMk id="3" creationId="{9EE59E1F-DA35-63D8-3B47-E281ED24618C}"/>
          </ac:spMkLst>
        </pc:spChg>
        <pc:picChg chg="add mod">
          <ac:chgData name="Terblanche-Whittington, Alet (ELS-AMS)" userId="2e4d076d-ee18-4d12-9b58-1f2a69d3be4c" providerId="ADAL" clId="{5C0A8C88-C8C9-4B70-939C-9536177875D4}" dt="2023-06-21T18:41:29.257" v="10632" actId="1076"/>
          <ac:picMkLst>
            <pc:docMk/>
            <pc:sldMk cId="2470048429" sldId="263"/>
            <ac:picMk id="5" creationId="{26E21693-62C0-EA7D-F988-954DBA6293A4}"/>
          </ac:picMkLst>
        </pc:picChg>
      </pc:sldChg>
      <pc:sldChg chg="addSp delSp modSp new mod ord modNotesTx">
        <pc:chgData name="Terblanche-Whittington, Alet (ELS-AMS)" userId="2e4d076d-ee18-4d12-9b58-1f2a69d3be4c" providerId="ADAL" clId="{5C0A8C88-C8C9-4B70-939C-9536177875D4}" dt="2023-06-21T19:03:31.441" v="10963" actId="20577"/>
        <pc:sldMkLst>
          <pc:docMk/>
          <pc:sldMk cId="1577801967" sldId="264"/>
        </pc:sldMkLst>
        <pc:spChg chg="mod">
          <ac:chgData name="Terblanche-Whittington, Alet (ELS-AMS)" userId="2e4d076d-ee18-4d12-9b58-1f2a69d3be4c" providerId="ADAL" clId="{5C0A8C88-C8C9-4B70-939C-9536177875D4}" dt="2023-06-20T07:17:59.230" v="1977" actId="20577"/>
          <ac:spMkLst>
            <pc:docMk/>
            <pc:sldMk cId="1577801967" sldId="264"/>
            <ac:spMk id="2" creationId="{C5E0DF41-3A1C-46F6-8165-0AEE221C050E}"/>
          </ac:spMkLst>
        </pc:spChg>
        <pc:spChg chg="mod">
          <ac:chgData name="Terblanche-Whittington, Alet (ELS-AMS)" userId="2e4d076d-ee18-4d12-9b58-1f2a69d3be4c" providerId="ADAL" clId="{5C0A8C88-C8C9-4B70-939C-9536177875D4}" dt="2023-06-20T16:40:53.449" v="4964" actId="6549"/>
          <ac:spMkLst>
            <pc:docMk/>
            <pc:sldMk cId="1577801967" sldId="264"/>
            <ac:spMk id="3" creationId="{4AB234F5-F07B-C182-FA36-B970959D8A08}"/>
          </ac:spMkLst>
        </pc:spChg>
        <pc:picChg chg="add del mod">
          <ac:chgData name="Terblanche-Whittington, Alet (ELS-AMS)" userId="2e4d076d-ee18-4d12-9b58-1f2a69d3be4c" providerId="ADAL" clId="{5C0A8C88-C8C9-4B70-939C-9536177875D4}" dt="2023-06-20T14:40:28.225" v="4416" actId="478"/>
          <ac:picMkLst>
            <pc:docMk/>
            <pc:sldMk cId="1577801967" sldId="264"/>
            <ac:picMk id="5" creationId="{659D34F6-6F67-DE61-7F08-164C06ABF639}"/>
          </ac:picMkLst>
        </pc:picChg>
        <pc:picChg chg="add mod">
          <ac:chgData name="Terblanche-Whittington, Alet (ELS-AMS)" userId="2e4d076d-ee18-4d12-9b58-1f2a69d3be4c" providerId="ADAL" clId="{5C0A8C88-C8C9-4B70-939C-9536177875D4}" dt="2023-06-20T14:40:37.567" v="4420" actId="1076"/>
          <ac:picMkLst>
            <pc:docMk/>
            <pc:sldMk cId="1577801967" sldId="264"/>
            <ac:picMk id="7" creationId="{2320B71C-14BE-25A6-CCE1-B4CBAFAD43F0}"/>
          </ac:picMkLst>
        </pc:picChg>
      </pc:sldChg>
      <pc:sldChg chg="addSp modSp new del mod ord">
        <pc:chgData name="Terblanche-Whittington, Alet (ELS-AMS)" userId="2e4d076d-ee18-4d12-9b58-1f2a69d3be4c" providerId="ADAL" clId="{5C0A8C88-C8C9-4B70-939C-9536177875D4}" dt="2023-06-21T20:11:24.242" v="12447" actId="47"/>
        <pc:sldMkLst>
          <pc:docMk/>
          <pc:sldMk cId="1069566572" sldId="265"/>
        </pc:sldMkLst>
        <pc:spChg chg="mod">
          <ac:chgData name="Terblanche-Whittington, Alet (ELS-AMS)" userId="2e4d076d-ee18-4d12-9b58-1f2a69d3be4c" providerId="ADAL" clId="{5C0A8C88-C8C9-4B70-939C-9536177875D4}" dt="2023-06-20T14:07:04.078" v="3662" actId="20577"/>
          <ac:spMkLst>
            <pc:docMk/>
            <pc:sldMk cId="1069566572" sldId="265"/>
            <ac:spMk id="2" creationId="{796D4C19-7680-7475-4301-A3C373504428}"/>
          </ac:spMkLst>
        </pc:spChg>
        <pc:spChg chg="mod">
          <ac:chgData name="Terblanche-Whittington, Alet (ELS-AMS)" userId="2e4d076d-ee18-4d12-9b58-1f2a69d3be4c" providerId="ADAL" clId="{5C0A8C88-C8C9-4B70-939C-9536177875D4}" dt="2023-06-20T14:09:21.850" v="3674" actId="20577"/>
          <ac:spMkLst>
            <pc:docMk/>
            <pc:sldMk cId="1069566572" sldId="265"/>
            <ac:spMk id="3" creationId="{DCFE45C8-6E9F-8F52-A054-B45CD7AD171E}"/>
          </ac:spMkLst>
        </pc:spChg>
        <pc:picChg chg="add mod modCrop">
          <ac:chgData name="Terblanche-Whittington, Alet (ELS-AMS)" userId="2e4d076d-ee18-4d12-9b58-1f2a69d3be4c" providerId="ADAL" clId="{5C0A8C88-C8C9-4B70-939C-9536177875D4}" dt="2023-06-20T14:07:30.017" v="3665" actId="732"/>
          <ac:picMkLst>
            <pc:docMk/>
            <pc:sldMk cId="1069566572" sldId="265"/>
            <ac:picMk id="5" creationId="{76FE0809-3523-0467-8D65-55A5F6307D23}"/>
          </ac:picMkLst>
        </pc:picChg>
      </pc:sldChg>
      <pc:sldChg chg="addSp delSp modSp new mod ord modShow">
        <pc:chgData name="Terblanche-Whittington, Alet (ELS-AMS)" userId="2e4d076d-ee18-4d12-9b58-1f2a69d3be4c" providerId="ADAL" clId="{5C0A8C88-C8C9-4B70-939C-9536177875D4}" dt="2023-06-20T17:52:33.390" v="5121" actId="729"/>
        <pc:sldMkLst>
          <pc:docMk/>
          <pc:sldMk cId="1535483996" sldId="266"/>
        </pc:sldMkLst>
        <pc:spChg chg="mod">
          <ac:chgData name="Terblanche-Whittington, Alet (ELS-AMS)" userId="2e4d076d-ee18-4d12-9b58-1f2a69d3be4c" providerId="ADAL" clId="{5C0A8C88-C8C9-4B70-939C-9536177875D4}" dt="2023-06-20T17:51:35.570" v="5104" actId="20577"/>
          <ac:spMkLst>
            <pc:docMk/>
            <pc:sldMk cId="1535483996" sldId="266"/>
            <ac:spMk id="2" creationId="{CD7203E0-0C3F-B176-7399-B0C35768946B}"/>
          </ac:spMkLst>
        </pc:spChg>
        <pc:spChg chg="mod">
          <ac:chgData name="Terblanche-Whittington, Alet (ELS-AMS)" userId="2e4d076d-ee18-4d12-9b58-1f2a69d3be4c" providerId="ADAL" clId="{5C0A8C88-C8C9-4B70-939C-9536177875D4}" dt="2023-06-20T16:36:36.901" v="4955" actId="20577"/>
          <ac:spMkLst>
            <pc:docMk/>
            <pc:sldMk cId="1535483996" sldId="266"/>
            <ac:spMk id="3" creationId="{F413E971-1677-CB26-DA4F-AB9A06B2A17A}"/>
          </ac:spMkLst>
        </pc:spChg>
        <pc:picChg chg="add mod">
          <ac:chgData name="Terblanche-Whittington, Alet (ELS-AMS)" userId="2e4d076d-ee18-4d12-9b58-1f2a69d3be4c" providerId="ADAL" clId="{5C0A8C88-C8C9-4B70-939C-9536177875D4}" dt="2023-06-20T13:57:06.037" v="3422" actId="1076"/>
          <ac:picMkLst>
            <pc:docMk/>
            <pc:sldMk cId="1535483996" sldId="266"/>
            <ac:picMk id="5" creationId="{31488F3D-045E-D7F9-725F-AD91A460666F}"/>
          </ac:picMkLst>
        </pc:picChg>
        <pc:picChg chg="add del mod">
          <ac:chgData name="Terblanche-Whittington, Alet (ELS-AMS)" userId="2e4d076d-ee18-4d12-9b58-1f2a69d3be4c" providerId="ADAL" clId="{5C0A8C88-C8C9-4B70-939C-9536177875D4}" dt="2023-06-20T12:33:55.120" v="2433" actId="21"/>
          <ac:picMkLst>
            <pc:docMk/>
            <pc:sldMk cId="1535483996" sldId="266"/>
            <ac:picMk id="7" creationId="{F3FA57B1-A39C-0B59-383C-919B43F86A13}"/>
          </ac:picMkLst>
        </pc:picChg>
        <pc:picChg chg="add del mod">
          <ac:chgData name="Terblanche-Whittington, Alet (ELS-AMS)" userId="2e4d076d-ee18-4d12-9b58-1f2a69d3be4c" providerId="ADAL" clId="{5C0A8C88-C8C9-4B70-939C-9536177875D4}" dt="2023-06-20T16:31:07.467" v="4850"/>
          <ac:picMkLst>
            <pc:docMk/>
            <pc:sldMk cId="1535483996" sldId="266"/>
            <ac:picMk id="8" creationId="{DAA4AD45-93B1-BF10-6821-ED5AE8ACB2D8}"/>
          </ac:picMkLst>
        </pc:picChg>
      </pc:sldChg>
      <pc:sldChg chg="addSp delSp modSp new mod modNotesTx">
        <pc:chgData name="Terblanche-Whittington, Alet (ELS-AMS)" userId="2e4d076d-ee18-4d12-9b58-1f2a69d3be4c" providerId="ADAL" clId="{5C0A8C88-C8C9-4B70-939C-9536177875D4}" dt="2023-06-21T09:34:35.500" v="6784" actId="20577"/>
        <pc:sldMkLst>
          <pc:docMk/>
          <pc:sldMk cId="1493649990" sldId="267"/>
        </pc:sldMkLst>
        <pc:spChg chg="mod">
          <ac:chgData name="Terblanche-Whittington, Alet (ELS-AMS)" userId="2e4d076d-ee18-4d12-9b58-1f2a69d3be4c" providerId="ADAL" clId="{5C0A8C88-C8C9-4B70-939C-9536177875D4}" dt="2023-06-21T09:34:35.500" v="6784" actId="20577"/>
          <ac:spMkLst>
            <pc:docMk/>
            <pc:sldMk cId="1493649990" sldId="267"/>
            <ac:spMk id="2" creationId="{F24C68BA-CF49-F991-739B-9A49607AE14E}"/>
          </ac:spMkLst>
        </pc:spChg>
        <pc:spChg chg="mod">
          <ac:chgData name="Terblanche-Whittington, Alet (ELS-AMS)" userId="2e4d076d-ee18-4d12-9b58-1f2a69d3be4c" providerId="ADAL" clId="{5C0A8C88-C8C9-4B70-939C-9536177875D4}" dt="2023-06-21T09:34:29.319" v="6768" actId="27636"/>
          <ac:spMkLst>
            <pc:docMk/>
            <pc:sldMk cId="1493649990" sldId="267"/>
            <ac:spMk id="3" creationId="{8FE077FF-A70F-0F48-1614-C3912A3A22E8}"/>
          </ac:spMkLst>
        </pc:spChg>
        <pc:spChg chg="add del mod">
          <ac:chgData name="Terblanche-Whittington, Alet (ELS-AMS)" userId="2e4d076d-ee18-4d12-9b58-1f2a69d3be4c" providerId="ADAL" clId="{5C0A8C88-C8C9-4B70-939C-9536177875D4}" dt="2023-06-20T16:33:55.329" v="4898" actId="478"/>
          <ac:spMkLst>
            <pc:docMk/>
            <pc:sldMk cId="1493649990" sldId="267"/>
            <ac:spMk id="7" creationId="{148F10D6-7B3B-A81F-B3DC-D421C9A0514E}"/>
          </ac:spMkLst>
        </pc:spChg>
        <pc:picChg chg="add del mod ord">
          <ac:chgData name="Terblanche-Whittington, Alet (ELS-AMS)" userId="2e4d076d-ee18-4d12-9b58-1f2a69d3be4c" providerId="ADAL" clId="{5C0A8C88-C8C9-4B70-939C-9536177875D4}" dt="2023-06-20T16:33:50.397" v="4897" actId="478"/>
          <ac:picMkLst>
            <pc:docMk/>
            <pc:sldMk cId="1493649990" sldId="267"/>
            <ac:picMk id="4" creationId="{50B66F35-F762-A0AA-B374-7E1036F93960}"/>
          </ac:picMkLst>
        </pc:picChg>
        <pc:picChg chg="add del mod">
          <ac:chgData name="Terblanche-Whittington, Alet (ELS-AMS)" userId="2e4d076d-ee18-4d12-9b58-1f2a69d3be4c" providerId="ADAL" clId="{5C0A8C88-C8C9-4B70-939C-9536177875D4}" dt="2023-06-20T16:34:00.870" v="4899" actId="1076"/>
          <ac:picMkLst>
            <pc:docMk/>
            <pc:sldMk cId="1493649990" sldId="267"/>
            <ac:picMk id="6" creationId="{B5612247-FCC0-CF04-8B8C-AFADD6DD9FDE}"/>
          </ac:picMkLst>
        </pc:picChg>
      </pc:sldChg>
      <pc:sldChg chg="addSp modSp new mod ord modShow">
        <pc:chgData name="Terblanche-Whittington, Alet (ELS-AMS)" userId="2e4d076d-ee18-4d12-9b58-1f2a69d3be4c" providerId="ADAL" clId="{5C0A8C88-C8C9-4B70-939C-9536177875D4}" dt="2023-06-22T07:51:01.592" v="13319" actId="20577"/>
        <pc:sldMkLst>
          <pc:docMk/>
          <pc:sldMk cId="3403820430" sldId="268"/>
        </pc:sldMkLst>
        <pc:spChg chg="mod">
          <ac:chgData name="Terblanche-Whittington, Alet (ELS-AMS)" userId="2e4d076d-ee18-4d12-9b58-1f2a69d3be4c" providerId="ADAL" clId="{5C0A8C88-C8C9-4B70-939C-9536177875D4}" dt="2023-06-20T13:51:53.858" v="3173" actId="313"/>
          <ac:spMkLst>
            <pc:docMk/>
            <pc:sldMk cId="3403820430" sldId="268"/>
            <ac:spMk id="2" creationId="{0D64BC45-4183-D244-EC66-6A1C7FDD0A97}"/>
          </ac:spMkLst>
        </pc:spChg>
        <pc:spChg chg="mod">
          <ac:chgData name="Terblanche-Whittington, Alet (ELS-AMS)" userId="2e4d076d-ee18-4d12-9b58-1f2a69d3be4c" providerId="ADAL" clId="{5C0A8C88-C8C9-4B70-939C-9536177875D4}" dt="2023-06-22T07:51:01.592" v="13319" actId="20577"/>
          <ac:spMkLst>
            <pc:docMk/>
            <pc:sldMk cId="3403820430" sldId="268"/>
            <ac:spMk id="3" creationId="{2397359D-2920-2290-289B-A24E0526443E}"/>
          </ac:spMkLst>
        </pc:spChg>
        <pc:spChg chg="add mod">
          <ac:chgData name="Terblanche-Whittington, Alet (ELS-AMS)" userId="2e4d076d-ee18-4d12-9b58-1f2a69d3be4c" providerId="ADAL" clId="{5C0A8C88-C8C9-4B70-939C-9536177875D4}" dt="2023-06-20T13:50:50.425" v="3112" actId="20577"/>
          <ac:spMkLst>
            <pc:docMk/>
            <pc:sldMk cId="3403820430" sldId="268"/>
            <ac:spMk id="6" creationId="{0BE5563C-4985-9BEC-A2E6-5BFA41C9B007}"/>
          </ac:spMkLst>
        </pc:spChg>
        <pc:spChg chg="add mod">
          <ac:chgData name="Terblanche-Whittington, Alet (ELS-AMS)" userId="2e4d076d-ee18-4d12-9b58-1f2a69d3be4c" providerId="ADAL" clId="{5C0A8C88-C8C9-4B70-939C-9536177875D4}" dt="2023-06-20T13:47:39.492" v="3063" actId="1076"/>
          <ac:spMkLst>
            <pc:docMk/>
            <pc:sldMk cId="3403820430" sldId="268"/>
            <ac:spMk id="7" creationId="{552EB05A-A03D-C5ED-C0A9-7A3671A3638E}"/>
          </ac:spMkLst>
        </pc:spChg>
        <pc:spChg chg="add mod">
          <ac:chgData name="Terblanche-Whittington, Alet (ELS-AMS)" userId="2e4d076d-ee18-4d12-9b58-1f2a69d3be4c" providerId="ADAL" clId="{5C0A8C88-C8C9-4B70-939C-9536177875D4}" dt="2023-06-20T13:48:01.259" v="3075" actId="20577"/>
          <ac:spMkLst>
            <pc:docMk/>
            <pc:sldMk cId="3403820430" sldId="268"/>
            <ac:spMk id="9" creationId="{CAF8D608-62E7-99CF-D5C0-928645808BCA}"/>
          </ac:spMkLst>
        </pc:spChg>
        <pc:spChg chg="add mod">
          <ac:chgData name="Terblanche-Whittington, Alet (ELS-AMS)" userId="2e4d076d-ee18-4d12-9b58-1f2a69d3be4c" providerId="ADAL" clId="{5C0A8C88-C8C9-4B70-939C-9536177875D4}" dt="2023-06-20T13:49:36.527" v="3103" actId="1076"/>
          <ac:spMkLst>
            <pc:docMk/>
            <pc:sldMk cId="3403820430" sldId="268"/>
            <ac:spMk id="10" creationId="{4BED185A-AA7B-6529-7BFB-AC541665D83D}"/>
          </ac:spMkLst>
        </pc:spChg>
        <pc:spChg chg="add mod">
          <ac:chgData name="Terblanche-Whittington, Alet (ELS-AMS)" userId="2e4d076d-ee18-4d12-9b58-1f2a69d3be4c" providerId="ADAL" clId="{5C0A8C88-C8C9-4B70-939C-9536177875D4}" dt="2023-06-20T13:49:40.616" v="3104" actId="1076"/>
          <ac:spMkLst>
            <pc:docMk/>
            <pc:sldMk cId="3403820430" sldId="268"/>
            <ac:spMk id="11" creationId="{D920C232-AE60-CAA5-236A-408C1A6D6210}"/>
          </ac:spMkLst>
        </pc:spChg>
        <pc:grpChg chg="add mod">
          <ac:chgData name="Terblanche-Whittington, Alet (ELS-AMS)" userId="2e4d076d-ee18-4d12-9b58-1f2a69d3be4c" providerId="ADAL" clId="{5C0A8C88-C8C9-4B70-939C-9536177875D4}" dt="2023-06-20T13:47:16.177" v="3059" actId="164"/>
          <ac:grpSpMkLst>
            <pc:docMk/>
            <pc:sldMk cId="3403820430" sldId="268"/>
            <ac:grpSpMk id="8" creationId="{22602E79-1780-3FB3-F6A5-F6DBD067B025}"/>
          </ac:grpSpMkLst>
        </pc:grpChg>
        <pc:picChg chg="add mod modCrop">
          <ac:chgData name="Terblanche-Whittington, Alet (ELS-AMS)" userId="2e4d076d-ee18-4d12-9b58-1f2a69d3be4c" providerId="ADAL" clId="{5C0A8C88-C8C9-4B70-939C-9536177875D4}" dt="2023-06-20T13:47:16.177" v="3059" actId="164"/>
          <ac:picMkLst>
            <pc:docMk/>
            <pc:sldMk cId="3403820430" sldId="268"/>
            <ac:picMk id="5" creationId="{0FC3CB2F-1F02-D064-470C-5A425BAF9FD1}"/>
          </ac:picMkLst>
        </pc:picChg>
      </pc:sldChg>
      <pc:sldChg chg="modSp new del mod ord">
        <pc:chgData name="Terblanche-Whittington, Alet (ELS-AMS)" userId="2e4d076d-ee18-4d12-9b58-1f2a69d3be4c" providerId="ADAL" clId="{5C0A8C88-C8C9-4B70-939C-9536177875D4}" dt="2023-06-21T18:07:36.824" v="10557" actId="2696"/>
        <pc:sldMkLst>
          <pc:docMk/>
          <pc:sldMk cId="1661826262" sldId="269"/>
        </pc:sldMkLst>
        <pc:spChg chg="mod">
          <ac:chgData name="Terblanche-Whittington, Alet (ELS-AMS)" userId="2e4d076d-ee18-4d12-9b58-1f2a69d3be4c" providerId="ADAL" clId="{5C0A8C88-C8C9-4B70-939C-9536177875D4}" dt="2023-06-20T14:15:14.530" v="3783" actId="20577"/>
          <ac:spMkLst>
            <pc:docMk/>
            <pc:sldMk cId="1661826262" sldId="269"/>
            <ac:spMk id="2" creationId="{30D4A9B8-1B00-2D3A-6667-A715E68A35D2}"/>
          </ac:spMkLst>
        </pc:spChg>
        <pc:spChg chg="mod">
          <ac:chgData name="Terblanche-Whittington, Alet (ELS-AMS)" userId="2e4d076d-ee18-4d12-9b58-1f2a69d3be4c" providerId="ADAL" clId="{5C0A8C88-C8C9-4B70-939C-9536177875D4}" dt="2023-06-21T18:06:31.259" v="10505" actId="21"/>
          <ac:spMkLst>
            <pc:docMk/>
            <pc:sldMk cId="1661826262" sldId="269"/>
            <ac:spMk id="3" creationId="{D0B2441E-91CE-5871-2DDC-2C15EDBC12F9}"/>
          </ac:spMkLst>
        </pc:spChg>
      </pc:sldChg>
      <pc:sldChg chg="addSp modSp new del mod ord modShow">
        <pc:chgData name="Terblanche-Whittington, Alet (ELS-AMS)" userId="2e4d076d-ee18-4d12-9b58-1f2a69d3be4c" providerId="ADAL" clId="{5C0A8C88-C8C9-4B70-939C-9536177875D4}" dt="2023-06-21T20:11:15.076" v="12446" actId="47"/>
        <pc:sldMkLst>
          <pc:docMk/>
          <pc:sldMk cId="676110059" sldId="270"/>
        </pc:sldMkLst>
        <pc:spChg chg="mod">
          <ac:chgData name="Terblanche-Whittington, Alet (ELS-AMS)" userId="2e4d076d-ee18-4d12-9b58-1f2a69d3be4c" providerId="ADAL" clId="{5C0A8C88-C8C9-4B70-939C-9536177875D4}" dt="2023-06-20T14:29:14.547" v="4035" actId="20577"/>
          <ac:spMkLst>
            <pc:docMk/>
            <pc:sldMk cId="676110059" sldId="270"/>
            <ac:spMk id="2" creationId="{E00BB7F9-7769-2058-ADA7-047D401BFE80}"/>
          </ac:spMkLst>
        </pc:spChg>
        <pc:spChg chg="mod">
          <ac:chgData name="Terblanche-Whittington, Alet (ELS-AMS)" userId="2e4d076d-ee18-4d12-9b58-1f2a69d3be4c" providerId="ADAL" clId="{5C0A8C88-C8C9-4B70-939C-9536177875D4}" dt="2023-06-20T14:31:56.717" v="4090" actId="20577"/>
          <ac:spMkLst>
            <pc:docMk/>
            <pc:sldMk cId="676110059" sldId="270"/>
            <ac:spMk id="3" creationId="{20C69640-061F-B466-04A9-90C6FFB5C4CD}"/>
          </ac:spMkLst>
        </pc:spChg>
        <pc:picChg chg="add mod">
          <ac:chgData name="Terblanche-Whittington, Alet (ELS-AMS)" userId="2e4d076d-ee18-4d12-9b58-1f2a69d3be4c" providerId="ADAL" clId="{5C0A8C88-C8C9-4B70-939C-9536177875D4}" dt="2023-06-20T14:29:27.331" v="4044" actId="1076"/>
          <ac:picMkLst>
            <pc:docMk/>
            <pc:sldMk cId="676110059" sldId="270"/>
            <ac:picMk id="5" creationId="{952D8F91-8D3E-9B81-A651-789F0035995B}"/>
          </ac:picMkLst>
        </pc:picChg>
      </pc:sldChg>
      <pc:sldChg chg="addSp delSp modSp new mod ord">
        <pc:chgData name="Terblanche-Whittington, Alet (ELS-AMS)" userId="2e4d076d-ee18-4d12-9b58-1f2a69d3be4c" providerId="ADAL" clId="{5C0A8C88-C8C9-4B70-939C-9536177875D4}" dt="2023-06-21T20:17:03.198" v="12527" actId="14100"/>
        <pc:sldMkLst>
          <pc:docMk/>
          <pc:sldMk cId="1238493959" sldId="271"/>
        </pc:sldMkLst>
        <pc:spChg chg="mod">
          <ac:chgData name="Terblanche-Whittington, Alet (ELS-AMS)" userId="2e4d076d-ee18-4d12-9b58-1f2a69d3be4c" providerId="ADAL" clId="{5C0A8C88-C8C9-4B70-939C-9536177875D4}" dt="2023-06-21T20:16:58.426" v="12525" actId="1076"/>
          <ac:spMkLst>
            <pc:docMk/>
            <pc:sldMk cId="1238493959" sldId="271"/>
            <ac:spMk id="2" creationId="{6ADB79A1-CC68-B74E-B211-3A90F220A0FA}"/>
          </ac:spMkLst>
        </pc:spChg>
        <pc:spChg chg="del mod">
          <ac:chgData name="Terblanche-Whittington, Alet (ELS-AMS)" userId="2e4d076d-ee18-4d12-9b58-1f2a69d3be4c" providerId="ADAL" clId="{5C0A8C88-C8C9-4B70-939C-9536177875D4}" dt="2023-06-21T20:16:35.908" v="12520" actId="478"/>
          <ac:spMkLst>
            <pc:docMk/>
            <pc:sldMk cId="1238493959" sldId="271"/>
            <ac:spMk id="3" creationId="{9C080014-BD54-DDBD-F7F0-F89365F62831}"/>
          </ac:spMkLst>
        </pc:spChg>
        <pc:spChg chg="add del mod">
          <ac:chgData name="Terblanche-Whittington, Alet (ELS-AMS)" userId="2e4d076d-ee18-4d12-9b58-1f2a69d3be4c" providerId="ADAL" clId="{5C0A8C88-C8C9-4B70-939C-9536177875D4}" dt="2023-06-21T20:16:53.005" v="12524" actId="478"/>
          <ac:spMkLst>
            <pc:docMk/>
            <pc:sldMk cId="1238493959" sldId="271"/>
            <ac:spMk id="7" creationId="{6A145DAD-CD57-36E3-2869-58377A0E108A}"/>
          </ac:spMkLst>
        </pc:spChg>
        <pc:picChg chg="add mod">
          <ac:chgData name="Terblanche-Whittington, Alet (ELS-AMS)" userId="2e4d076d-ee18-4d12-9b58-1f2a69d3be4c" providerId="ADAL" clId="{5C0A8C88-C8C9-4B70-939C-9536177875D4}" dt="2023-06-21T20:17:03.198" v="12527" actId="14100"/>
          <ac:picMkLst>
            <pc:docMk/>
            <pc:sldMk cId="1238493959" sldId="271"/>
            <ac:picMk id="5" creationId="{355A1CB1-0580-1093-F2C3-CFE3D28C1AD1}"/>
          </ac:picMkLst>
        </pc:picChg>
      </pc:sldChg>
      <pc:sldChg chg="modSp new del mod">
        <pc:chgData name="Terblanche-Whittington, Alet (ELS-AMS)" userId="2e4d076d-ee18-4d12-9b58-1f2a69d3be4c" providerId="ADAL" clId="{5C0A8C88-C8C9-4B70-939C-9536177875D4}" dt="2023-06-21T20:05:43.374" v="12363" actId="2696"/>
        <pc:sldMkLst>
          <pc:docMk/>
          <pc:sldMk cId="1370659107" sldId="272"/>
        </pc:sldMkLst>
        <pc:spChg chg="mod">
          <ac:chgData name="Terblanche-Whittington, Alet (ELS-AMS)" userId="2e4d076d-ee18-4d12-9b58-1f2a69d3be4c" providerId="ADAL" clId="{5C0A8C88-C8C9-4B70-939C-9536177875D4}" dt="2023-06-20T15:17:28.903" v="4733" actId="20577"/>
          <ac:spMkLst>
            <pc:docMk/>
            <pc:sldMk cId="1370659107" sldId="272"/>
            <ac:spMk id="2" creationId="{80117A4A-3561-B51B-4258-90E452EB03F4}"/>
          </ac:spMkLst>
        </pc:spChg>
        <pc:spChg chg="mod">
          <ac:chgData name="Terblanche-Whittington, Alet (ELS-AMS)" userId="2e4d076d-ee18-4d12-9b58-1f2a69d3be4c" providerId="ADAL" clId="{5C0A8C88-C8C9-4B70-939C-9536177875D4}" dt="2023-06-21T20:05:31.812" v="12362" actId="20577"/>
          <ac:spMkLst>
            <pc:docMk/>
            <pc:sldMk cId="1370659107" sldId="272"/>
            <ac:spMk id="3" creationId="{B4FE1C4A-9747-3E99-CCED-0592BC3DAB72}"/>
          </ac:spMkLst>
        </pc:spChg>
      </pc:sldChg>
      <pc:sldChg chg="delSp modSp new mod">
        <pc:chgData name="Terblanche-Whittington, Alet (ELS-AMS)" userId="2e4d076d-ee18-4d12-9b58-1f2a69d3be4c" providerId="ADAL" clId="{5C0A8C88-C8C9-4B70-939C-9536177875D4}" dt="2023-06-21T20:17:24.883" v="12530" actId="122"/>
        <pc:sldMkLst>
          <pc:docMk/>
          <pc:sldMk cId="2766329067" sldId="273"/>
        </pc:sldMkLst>
        <pc:spChg chg="mod">
          <ac:chgData name="Terblanche-Whittington, Alet (ELS-AMS)" userId="2e4d076d-ee18-4d12-9b58-1f2a69d3be4c" providerId="ADAL" clId="{5C0A8C88-C8C9-4B70-939C-9536177875D4}" dt="2023-06-21T20:17:24.883" v="12530" actId="122"/>
          <ac:spMkLst>
            <pc:docMk/>
            <pc:sldMk cId="2766329067" sldId="273"/>
            <ac:spMk id="2" creationId="{7937532D-8A7A-844F-ADD9-B4CE4D8CDDE4}"/>
          </ac:spMkLst>
        </pc:spChg>
        <pc:spChg chg="del">
          <ac:chgData name="Terblanche-Whittington, Alet (ELS-AMS)" userId="2e4d076d-ee18-4d12-9b58-1f2a69d3be4c" providerId="ADAL" clId="{5C0A8C88-C8C9-4B70-939C-9536177875D4}" dt="2023-06-21T20:17:18.020" v="12528" actId="478"/>
          <ac:spMkLst>
            <pc:docMk/>
            <pc:sldMk cId="2766329067" sldId="273"/>
            <ac:spMk id="3" creationId="{E2595D3C-6F3A-0249-1FE0-B84B35A0C738}"/>
          </ac:spMkLst>
        </pc:spChg>
      </pc:sldChg>
      <pc:sldChg chg="modSp new del mod">
        <pc:chgData name="Terblanche-Whittington, Alet (ELS-AMS)" userId="2e4d076d-ee18-4d12-9b58-1f2a69d3be4c" providerId="ADAL" clId="{5C0A8C88-C8C9-4B70-939C-9536177875D4}" dt="2023-06-21T17:15:39.030" v="9917" actId="2696"/>
        <pc:sldMkLst>
          <pc:docMk/>
          <pc:sldMk cId="1776133545" sldId="274"/>
        </pc:sldMkLst>
        <pc:spChg chg="mod">
          <ac:chgData name="Terblanche-Whittington, Alet (ELS-AMS)" userId="2e4d076d-ee18-4d12-9b58-1f2a69d3be4c" providerId="ADAL" clId="{5C0A8C88-C8C9-4B70-939C-9536177875D4}" dt="2023-06-20T17:56:21.906" v="5206" actId="20577"/>
          <ac:spMkLst>
            <pc:docMk/>
            <pc:sldMk cId="1776133545" sldId="274"/>
            <ac:spMk id="2" creationId="{83F76A3A-8525-8AD5-3C31-0F528C5288EA}"/>
          </ac:spMkLst>
        </pc:spChg>
        <pc:spChg chg="mod">
          <ac:chgData name="Terblanche-Whittington, Alet (ELS-AMS)" userId="2e4d076d-ee18-4d12-9b58-1f2a69d3be4c" providerId="ADAL" clId="{5C0A8C88-C8C9-4B70-939C-9536177875D4}" dt="2023-06-20T18:15:10.536" v="5791" actId="5793"/>
          <ac:spMkLst>
            <pc:docMk/>
            <pc:sldMk cId="1776133545" sldId="274"/>
            <ac:spMk id="3" creationId="{4281F8B1-8A11-9F7C-D08A-07260376025B}"/>
          </ac:spMkLst>
        </pc:spChg>
      </pc:sldChg>
      <pc:sldChg chg="addSp delSp modSp new del mod modNotesTx">
        <pc:chgData name="Terblanche-Whittington, Alet (ELS-AMS)" userId="2e4d076d-ee18-4d12-9b58-1f2a69d3be4c" providerId="ADAL" clId="{5C0A8C88-C8C9-4B70-939C-9536177875D4}" dt="2023-06-21T17:12:47.289" v="9915" actId="47"/>
        <pc:sldMkLst>
          <pc:docMk/>
          <pc:sldMk cId="3376383415" sldId="275"/>
        </pc:sldMkLst>
        <pc:spChg chg="mod">
          <ac:chgData name="Terblanche-Whittington, Alet (ELS-AMS)" userId="2e4d076d-ee18-4d12-9b58-1f2a69d3be4c" providerId="ADAL" clId="{5C0A8C88-C8C9-4B70-939C-9536177875D4}" dt="2023-06-21T13:33:21.518" v="9120" actId="6549"/>
          <ac:spMkLst>
            <pc:docMk/>
            <pc:sldMk cId="3376383415" sldId="275"/>
            <ac:spMk id="2" creationId="{B00385DA-9BC5-9418-F3F7-8A049E943673}"/>
          </ac:spMkLst>
        </pc:spChg>
        <pc:spChg chg="mod">
          <ac:chgData name="Terblanche-Whittington, Alet (ELS-AMS)" userId="2e4d076d-ee18-4d12-9b58-1f2a69d3be4c" providerId="ADAL" clId="{5C0A8C88-C8C9-4B70-939C-9536177875D4}" dt="2023-06-21T13:07:12.537" v="8652" actId="20577"/>
          <ac:spMkLst>
            <pc:docMk/>
            <pc:sldMk cId="3376383415" sldId="275"/>
            <ac:spMk id="3" creationId="{B7F45316-5265-1B6E-3509-1550BE8A43ED}"/>
          </ac:spMkLst>
        </pc:spChg>
        <pc:picChg chg="add del mod">
          <ac:chgData name="Terblanche-Whittington, Alet (ELS-AMS)" userId="2e4d076d-ee18-4d12-9b58-1f2a69d3be4c" providerId="ADAL" clId="{5C0A8C88-C8C9-4B70-939C-9536177875D4}" dt="2023-06-21T16:40:34.188" v="9407" actId="478"/>
          <ac:picMkLst>
            <pc:docMk/>
            <pc:sldMk cId="3376383415" sldId="275"/>
            <ac:picMk id="5" creationId="{389975C2-99E4-0A6E-5650-2420DC088789}"/>
          </ac:picMkLst>
        </pc:picChg>
        <pc:picChg chg="add del mod">
          <ac:chgData name="Terblanche-Whittington, Alet (ELS-AMS)" userId="2e4d076d-ee18-4d12-9b58-1f2a69d3be4c" providerId="ADAL" clId="{5C0A8C88-C8C9-4B70-939C-9536177875D4}" dt="2023-06-21T16:40:34.188" v="9407" actId="478"/>
          <ac:picMkLst>
            <pc:docMk/>
            <pc:sldMk cId="3376383415" sldId="275"/>
            <ac:picMk id="7" creationId="{4B9F46E6-5CA8-4F0D-94B4-3E103F8CAC41}"/>
          </ac:picMkLst>
        </pc:picChg>
        <pc:picChg chg="add del mod">
          <ac:chgData name="Terblanche-Whittington, Alet (ELS-AMS)" userId="2e4d076d-ee18-4d12-9b58-1f2a69d3be4c" providerId="ADAL" clId="{5C0A8C88-C8C9-4B70-939C-9536177875D4}" dt="2023-06-21T16:40:34.188" v="9407" actId="478"/>
          <ac:picMkLst>
            <pc:docMk/>
            <pc:sldMk cId="3376383415" sldId="275"/>
            <ac:picMk id="9" creationId="{4C3B1587-7DFE-5A34-840C-73D2AF8F29E7}"/>
          </ac:picMkLst>
        </pc:picChg>
      </pc:sldChg>
      <pc:sldChg chg="addSp delSp modSp new mod ord modNotesTx">
        <pc:chgData name="Terblanche-Whittington, Alet (ELS-AMS)" userId="2e4d076d-ee18-4d12-9b58-1f2a69d3be4c" providerId="ADAL" clId="{5C0A8C88-C8C9-4B70-939C-9536177875D4}" dt="2023-06-21T20:06:22.746" v="12387"/>
        <pc:sldMkLst>
          <pc:docMk/>
          <pc:sldMk cId="4045253143" sldId="276"/>
        </pc:sldMkLst>
        <pc:spChg chg="mod">
          <ac:chgData name="Terblanche-Whittington, Alet (ELS-AMS)" userId="2e4d076d-ee18-4d12-9b58-1f2a69d3be4c" providerId="ADAL" clId="{5C0A8C88-C8C9-4B70-939C-9536177875D4}" dt="2023-06-21T17:44:03.863" v="10054" actId="20577"/>
          <ac:spMkLst>
            <pc:docMk/>
            <pc:sldMk cId="4045253143" sldId="276"/>
            <ac:spMk id="2" creationId="{852EDDBE-5A1F-6DEB-8C2D-73D4A8CB8BE6}"/>
          </ac:spMkLst>
        </pc:spChg>
        <pc:spChg chg="mod">
          <ac:chgData name="Terblanche-Whittington, Alet (ELS-AMS)" userId="2e4d076d-ee18-4d12-9b58-1f2a69d3be4c" providerId="ADAL" clId="{5C0A8C88-C8C9-4B70-939C-9536177875D4}" dt="2023-06-21T19:28:08.076" v="11162" actId="20577"/>
          <ac:spMkLst>
            <pc:docMk/>
            <pc:sldMk cId="4045253143" sldId="276"/>
            <ac:spMk id="3" creationId="{37F9D2B5-903B-EC83-6152-1FB234CF9C09}"/>
          </ac:spMkLst>
        </pc:spChg>
        <pc:graphicFrameChg chg="add mod">
          <ac:chgData name="Terblanche-Whittington, Alet (ELS-AMS)" userId="2e4d076d-ee18-4d12-9b58-1f2a69d3be4c" providerId="ADAL" clId="{5C0A8C88-C8C9-4B70-939C-9536177875D4}" dt="2023-06-21T17:57:37.818" v="10059" actId="1076"/>
          <ac:graphicFrameMkLst>
            <pc:docMk/>
            <pc:sldMk cId="4045253143" sldId="276"/>
            <ac:graphicFrameMk id="12" creationId="{2C5446EF-640C-73A4-D5FD-E9D19ACC6898}"/>
          </ac:graphicFrameMkLst>
        </pc:graphicFrameChg>
        <pc:graphicFrameChg chg="add del modGraphic">
          <ac:chgData name="Terblanche-Whittington, Alet (ELS-AMS)" userId="2e4d076d-ee18-4d12-9b58-1f2a69d3be4c" providerId="ADAL" clId="{5C0A8C88-C8C9-4B70-939C-9536177875D4}" dt="2023-06-21T17:43:32.609" v="10041" actId="478"/>
          <ac:graphicFrameMkLst>
            <pc:docMk/>
            <pc:sldMk cId="4045253143" sldId="276"/>
            <ac:graphicFrameMk id="14" creationId="{9B5507DF-2154-AFD0-8E2B-4E88184E612B}"/>
          </ac:graphicFrameMkLst>
        </pc:graphicFrameChg>
        <pc:graphicFrameChg chg="add mod">
          <ac:chgData name="Terblanche-Whittington, Alet (ELS-AMS)" userId="2e4d076d-ee18-4d12-9b58-1f2a69d3be4c" providerId="ADAL" clId="{5C0A8C88-C8C9-4B70-939C-9536177875D4}" dt="2023-06-21T19:21:55.972" v="10979"/>
          <ac:graphicFrameMkLst>
            <pc:docMk/>
            <pc:sldMk cId="4045253143" sldId="276"/>
            <ac:graphicFrameMk id="15" creationId="{F4B5D8C6-BB0E-C910-2F3B-61232DDCBAE8}"/>
          </ac:graphicFrameMkLst>
        </pc:graphicFrameChg>
        <pc:picChg chg="add del mod">
          <ac:chgData name="Terblanche-Whittington, Alet (ELS-AMS)" userId="2e4d076d-ee18-4d12-9b58-1f2a69d3be4c" providerId="ADAL" clId="{5C0A8C88-C8C9-4B70-939C-9536177875D4}" dt="2023-06-21T06:46:30.738" v="5798" actId="478"/>
          <ac:picMkLst>
            <pc:docMk/>
            <pc:sldMk cId="4045253143" sldId="276"/>
            <ac:picMk id="5" creationId="{3DBA024E-394C-E6FC-C01A-8F5E2D4B17C0}"/>
          </ac:picMkLst>
        </pc:picChg>
        <pc:picChg chg="add del mod modCrop">
          <ac:chgData name="Terblanche-Whittington, Alet (ELS-AMS)" userId="2e4d076d-ee18-4d12-9b58-1f2a69d3be4c" providerId="ADAL" clId="{5C0A8C88-C8C9-4B70-939C-9536177875D4}" dt="2023-06-21T13:38:45.441" v="9121" actId="478"/>
          <ac:picMkLst>
            <pc:docMk/>
            <pc:sldMk cId="4045253143" sldId="276"/>
            <ac:picMk id="7" creationId="{7D04E0BE-0627-E83F-2B8E-189190429738}"/>
          </ac:picMkLst>
        </pc:picChg>
        <pc:picChg chg="add del mod">
          <ac:chgData name="Terblanche-Whittington, Alet (ELS-AMS)" userId="2e4d076d-ee18-4d12-9b58-1f2a69d3be4c" providerId="ADAL" clId="{5C0A8C88-C8C9-4B70-939C-9536177875D4}" dt="2023-06-21T17:27:18.002" v="10032" actId="478"/>
          <ac:picMkLst>
            <pc:docMk/>
            <pc:sldMk cId="4045253143" sldId="276"/>
            <ac:picMk id="9" creationId="{E8A5E182-9868-B290-EF6F-90A9C82FACA2}"/>
          </ac:picMkLst>
        </pc:picChg>
        <pc:picChg chg="add del">
          <ac:chgData name="Terblanche-Whittington, Alet (ELS-AMS)" userId="2e4d076d-ee18-4d12-9b58-1f2a69d3be4c" providerId="ADAL" clId="{5C0A8C88-C8C9-4B70-939C-9536177875D4}" dt="2023-06-21T17:27:22.579" v="10034" actId="478"/>
          <ac:picMkLst>
            <pc:docMk/>
            <pc:sldMk cId="4045253143" sldId="276"/>
            <ac:picMk id="11" creationId="{415C3F77-5317-82A0-6E3F-4075029F581B}"/>
          </ac:picMkLst>
        </pc:picChg>
      </pc:sldChg>
      <pc:sldChg chg="addSp delSp modSp new del mod ord modNotesTx">
        <pc:chgData name="Terblanche-Whittington, Alet (ELS-AMS)" userId="2e4d076d-ee18-4d12-9b58-1f2a69d3be4c" providerId="ADAL" clId="{5C0A8C88-C8C9-4B70-939C-9536177875D4}" dt="2023-06-21T17:19:06.477" v="10018" actId="2696"/>
        <pc:sldMkLst>
          <pc:docMk/>
          <pc:sldMk cId="2836223994" sldId="277"/>
        </pc:sldMkLst>
        <pc:spChg chg="mod">
          <ac:chgData name="Terblanche-Whittington, Alet (ELS-AMS)" userId="2e4d076d-ee18-4d12-9b58-1f2a69d3be4c" providerId="ADAL" clId="{5C0A8C88-C8C9-4B70-939C-9536177875D4}" dt="2023-06-21T17:18:56.306" v="10017" actId="20577"/>
          <ac:spMkLst>
            <pc:docMk/>
            <pc:sldMk cId="2836223994" sldId="277"/>
            <ac:spMk id="2" creationId="{E7EBEA1A-B2BF-42AA-A8C2-246EB0F6C3B2}"/>
          </ac:spMkLst>
        </pc:spChg>
        <pc:spChg chg="del mod">
          <ac:chgData name="Terblanche-Whittington, Alet (ELS-AMS)" userId="2e4d076d-ee18-4d12-9b58-1f2a69d3be4c" providerId="ADAL" clId="{5C0A8C88-C8C9-4B70-939C-9536177875D4}" dt="2023-06-21T17:18:06.107" v="9957" actId="478"/>
          <ac:spMkLst>
            <pc:docMk/>
            <pc:sldMk cId="2836223994" sldId="277"/>
            <ac:spMk id="3" creationId="{E8F34E0D-E6D6-05CD-B6FA-C04A5D3A48B0}"/>
          </ac:spMkLst>
        </pc:spChg>
        <pc:spChg chg="add mod">
          <ac:chgData name="Terblanche-Whittington, Alet (ELS-AMS)" userId="2e4d076d-ee18-4d12-9b58-1f2a69d3be4c" providerId="ADAL" clId="{5C0A8C88-C8C9-4B70-939C-9536177875D4}" dt="2023-06-21T11:04:37.909" v="7014" actId="20577"/>
          <ac:spMkLst>
            <pc:docMk/>
            <pc:sldMk cId="2836223994" sldId="277"/>
            <ac:spMk id="6" creationId="{BFE610BE-83B6-0172-C060-9453F5F79168}"/>
          </ac:spMkLst>
        </pc:spChg>
        <pc:picChg chg="add mod modCrop">
          <ac:chgData name="Terblanche-Whittington, Alet (ELS-AMS)" userId="2e4d076d-ee18-4d12-9b58-1f2a69d3be4c" providerId="ADAL" clId="{5C0A8C88-C8C9-4B70-939C-9536177875D4}" dt="2023-06-21T17:18:17.646" v="9962" actId="14100"/>
          <ac:picMkLst>
            <pc:docMk/>
            <pc:sldMk cId="2836223994" sldId="277"/>
            <ac:picMk id="5" creationId="{76325C1D-3F6A-C8FC-62F9-449C8D973A2F}"/>
          </ac:picMkLst>
        </pc:picChg>
        <pc:picChg chg="add mod">
          <ac:chgData name="Terblanche-Whittington, Alet (ELS-AMS)" userId="2e4d076d-ee18-4d12-9b58-1f2a69d3be4c" providerId="ADAL" clId="{5C0A8C88-C8C9-4B70-939C-9536177875D4}" dt="2023-06-21T17:18:22.274" v="9963" actId="1076"/>
          <ac:picMkLst>
            <pc:docMk/>
            <pc:sldMk cId="2836223994" sldId="277"/>
            <ac:picMk id="8" creationId="{9C778456-5D5D-D858-EED1-C4BE93C83D3F}"/>
          </ac:picMkLst>
        </pc:picChg>
      </pc:sldChg>
      <pc:sldChg chg="addSp modSp new mod">
        <pc:chgData name="Terblanche-Whittington, Alet (ELS-AMS)" userId="2e4d076d-ee18-4d12-9b58-1f2a69d3be4c" providerId="ADAL" clId="{5C0A8C88-C8C9-4B70-939C-9536177875D4}" dt="2023-06-21T20:06:09.073" v="12385" actId="1036"/>
        <pc:sldMkLst>
          <pc:docMk/>
          <pc:sldMk cId="121001965" sldId="278"/>
        </pc:sldMkLst>
        <pc:spChg chg="mod">
          <ac:chgData name="Terblanche-Whittington, Alet (ELS-AMS)" userId="2e4d076d-ee18-4d12-9b58-1f2a69d3be4c" providerId="ADAL" clId="{5C0A8C88-C8C9-4B70-939C-9536177875D4}" dt="2023-06-21T19:58:14.931" v="12148" actId="20577"/>
          <ac:spMkLst>
            <pc:docMk/>
            <pc:sldMk cId="121001965" sldId="278"/>
            <ac:spMk id="2" creationId="{DF84272E-0EDA-7B45-D0C6-B0385755FD3E}"/>
          </ac:spMkLst>
        </pc:spChg>
        <pc:spChg chg="mod">
          <ac:chgData name="Terblanche-Whittington, Alet (ELS-AMS)" userId="2e4d076d-ee18-4d12-9b58-1f2a69d3be4c" providerId="ADAL" clId="{5C0A8C88-C8C9-4B70-939C-9536177875D4}" dt="2023-06-21T19:57:56.056" v="12123" actId="1076"/>
          <ac:spMkLst>
            <pc:docMk/>
            <pc:sldMk cId="121001965" sldId="278"/>
            <ac:spMk id="3" creationId="{1350C5B4-50FD-1B0D-99F4-3E96C5C32F6A}"/>
          </ac:spMkLst>
        </pc:spChg>
        <pc:spChg chg="add mod">
          <ac:chgData name="Terblanche-Whittington, Alet (ELS-AMS)" userId="2e4d076d-ee18-4d12-9b58-1f2a69d3be4c" providerId="ADAL" clId="{5C0A8C88-C8C9-4B70-939C-9536177875D4}" dt="2023-06-21T20:06:09.073" v="12385" actId="1036"/>
          <ac:spMkLst>
            <pc:docMk/>
            <pc:sldMk cId="121001965" sldId="278"/>
            <ac:spMk id="4" creationId="{B7771C8F-C9F9-60F5-FE34-A7EC63961CF9}"/>
          </ac:spMkLst>
        </pc:spChg>
        <pc:spChg chg="add mod">
          <ac:chgData name="Terblanche-Whittington, Alet (ELS-AMS)" userId="2e4d076d-ee18-4d12-9b58-1f2a69d3be4c" providerId="ADAL" clId="{5C0A8C88-C8C9-4B70-939C-9536177875D4}" dt="2023-06-21T19:58:19.922" v="12150" actId="27636"/>
          <ac:spMkLst>
            <pc:docMk/>
            <pc:sldMk cId="121001965" sldId="278"/>
            <ac:spMk id="5" creationId="{9E0EC28C-FFEE-A80F-EC32-ADEC7179FDA1}"/>
          </ac:spMkLst>
        </pc:spChg>
        <pc:spChg chg="add mod">
          <ac:chgData name="Terblanche-Whittington, Alet (ELS-AMS)" userId="2e4d076d-ee18-4d12-9b58-1f2a69d3be4c" providerId="ADAL" clId="{5C0A8C88-C8C9-4B70-939C-9536177875D4}" dt="2023-06-21T20:02:51.268" v="12333" actId="20577"/>
          <ac:spMkLst>
            <pc:docMk/>
            <pc:sldMk cId="121001965" sldId="278"/>
            <ac:spMk id="6" creationId="{BED9640E-CFB3-B093-C342-96D77CF01204}"/>
          </ac:spMkLst>
        </pc:spChg>
      </pc:sldChg>
      <pc:sldChg chg="modSp new del mod">
        <pc:chgData name="Terblanche-Whittington, Alet (ELS-AMS)" userId="2e4d076d-ee18-4d12-9b58-1f2a69d3be4c" providerId="ADAL" clId="{5C0A8C88-C8C9-4B70-939C-9536177875D4}" dt="2023-06-21T17:12:47.289" v="9915" actId="47"/>
        <pc:sldMkLst>
          <pc:docMk/>
          <pc:sldMk cId="3383443690" sldId="279"/>
        </pc:sldMkLst>
        <pc:spChg chg="mod">
          <ac:chgData name="Terblanche-Whittington, Alet (ELS-AMS)" userId="2e4d076d-ee18-4d12-9b58-1f2a69d3be4c" providerId="ADAL" clId="{5C0A8C88-C8C9-4B70-939C-9536177875D4}" dt="2023-06-21T13:09:03.590" v="8660" actId="20577"/>
          <ac:spMkLst>
            <pc:docMk/>
            <pc:sldMk cId="3383443690" sldId="279"/>
            <ac:spMk id="2" creationId="{2A0FB3A1-1B5D-0117-3319-C85485161649}"/>
          </ac:spMkLst>
        </pc:spChg>
        <pc:spChg chg="mod">
          <ac:chgData name="Terblanche-Whittington, Alet (ELS-AMS)" userId="2e4d076d-ee18-4d12-9b58-1f2a69d3be4c" providerId="ADAL" clId="{5C0A8C88-C8C9-4B70-939C-9536177875D4}" dt="2023-06-21T13:09:08.063" v="8661" actId="14100"/>
          <ac:spMkLst>
            <pc:docMk/>
            <pc:sldMk cId="3383443690" sldId="279"/>
            <ac:spMk id="3" creationId="{3D25630D-85A6-88EE-AF91-BF590289945E}"/>
          </ac:spMkLst>
        </pc:spChg>
      </pc:sldChg>
      <pc:sldChg chg="addSp modSp new mod ord">
        <pc:chgData name="Terblanche-Whittington, Alet (ELS-AMS)" userId="2e4d076d-ee18-4d12-9b58-1f2a69d3be4c" providerId="ADAL" clId="{5C0A8C88-C8C9-4B70-939C-9536177875D4}" dt="2023-06-21T20:07:29.211" v="12434" actId="27636"/>
        <pc:sldMkLst>
          <pc:docMk/>
          <pc:sldMk cId="3137620465" sldId="280"/>
        </pc:sldMkLst>
        <pc:spChg chg="mod">
          <ac:chgData name="Terblanche-Whittington, Alet (ELS-AMS)" userId="2e4d076d-ee18-4d12-9b58-1f2a69d3be4c" providerId="ADAL" clId="{5C0A8C88-C8C9-4B70-939C-9536177875D4}" dt="2023-06-21T20:07:29.211" v="12434" actId="27636"/>
          <ac:spMkLst>
            <pc:docMk/>
            <pc:sldMk cId="3137620465" sldId="280"/>
            <ac:spMk id="2" creationId="{0C7EEA86-3628-3E7C-5A40-6476F8D47D58}"/>
          </ac:spMkLst>
        </pc:spChg>
        <pc:spChg chg="mod">
          <ac:chgData name="Terblanche-Whittington, Alet (ELS-AMS)" userId="2e4d076d-ee18-4d12-9b58-1f2a69d3be4c" providerId="ADAL" clId="{5C0A8C88-C8C9-4B70-939C-9536177875D4}" dt="2023-06-21T20:07:16.913" v="12430" actId="14100"/>
          <ac:spMkLst>
            <pc:docMk/>
            <pc:sldMk cId="3137620465" sldId="280"/>
            <ac:spMk id="3" creationId="{15DA2EB0-6FE2-8426-F4F9-23293B95D0DF}"/>
          </ac:spMkLst>
        </pc:spChg>
        <pc:spChg chg="add mod">
          <ac:chgData name="Terblanche-Whittington, Alet (ELS-AMS)" userId="2e4d076d-ee18-4d12-9b58-1f2a69d3be4c" providerId="ADAL" clId="{5C0A8C88-C8C9-4B70-939C-9536177875D4}" dt="2023-06-21T13:59:29.331" v="9271" actId="164"/>
          <ac:spMkLst>
            <pc:docMk/>
            <pc:sldMk cId="3137620465" sldId="280"/>
            <ac:spMk id="6" creationId="{6FA4C1E3-7B77-529E-8CC0-A9B922A86D2A}"/>
          </ac:spMkLst>
        </pc:spChg>
        <pc:spChg chg="add mod">
          <ac:chgData name="Terblanche-Whittington, Alet (ELS-AMS)" userId="2e4d076d-ee18-4d12-9b58-1f2a69d3be4c" providerId="ADAL" clId="{5C0A8C88-C8C9-4B70-939C-9536177875D4}" dt="2023-06-21T13:59:29.331" v="9271" actId="164"/>
          <ac:spMkLst>
            <pc:docMk/>
            <pc:sldMk cId="3137620465" sldId="280"/>
            <ac:spMk id="7" creationId="{D5A80258-B884-AFE9-610B-104526C52C65}"/>
          </ac:spMkLst>
        </pc:spChg>
        <pc:spChg chg="add mod">
          <ac:chgData name="Terblanche-Whittington, Alet (ELS-AMS)" userId="2e4d076d-ee18-4d12-9b58-1f2a69d3be4c" providerId="ADAL" clId="{5C0A8C88-C8C9-4B70-939C-9536177875D4}" dt="2023-06-21T13:59:29.331" v="9271" actId="164"/>
          <ac:spMkLst>
            <pc:docMk/>
            <pc:sldMk cId="3137620465" sldId="280"/>
            <ac:spMk id="8" creationId="{483D7902-C34F-D034-502D-C833244B92BA}"/>
          </ac:spMkLst>
        </pc:spChg>
        <pc:grpChg chg="add mod">
          <ac:chgData name="Terblanche-Whittington, Alet (ELS-AMS)" userId="2e4d076d-ee18-4d12-9b58-1f2a69d3be4c" providerId="ADAL" clId="{5C0A8C88-C8C9-4B70-939C-9536177875D4}" dt="2023-06-21T13:59:33.915" v="9272" actId="1076"/>
          <ac:grpSpMkLst>
            <pc:docMk/>
            <pc:sldMk cId="3137620465" sldId="280"/>
            <ac:grpSpMk id="9" creationId="{A2774DD9-62DB-9B76-707C-862D093E5A8A}"/>
          </ac:grpSpMkLst>
        </pc:grpChg>
        <pc:picChg chg="add mod modCrop">
          <ac:chgData name="Terblanche-Whittington, Alet (ELS-AMS)" userId="2e4d076d-ee18-4d12-9b58-1f2a69d3be4c" providerId="ADAL" clId="{5C0A8C88-C8C9-4B70-939C-9536177875D4}" dt="2023-06-21T13:59:29.331" v="9271" actId="164"/>
          <ac:picMkLst>
            <pc:docMk/>
            <pc:sldMk cId="3137620465" sldId="280"/>
            <ac:picMk id="5" creationId="{529BF8BC-5CD4-FE5E-2CE5-A9117EE4429F}"/>
          </ac:picMkLst>
        </pc:picChg>
      </pc:sldChg>
      <pc:sldChg chg="addSp delSp modSp new mod ord">
        <pc:chgData name="Terblanche-Whittington, Alet (ELS-AMS)" userId="2e4d076d-ee18-4d12-9b58-1f2a69d3be4c" providerId="ADAL" clId="{5C0A8C88-C8C9-4B70-939C-9536177875D4}" dt="2023-06-22T10:24:51.724" v="13332" actId="14100"/>
        <pc:sldMkLst>
          <pc:docMk/>
          <pc:sldMk cId="222170923" sldId="281"/>
        </pc:sldMkLst>
        <pc:spChg chg="mod">
          <ac:chgData name="Terblanche-Whittington, Alet (ELS-AMS)" userId="2e4d076d-ee18-4d12-9b58-1f2a69d3be4c" providerId="ADAL" clId="{5C0A8C88-C8C9-4B70-939C-9536177875D4}" dt="2023-06-21T18:00:37.763" v="10170" actId="20577"/>
          <ac:spMkLst>
            <pc:docMk/>
            <pc:sldMk cId="222170923" sldId="281"/>
            <ac:spMk id="2" creationId="{94C8B994-E9CB-BC52-9993-99754D22269C}"/>
          </ac:spMkLst>
        </pc:spChg>
        <pc:spChg chg="mod">
          <ac:chgData name="Terblanche-Whittington, Alet (ELS-AMS)" userId="2e4d076d-ee18-4d12-9b58-1f2a69d3be4c" providerId="ADAL" clId="{5C0A8C88-C8C9-4B70-939C-9536177875D4}" dt="2023-06-21T18:43:47.403" v="10687" actId="1076"/>
          <ac:spMkLst>
            <pc:docMk/>
            <pc:sldMk cId="222170923" sldId="281"/>
            <ac:spMk id="3" creationId="{5EDECADC-B04A-4119-EA92-5061223FAC1D}"/>
          </ac:spMkLst>
        </pc:spChg>
        <pc:graphicFrameChg chg="add mod">
          <ac:chgData name="Terblanche-Whittington, Alet (ELS-AMS)" userId="2e4d076d-ee18-4d12-9b58-1f2a69d3be4c" providerId="ADAL" clId="{5C0A8C88-C8C9-4B70-939C-9536177875D4}" dt="2023-06-21T18:43:54.176" v="10691" actId="1076"/>
          <ac:graphicFrameMkLst>
            <pc:docMk/>
            <pc:sldMk cId="222170923" sldId="281"/>
            <ac:graphicFrameMk id="6" creationId="{796AD457-9CB5-473A-D88E-C2A0A41D4706}"/>
          </ac:graphicFrameMkLst>
        </pc:graphicFrameChg>
        <pc:picChg chg="add del mod">
          <ac:chgData name="Terblanche-Whittington, Alet (ELS-AMS)" userId="2e4d076d-ee18-4d12-9b58-1f2a69d3be4c" providerId="ADAL" clId="{5C0A8C88-C8C9-4B70-939C-9536177875D4}" dt="2023-06-21T16:46:54.234" v="9529" actId="478"/>
          <ac:picMkLst>
            <pc:docMk/>
            <pc:sldMk cId="222170923" sldId="281"/>
            <ac:picMk id="5" creationId="{5C765381-ECD3-54FB-74C8-D788441D00C9}"/>
          </ac:picMkLst>
        </pc:picChg>
        <pc:cxnChg chg="add del">
          <ac:chgData name="Terblanche-Whittington, Alet (ELS-AMS)" userId="2e4d076d-ee18-4d12-9b58-1f2a69d3be4c" providerId="ADAL" clId="{5C0A8C88-C8C9-4B70-939C-9536177875D4}" dt="2023-06-22T10:23:04.406" v="13323" actId="478"/>
          <ac:cxnSpMkLst>
            <pc:docMk/>
            <pc:sldMk cId="222170923" sldId="281"/>
            <ac:cxnSpMk id="5" creationId="{31A7D2AA-360B-800F-2F78-A8E7E72E14E5}"/>
          </ac:cxnSpMkLst>
        </pc:cxnChg>
        <pc:cxnChg chg="add mod">
          <ac:chgData name="Terblanche-Whittington, Alet (ELS-AMS)" userId="2e4d076d-ee18-4d12-9b58-1f2a69d3be4c" providerId="ADAL" clId="{5C0A8C88-C8C9-4B70-939C-9536177875D4}" dt="2023-06-22T10:24:51.724" v="13332" actId="14100"/>
          <ac:cxnSpMkLst>
            <pc:docMk/>
            <pc:sldMk cId="222170923" sldId="281"/>
            <ac:cxnSpMk id="8" creationId="{CF5F9385-7372-4B8A-FFC5-8405C762C35C}"/>
          </ac:cxnSpMkLst>
        </pc:cxnChg>
      </pc:sldChg>
      <pc:sldChg chg="addSp delSp modSp new mod ord modNotesTx">
        <pc:chgData name="Terblanche-Whittington, Alet (ELS-AMS)" userId="2e4d076d-ee18-4d12-9b58-1f2a69d3be4c" providerId="ADAL" clId="{5C0A8C88-C8C9-4B70-939C-9536177875D4}" dt="2023-06-21T20:08:09.160" v="12438"/>
        <pc:sldMkLst>
          <pc:docMk/>
          <pc:sldMk cId="1013677926" sldId="282"/>
        </pc:sldMkLst>
        <pc:spChg chg="mod">
          <ac:chgData name="Terblanche-Whittington, Alet (ELS-AMS)" userId="2e4d076d-ee18-4d12-9b58-1f2a69d3be4c" providerId="ADAL" clId="{5C0A8C88-C8C9-4B70-939C-9536177875D4}" dt="2023-06-21T18:47:31.901" v="10757" actId="20577"/>
          <ac:spMkLst>
            <pc:docMk/>
            <pc:sldMk cId="1013677926" sldId="282"/>
            <ac:spMk id="2" creationId="{D966D0A5-719C-6A39-E97D-C5864E32BD7C}"/>
          </ac:spMkLst>
        </pc:spChg>
        <pc:spChg chg="del mod">
          <ac:chgData name="Terblanche-Whittington, Alet (ELS-AMS)" userId="2e4d076d-ee18-4d12-9b58-1f2a69d3be4c" providerId="ADAL" clId="{5C0A8C88-C8C9-4B70-939C-9536177875D4}" dt="2023-06-21T18:50:38.684" v="10768" actId="478"/>
          <ac:spMkLst>
            <pc:docMk/>
            <pc:sldMk cId="1013677926" sldId="282"/>
            <ac:spMk id="3" creationId="{344D31C8-97DD-5D1C-C2AD-3F38DC9B5611}"/>
          </ac:spMkLst>
        </pc:spChg>
        <pc:graphicFrameChg chg="add mod">
          <ac:chgData name="Terblanche-Whittington, Alet (ELS-AMS)" userId="2e4d076d-ee18-4d12-9b58-1f2a69d3be4c" providerId="ADAL" clId="{5C0A8C88-C8C9-4B70-939C-9536177875D4}" dt="2023-06-21T18:51:40.979" v="10797" actId="1035"/>
          <ac:graphicFrameMkLst>
            <pc:docMk/>
            <pc:sldMk cId="1013677926" sldId="282"/>
            <ac:graphicFrameMk id="4" creationId="{E8882914-B352-D0D1-E588-7B5F5CBEEF49}"/>
          </ac:graphicFrameMkLst>
        </pc:graphicFrameChg>
        <pc:picChg chg="add mod">
          <ac:chgData name="Terblanche-Whittington, Alet (ELS-AMS)" userId="2e4d076d-ee18-4d12-9b58-1f2a69d3be4c" providerId="ADAL" clId="{5C0A8C88-C8C9-4B70-939C-9536177875D4}" dt="2023-06-21T18:51:27.324" v="10778" actId="1076"/>
          <ac:picMkLst>
            <pc:docMk/>
            <pc:sldMk cId="1013677926" sldId="282"/>
            <ac:picMk id="6" creationId="{14B60D99-99F7-3B5E-0FF6-8C577B995A96}"/>
          </ac:picMkLst>
        </pc:picChg>
      </pc:sldChg>
      <pc:sldChg chg="addSp delSp modSp add mod ord modNotesTx">
        <pc:chgData name="Terblanche-Whittington, Alet (ELS-AMS)" userId="2e4d076d-ee18-4d12-9b58-1f2a69d3be4c" providerId="ADAL" clId="{5C0A8C88-C8C9-4B70-939C-9536177875D4}" dt="2023-06-22T07:28:34.752" v="12742" actId="20577"/>
        <pc:sldMkLst>
          <pc:docMk/>
          <pc:sldMk cId="688395530" sldId="283"/>
        </pc:sldMkLst>
        <pc:spChg chg="mod">
          <ac:chgData name="Terblanche-Whittington, Alet (ELS-AMS)" userId="2e4d076d-ee18-4d12-9b58-1f2a69d3be4c" providerId="ADAL" clId="{5C0A8C88-C8C9-4B70-939C-9536177875D4}" dt="2023-06-21T19:39:07.836" v="11241" actId="20577"/>
          <ac:spMkLst>
            <pc:docMk/>
            <pc:sldMk cId="688395530" sldId="283"/>
            <ac:spMk id="2" creationId="{852EDDBE-5A1F-6DEB-8C2D-73D4A8CB8BE6}"/>
          </ac:spMkLst>
        </pc:spChg>
        <pc:spChg chg="mod">
          <ac:chgData name="Terblanche-Whittington, Alet (ELS-AMS)" userId="2e4d076d-ee18-4d12-9b58-1f2a69d3be4c" providerId="ADAL" clId="{5C0A8C88-C8C9-4B70-939C-9536177875D4}" dt="2023-06-21T19:41:10.288" v="11541" actId="27636"/>
          <ac:spMkLst>
            <pc:docMk/>
            <pc:sldMk cId="688395530" sldId="283"/>
            <ac:spMk id="3" creationId="{37F9D2B5-903B-EC83-6152-1FB234CF9C09}"/>
          </ac:spMkLst>
        </pc:spChg>
        <pc:spChg chg="add mod">
          <ac:chgData name="Terblanche-Whittington, Alet (ELS-AMS)" userId="2e4d076d-ee18-4d12-9b58-1f2a69d3be4c" providerId="ADAL" clId="{5C0A8C88-C8C9-4B70-939C-9536177875D4}" dt="2023-06-21T19:45:25.992" v="11713" actId="20577"/>
          <ac:spMkLst>
            <pc:docMk/>
            <pc:sldMk cId="688395530" sldId="283"/>
            <ac:spMk id="5" creationId="{1C1E2CDF-F661-17F2-9E32-EA1E24F4FBC5}"/>
          </ac:spMkLst>
        </pc:spChg>
        <pc:graphicFrameChg chg="add mod">
          <ac:chgData name="Terblanche-Whittington, Alet (ELS-AMS)" userId="2e4d076d-ee18-4d12-9b58-1f2a69d3be4c" providerId="ADAL" clId="{5C0A8C88-C8C9-4B70-939C-9536177875D4}" dt="2023-06-22T07:28:34.752" v="12742" actId="20577"/>
          <ac:graphicFrameMkLst>
            <pc:docMk/>
            <pc:sldMk cId="688395530" sldId="283"/>
            <ac:graphicFrameMk id="4" creationId="{F4B5D8C6-BB0E-C910-2F3B-61232DDCBAE8}"/>
          </ac:graphicFrameMkLst>
        </pc:graphicFrameChg>
        <pc:graphicFrameChg chg="del">
          <ac:chgData name="Terblanche-Whittington, Alet (ELS-AMS)" userId="2e4d076d-ee18-4d12-9b58-1f2a69d3be4c" providerId="ADAL" clId="{5C0A8C88-C8C9-4B70-939C-9536177875D4}" dt="2023-06-21T19:22:33.255" v="11018" actId="478"/>
          <ac:graphicFrameMkLst>
            <pc:docMk/>
            <pc:sldMk cId="688395530" sldId="283"/>
            <ac:graphicFrameMk id="12" creationId="{2C5446EF-640C-73A4-D5FD-E9D19ACC6898}"/>
          </ac:graphicFrameMkLst>
        </pc:graphicFrameChg>
      </pc:sldChg>
      <pc:sldChg chg="new del">
        <pc:chgData name="Terblanche-Whittington, Alet (ELS-AMS)" userId="2e4d076d-ee18-4d12-9b58-1f2a69d3be4c" providerId="ADAL" clId="{5C0A8C88-C8C9-4B70-939C-9536177875D4}" dt="2023-06-21T19:22:05.822" v="10981" actId="680"/>
        <pc:sldMkLst>
          <pc:docMk/>
          <pc:sldMk cId="925070839" sldId="283"/>
        </pc:sldMkLst>
      </pc:sldChg>
      <pc:sldChg chg="modSp new mod ord">
        <pc:chgData name="Terblanche-Whittington, Alet (ELS-AMS)" userId="2e4d076d-ee18-4d12-9b58-1f2a69d3be4c" providerId="ADAL" clId="{5C0A8C88-C8C9-4B70-939C-9536177875D4}" dt="2023-06-21T20:18:48.680" v="12637" actId="20577"/>
        <pc:sldMkLst>
          <pc:docMk/>
          <pc:sldMk cId="1394070921" sldId="284"/>
        </pc:sldMkLst>
        <pc:spChg chg="mod">
          <ac:chgData name="Terblanche-Whittington, Alet (ELS-AMS)" userId="2e4d076d-ee18-4d12-9b58-1f2a69d3be4c" providerId="ADAL" clId="{5C0A8C88-C8C9-4B70-939C-9536177875D4}" dt="2023-06-21T20:18:48.680" v="12637" actId="20577"/>
          <ac:spMkLst>
            <pc:docMk/>
            <pc:sldMk cId="1394070921" sldId="284"/>
            <ac:spMk id="2" creationId="{8B16CA4F-F580-E57A-3B08-828DDA042FE3}"/>
          </ac:spMkLst>
        </pc:spChg>
        <pc:spChg chg="mod">
          <ac:chgData name="Terblanche-Whittington, Alet (ELS-AMS)" userId="2e4d076d-ee18-4d12-9b58-1f2a69d3be4c" providerId="ADAL" clId="{5C0A8C88-C8C9-4B70-939C-9536177875D4}" dt="2023-06-21T20:18:19.818" v="12626" actId="27636"/>
          <ac:spMkLst>
            <pc:docMk/>
            <pc:sldMk cId="1394070921" sldId="284"/>
            <ac:spMk id="3" creationId="{BE14EB51-51C4-C106-1855-BD22FE6FBEB6}"/>
          </ac:spMkLst>
        </pc:spChg>
      </pc:sldChg>
      <pc:sldChg chg="addSp delSp modSp new mod ord">
        <pc:chgData name="Terblanche-Whittington, Alet (ELS-AMS)" userId="2e4d076d-ee18-4d12-9b58-1f2a69d3be4c" providerId="ADAL" clId="{5C0A8C88-C8C9-4B70-939C-9536177875D4}" dt="2023-06-22T11:06:19.640" v="13336"/>
        <pc:sldMkLst>
          <pc:docMk/>
          <pc:sldMk cId="3887647874" sldId="285"/>
        </pc:sldMkLst>
        <pc:spChg chg="mod">
          <ac:chgData name="Terblanche-Whittington, Alet (ELS-AMS)" userId="2e4d076d-ee18-4d12-9b58-1f2a69d3be4c" providerId="ADAL" clId="{5C0A8C88-C8C9-4B70-939C-9536177875D4}" dt="2023-06-22T07:36:07.122" v="12851" actId="20577"/>
          <ac:spMkLst>
            <pc:docMk/>
            <pc:sldMk cId="3887647874" sldId="285"/>
            <ac:spMk id="2" creationId="{76746B4F-0DD7-1EE5-852C-7EC2928910DB}"/>
          </ac:spMkLst>
        </pc:spChg>
        <pc:spChg chg="del mod">
          <ac:chgData name="Terblanche-Whittington, Alet (ELS-AMS)" userId="2e4d076d-ee18-4d12-9b58-1f2a69d3be4c" providerId="ADAL" clId="{5C0A8C88-C8C9-4B70-939C-9536177875D4}" dt="2023-06-22T07:35:29.876" v="12835" actId="478"/>
          <ac:spMkLst>
            <pc:docMk/>
            <pc:sldMk cId="3887647874" sldId="285"/>
            <ac:spMk id="3" creationId="{300D960C-D0D7-AB7F-0A2D-61E528B09135}"/>
          </ac:spMkLst>
        </pc:spChg>
        <pc:graphicFrameChg chg="add mod">
          <ac:chgData name="Terblanche-Whittington, Alet (ELS-AMS)" userId="2e4d076d-ee18-4d12-9b58-1f2a69d3be4c" providerId="ADAL" clId="{5C0A8C88-C8C9-4B70-939C-9536177875D4}" dt="2023-06-22T07:35:36.602" v="12837" actId="14100"/>
          <ac:graphicFrameMkLst>
            <pc:docMk/>
            <pc:sldMk cId="3887647874" sldId="285"/>
            <ac:graphicFrameMk id="4" creationId="{BBBAD38C-A9DC-1A49-559B-4B852967727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eedelsevier-my.sharepoint.com/personal/terblanche-whittia_science_regn_net/Documents/Documents/SQL/XO/Movie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eedelsevier-my.sharepoint.com/personal/terblanche-whittia_science_regn_net/Documents/Documents/SQL/XO/Movie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eedelsevier-my.sharepoint.com/personal/terblanche-whittia_science_regn_net/Documents/Documents/SQL/XO/MovieStat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eedelsevier-my.sharepoint.com/personal/terblanche-whittia_science_regn_net/Documents/Documents/SQL/XO/MovieS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eedelsevier-my.sharepoint.com/personal/terblanche-whittia_science_regn_net/Documents/Documents/SQL/XO/MovieS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[MovieStats.xlsx]RatingPerUser Chart!PivotTable1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count of movies rated per customer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'RatingPerUser Chart'!$B$1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'RatingPerUser Chart'!$A$2:$A$26</c:f>
              <c:strCache>
                <c:ptCount val="24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  <c:pt idx="11">
                  <c:v>2007</c:v>
                </c:pt>
                <c:pt idx="12">
                  <c:v>2006</c:v>
                </c:pt>
                <c:pt idx="13">
                  <c:v>2005</c:v>
                </c:pt>
                <c:pt idx="14">
                  <c:v>2004</c:v>
                </c:pt>
                <c:pt idx="15">
                  <c:v>2003</c:v>
                </c:pt>
                <c:pt idx="16">
                  <c:v>2002</c:v>
                </c:pt>
                <c:pt idx="17">
                  <c:v>2001</c:v>
                </c:pt>
                <c:pt idx="18">
                  <c:v>2000</c:v>
                </c:pt>
                <c:pt idx="19">
                  <c:v>1999</c:v>
                </c:pt>
                <c:pt idx="20">
                  <c:v>1998</c:v>
                </c:pt>
                <c:pt idx="21">
                  <c:v>1997</c:v>
                </c:pt>
                <c:pt idx="22">
                  <c:v>1996</c:v>
                </c:pt>
                <c:pt idx="23">
                  <c:v>1995</c:v>
                </c:pt>
              </c:strCache>
            </c:strRef>
          </c:cat>
          <c:val>
            <c:numRef>
              <c:f>'RatingPerUser Chart'!$B$2:$B$26</c:f>
              <c:numCache>
                <c:formatCode>General</c:formatCode>
                <c:ptCount val="24"/>
                <c:pt idx="0">
                  <c:v>80</c:v>
                </c:pt>
                <c:pt idx="1">
                  <c:v>100</c:v>
                </c:pt>
                <c:pt idx="2">
                  <c:v>98</c:v>
                </c:pt>
                <c:pt idx="3">
                  <c:v>81</c:v>
                </c:pt>
                <c:pt idx="4">
                  <c:v>56</c:v>
                </c:pt>
                <c:pt idx="5">
                  <c:v>53</c:v>
                </c:pt>
                <c:pt idx="6">
                  <c:v>55</c:v>
                </c:pt>
                <c:pt idx="7">
                  <c:v>54</c:v>
                </c:pt>
                <c:pt idx="8">
                  <c:v>59</c:v>
                </c:pt>
                <c:pt idx="9">
                  <c:v>65</c:v>
                </c:pt>
                <c:pt idx="10">
                  <c:v>79</c:v>
                </c:pt>
                <c:pt idx="11">
                  <c:v>84</c:v>
                </c:pt>
                <c:pt idx="12">
                  <c:v>93</c:v>
                </c:pt>
                <c:pt idx="13">
                  <c:v>118</c:v>
                </c:pt>
                <c:pt idx="14">
                  <c:v>110</c:v>
                </c:pt>
                <c:pt idx="15">
                  <c:v>90</c:v>
                </c:pt>
                <c:pt idx="16">
                  <c:v>78</c:v>
                </c:pt>
                <c:pt idx="17">
                  <c:v>75</c:v>
                </c:pt>
                <c:pt idx="18">
                  <c:v>80</c:v>
                </c:pt>
                <c:pt idx="19">
                  <c:v>86</c:v>
                </c:pt>
                <c:pt idx="20">
                  <c:v>47</c:v>
                </c:pt>
                <c:pt idx="21">
                  <c:v>45</c:v>
                </c:pt>
                <c:pt idx="22">
                  <c:v>50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AD-4018-9182-B89C09050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8862847"/>
        <c:axId val="1468863327"/>
      </c:barChart>
      <c:catAx>
        <c:axId val="1468862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863327"/>
        <c:crosses val="autoZero"/>
        <c:auto val="1"/>
        <c:lblAlgn val="ctr"/>
        <c:lblOffset val="100"/>
        <c:noMultiLvlLbl val="0"/>
      </c:catAx>
      <c:valAx>
        <c:axId val="146886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862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[MovieStats.xlsx]RatingPerUser Chart!PivotTable17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Engagement</a:t>
            </a:r>
            <a:r>
              <a:rPr lang="en-GB" baseline="0" dirty="0"/>
              <a:t> over time normalized for growth in content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'RatingPerUser Chart'!$G$27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'RatingPerUser Chart'!$F$28:$F$51</c:f>
              <c:strCache>
                <c:ptCount val="23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  <c:pt idx="11">
                  <c:v>2007</c:v>
                </c:pt>
                <c:pt idx="12">
                  <c:v>2006</c:v>
                </c:pt>
                <c:pt idx="13">
                  <c:v>2005</c:v>
                </c:pt>
                <c:pt idx="14">
                  <c:v>2004</c:v>
                </c:pt>
                <c:pt idx="15">
                  <c:v>2003</c:v>
                </c:pt>
                <c:pt idx="16">
                  <c:v>2002</c:v>
                </c:pt>
                <c:pt idx="17">
                  <c:v>2001</c:v>
                </c:pt>
                <c:pt idx="18">
                  <c:v>2000</c:v>
                </c:pt>
                <c:pt idx="19">
                  <c:v>1999</c:v>
                </c:pt>
                <c:pt idx="20">
                  <c:v>1998</c:v>
                </c:pt>
                <c:pt idx="21">
                  <c:v>1997</c:v>
                </c:pt>
                <c:pt idx="22">
                  <c:v>1996</c:v>
                </c:pt>
              </c:strCache>
            </c:strRef>
          </c:cat>
          <c:val>
            <c:numRef>
              <c:f>'RatingPerUser Chart'!$G$28:$G$51</c:f>
              <c:numCache>
                <c:formatCode>General</c:formatCode>
                <c:ptCount val="23"/>
                <c:pt idx="0">
                  <c:v>2.37741456166419E-3</c:v>
                </c:pt>
                <c:pt idx="1">
                  <c:v>2.7446890267332699E-3</c:v>
                </c:pt>
                <c:pt idx="2">
                  <c:v>2.9299210715139899E-3</c:v>
                </c:pt>
                <c:pt idx="3">
                  <c:v>2.9401088929219602E-3</c:v>
                </c:pt>
                <c:pt idx="4">
                  <c:v>3.2695002335357301E-3</c:v>
                </c:pt>
                <c:pt idx="5">
                  <c:v>3.2956099987563698E-3</c:v>
                </c:pt>
                <c:pt idx="6">
                  <c:v>3.59571129707112E-3</c:v>
                </c:pt>
                <c:pt idx="7">
                  <c:v>3.6007201440288001E-3</c:v>
                </c:pt>
                <c:pt idx="8">
                  <c:v>4.27505253242518E-3</c:v>
                </c:pt>
                <c:pt idx="9">
                  <c:v>5.4036079474602998E-3</c:v>
                </c:pt>
                <c:pt idx="10">
                  <c:v>7.8155916106054605E-3</c:v>
                </c:pt>
                <c:pt idx="11">
                  <c:v>8.9523606522434098E-3</c:v>
                </c:pt>
                <c:pt idx="12">
                  <c:v>1.0515603799185799E-2</c:v>
                </c:pt>
                <c:pt idx="13">
                  <c:v>1.38627819548872E-2</c:v>
                </c:pt>
                <c:pt idx="14">
                  <c:v>1.36969244178807E-2</c:v>
                </c:pt>
                <c:pt idx="15">
                  <c:v>1.3094718463553E-2</c:v>
                </c:pt>
                <c:pt idx="16">
                  <c:v>1.34366925064599E-2</c:v>
                </c:pt>
                <c:pt idx="17">
                  <c:v>1.5470297029702901E-2</c:v>
                </c:pt>
                <c:pt idx="18">
                  <c:v>2.0335536349771199E-2</c:v>
                </c:pt>
                <c:pt idx="19">
                  <c:v>2.81597904387688E-2</c:v>
                </c:pt>
                <c:pt idx="20">
                  <c:v>2.0355132091814599E-2</c:v>
                </c:pt>
                <c:pt idx="21">
                  <c:v>2.6801667659320998E-2</c:v>
                </c:pt>
                <c:pt idx="22">
                  <c:v>3.5919540229885E-2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FE-4D15-B388-4F088DAAB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9388607"/>
        <c:axId val="1349387167"/>
      </c:barChart>
      <c:catAx>
        <c:axId val="134938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387167"/>
        <c:crosses val="autoZero"/>
        <c:auto val="1"/>
        <c:lblAlgn val="ctr"/>
        <c:lblOffset val="100"/>
        <c:noMultiLvlLbl val="0"/>
      </c:catAx>
      <c:valAx>
        <c:axId val="1349387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388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[MovieStats.xlsx]Sheet23!PivotTable16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Sheet23!$O$5</c:f>
              <c:strCache>
                <c:ptCount val="1"/>
                <c:pt idx="0">
                  <c:v>Sum of ct_users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Sheet23!$N$6:$N$12</c:f>
              <c:strCache>
                <c:ptCount val="6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</c:strCache>
            </c:strRef>
          </c:cat>
          <c:val>
            <c:numRef>
              <c:f>Sheet23!$O$6:$O$12</c:f>
              <c:numCache>
                <c:formatCode>General</c:formatCode>
                <c:ptCount val="6"/>
                <c:pt idx="0">
                  <c:v>1413</c:v>
                </c:pt>
                <c:pt idx="1">
                  <c:v>1660</c:v>
                </c:pt>
                <c:pt idx="2">
                  <c:v>1959</c:v>
                </c:pt>
                <c:pt idx="3">
                  <c:v>2310</c:v>
                </c:pt>
                <c:pt idx="4">
                  <c:v>2871</c:v>
                </c:pt>
                <c:pt idx="5">
                  <c:v>11864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1F-4E29-BD37-A348D0BA46BE}"/>
            </c:ext>
          </c:extLst>
        </c:ser>
        <c:ser>
          <c:idx val="1"/>
          <c:order val="1"/>
          <c:tx>
            <c:strRef>
              <c:f>Sheet23!$P$5</c:f>
              <c:strCache>
                <c:ptCount val="1"/>
                <c:pt idx="0">
                  <c:v>Sum of ct_movies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Sheet23!$N$6:$N$12</c:f>
              <c:strCache>
                <c:ptCount val="6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</c:strCache>
            </c:strRef>
          </c:cat>
          <c:val>
            <c:numRef>
              <c:f>Sheet23!$P$6:$P$12</c:f>
              <c:numCache>
                <c:formatCode>General</c:formatCode>
                <c:ptCount val="6"/>
                <c:pt idx="0">
                  <c:v>14190</c:v>
                </c:pt>
                <c:pt idx="1">
                  <c:v>16634</c:v>
                </c:pt>
                <c:pt idx="2">
                  <c:v>16209</c:v>
                </c:pt>
                <c:pt idx="3">
                  <c:v>16784</c:v>
                </c:pt>
                <c:pt idx="4">
                  <c:v>14371</c:v>
                </c:pt>
                <c:pt idx="5">
                  <c:v>16082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1F-4E29-BD37-A348D0BA4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5733471"/>
        <c:axId val="1325725311"/>
      </c:barChart>
      <c:catAx>
        <c:axId val="132573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725311"/>
        <c:crosses val="autoZero"/>
        <c:auto val="1"/>
        <c:lblAlgn val="ctr"/>
        <c:lblOffset val="100"/>
        <c:noMultiLvlLbl val="0"/>
      </c:catAx>
      <c:valAx>
        <c:axId val="132572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73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[MovieStats.xlsx]Docum Chart!PivotTable8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"Documentary"</a:t>
            </a:r>
          </a:p>
          <a:p>
            <a:pPr>
              <a:defRPr/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count of movies rated per customer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'Docum Chart'!$B$1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'Docum Chart'!$A$2:$A$25</c:f>
              <c:strCache>
                <c:ptCount val="23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  <c:pt idx="11">
                  <c:v>2007</c:v>
                </c:pt>
                <c:pt idx="12">
                  <c:v>2006</c:v>
                </c:pt>
                <c:pt idx="13">
                  <c:v>2005</c:v>
                </c:pt>
                <c:pt idx="14">
                  <c:v>2004</c:v>
                </c:pt>
                <c:pt idx="15">
                  <c:v>2003</c:v>
                </c:pt>
                <c:pt idx="16">
                  <c:v>2002</c:v>
                </c:pt>
                <c:pt idx="17">
                  <c:v>2001</c:v>
                </c:pt>
                <c:pt idx="18">
                  <c:v>2000</c:v>
                </c:pt>
                <c:pt idx="19">
                  <c:v>1999</c:v>
                </c:pt>
                <c:pt idx="20">
                  <c:v>1998</c:v>
                </c:pt>
                <c:pt idx="21">
                  <c:v>1997</c:v>
                </c:pt>
                <c:pt idx="22">
                  <c:v>1996</c:v>
                </c:pt>
              </c:strCache>
            </c:strRef>
          </c:cat>
          <c:val>
            <c:numRef>
              <c:f>'Docum Chart'!$B$2:$B$25</c:f>
              <c:numCache>
                <c:formatCode>General</c:formatCode>
                <c:ptCount val="23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4-46D6-9B5E-842378E4E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9912175"/>
        <c:axId val="1829913135"/>
      </c:barChart>
      <c:catAx>
        <c:axId val="182991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913135"/>
        <c:crosses val="autoZero"/>
        <c:auto val="1"/>
        <c:lblAlgn val="ctr"/>
        <c:lblOffset val="100"/>
        <c:noMultiLvlLbl val="0"/>
      </c:catAx>
      <c:valAx>
        <c:axId val="182991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912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[MovieStats.xlsx]Top rated genres!PivotTable18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Highly</a:t>
            </a:r>
            <a:r>
              <a:rPr lang="en-US" baseline="0"/>
              <a:t> rated genres ranked by median ratings above 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rated genres'!$G$1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rated genres'!$F$2:$F$22</c:f>
              <c:strCache>
                <c:ptCount val="20"/>
                <c:pt idx="0">
                  <c:v>(no genres listed)</c:v>
                </c:pt>
                <c:pt idx="1">
                  <c:v>Children</c:v>
                </c:pt>
                <c:pt idx="2">
                  <c:v>Documentary</c:v>
                </c:pt>
                <c:pt idx="3">
                  <c:v>Romance</c:v>
                </c:pt>
                <c:pt idx="4">
                  <c:v>Comedy</c:v>
                </c:pt>
                <c:pt idx="5">
                  <c:v>Fantasy</c:v>
                </c:pt>
                <c:pt idx="6">
                  <c:v>Mystery</c:v>
                </c:pt>
                <c:pt idx="7">
                  <c:v>Action</c:v>
                </c:pt>
                <c:pt idx="8">
                  <c:v>Horror</c:v>
                </c:pt>
                <c:pt idx="9">
                  <c:v>Thriller</c:v>
                </c:pt>
                <c:pt idx="10">
                  <c:v>Drama</c:v>
                </c:pt>
                <c:pt idx="11">
                  <c:v>Western</c:v>
                </c:pt>
                <c:pt idx="12">
                  <c:v>Adventure</c:v>
                </c:pt>
                <c:pt idx="13">
                  <c:v>War</c:v>
                </c:pt>
                <c:pt idx="14">
                  <c:v>Crime</c:v>
                </c:pt>
                <c:pt idx="15">
                  <c:v>Animation</c:v>
                </c:pt>
                <c:pt idx="16">
                  <c:v>Sci-Fi</c:v>
                </c:pt>
                <c:pt idx="17">
                  <c:v>Musical</c:v>
                </c:pt>
                <c:pt idx="18">
                  <c:v>IMAX</c:v>
                </c:pt>
                <c:pt idx="19">
                  <c:v>Film-Noir</c:v>
                </c:pt>
              </c:strCache>
            </c:strRef>
          </c:cat>
          <c:val>
            <c:numRef>
              <c:f>'Top rated genres'!$G$2:$G$22</c:f>
              <c:numCache>
                <c:formatCode>General</c:formatCode>
                <c:ptCount val="20"/>
                <c:pt idx="0">
                  <c:v>4.2582020997375301</c:v>
                </c:pt>
                <c:pt idx="1">
                  <c:v>4.1656314699792896</c:v>
                </c:pt>
                <c:pt idx="2">
                  <c:v>4.1346153846153797</c:v>
                </c:pt>
                <c:pt idx="3">
                  <c:v>4.1117989803350303</c:v>
                </c:pt>
                <c:pt idx="4">
                  <c:v>4.10832025117739</c:v>
                </c:pt>
                <c:pt idx="5">
                  <c:v>4.10780287474332</c:v>
                </c:pt>
                <c:pt idx="6">
                  <c:v>4.1068181818181797</c:v>
                </c:pt>
                <c:pt idx="7">
                  <c:v>4.1018971848225201</c:v>
                </c:pt>
                <c:pt idx="8">
                  <c:v>4.1016949152542299</c:v>
                </c:pt>
                <c:pt idx="9">
                  <c:v>4.0953551912568296</c:v>
                </c:pt>
                <c:pt idx="10">
                  <c:v>4.0822226778757402</c:v>
                </c:pt>
                <c:pt idx="11">
                  <c:v>4.0793918918918903</c:v>
                </c:pt>
                <c:pt idx="12">
                  <c:v>4.07556270096463</c:v>
                </c:pt>
                <c:pt idx="13">
                  <c:v>4.0637931034482699</c:v>
                </c:pt>
                <c:pt idx="14">
                  <c:v>4.0631218905472597</c:v>
                </c:pt>
                <c:pt idx="15">
                  <c:v>4.0567986230636803</c:v>
                </c:pt>
                <c:pt idx="16">
                  <c:v>4.0530303030303001</c:v>
                </c:pt>
                <c:pt idx="17">
                  <c:v>4.0253303964757698</c:v>
                </c:pt>
                <c:pt idx="18">
                  <c:v>4.0199999999999996</c:v>
                </c:pt>
                <c:pt idx="19">
                  <c:v>4.0164835164835102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5-434C-BB79-A3A59EA4B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718895"/>
        <c:axId val="1821710735"/>
      </c:barChart>
      <c:catAx>
        <c:axId val="1821718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710735"/>
        <c:crosses val="autoZero"/>
        <c:auto val="1"/>
        <c:lblAlgn val="ctr"/>
        <c:lblOffset val="100"/>
        <c:noMultiLvlLbl val="0"/>
      </c:catAx>
      <c:valAx>
        <c:axId val="182171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718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0.20756</cdr:x>
      <cdr:y>0.01744</cdr:y>
    </cdr:from>
    <cdr:to>
      <cdr:x>0.7789</cdr:x>
      <cdr:y>0.1107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CADC40AD-E9C6-98D4-CC45-567C17CA149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333267" y="71829"/>
          <a:ext cx="3670094" cy="384101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1129D-0124-48E7-ADB9-04535EE6AB3C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DC7B9-170C-4E9D-A08F-81016F363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9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7B9-170C-4E9D-A08F-81016F3639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63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ct_mov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ct_user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)/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ave_num_rating_p_cust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funda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a_ratings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7B9-170C-4E9D-A08F-81016F3639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ct_mov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ct_user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(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)/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)))/(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)))::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float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ave_num_rating_p_cust_norm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funda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a_ratings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GB" sz="1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7B9-170C-4E9D-A08F-81016F3639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85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genre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b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ct_mov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b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user_r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ct_user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)/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b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user_r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))::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float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ave_num_rating_p_cust</a:t>
            </a:r>
            <a:endParaRPr lang="en-GB" sz="1800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funda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a_movies_all_genres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a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left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join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user_r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mov_r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funda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a_ratings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b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b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mov_r</a:t>
            </a:r>
            <a:endParaRPr lang="en-GB" sz="1800" b="1" dirty="0">
              <a:solidFill>
                <a:srgbClr val="9E9E9E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genre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CAC580"/>
                </a:solidFill>
                <a:latin typeface="Consolas" panose="020B0609020204030204" pitchFamily="49" charset="0"/>
              </a:rPr>
              <a:t>'Documentary'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2</a:t>
            </a:r>
            <a:r>
              <a:rPr lang="en-GB" sz="1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7B9-170C-4E9D-A08F-81016F3639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93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dirty="0">
                <a:solidFill>
                  <a:srgbClr val="669768"/>
                </a:solidFill>
                <a:latin typeface="Consolas" panose="020B0609020204030204" pitchFamily="49" charset="0"/>
              </a:rPr>
              <a:t>-- How many genres are tagged per movie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genre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funda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a_movies_all_genres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2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  <a:r>
              <a:rPr lang="en-GB" sz="1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7B9-170C-4E9D-A08F-81016F3639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0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dirty="0">
                <a:solidFill>
                  <a:srgbClr val="669768"/>
                </a:solidFill>
                <a:latin typeface="Consolas" panose="020B0609020204030204" pitchFamily="49" charset="0"/>
              </a:rPr>
              <a:t>-- How many movies were tagged over time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year_tag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movieid_t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 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funda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a_tags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GB" sz="1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7B9-170C-4E9D-A08F-81016F3639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36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7B9-170C-4E9D-A08F-81016F36394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8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dirty="0">
                <a:solidFill>
                  <a:srgbClr val="669768"/>
                </a:solidFill>
                <a:latin typeface="Consolas" panose="020B0609020204030204" pitchFamily="49" charset="0"/>
              </a:rPr>
              <a:t>-- count of movies, users in 1996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ct_mov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ct_user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funda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a_ratings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1996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GB" sz="1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sz="1800" dirty="0">
                <a:solidFill>
                  <a:srgbClr val="669768"/>
                </a:solidFill>
                <a:latin typeface="Consolas" panose="020B0609020204030204" pitchFamily="49" charset="0"/>
              </a:rPr>
              <a:t>-- count of movies, users in 2018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ar2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ar2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ct_mov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ar2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))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ct_user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funda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a_ratings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ar2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ar2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2018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GB" sz="1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800" dirty="0">
                <a:effectLst/>
                <a:latin typeface="Segoe UI" panose="020B0502040204020203" pitchFamily="34" charset="0"/>
              </a:rPr>
              <a:t>-- remove where clause for all years’ values</a:t>
            </a:r>
          </a:p>
          <a:p>
            <a:pPr algn="l"/>
            <a:r>
              <a:rPr lang="en-GB" sz="1800" dirty="0">
                <a:solidFill>
                  <a:srgbClr val="669768"/>
                </a:solidFill>
                <a:latin typeface="Consolas" panose="020B0609020204030204" pitchFamily="49" charset="0"/>
              </a:rPr>
              <a:t>-- Are the same users who rated in 1996 still active in 2018? -- NO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ar2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ar2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funda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a_ratings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inner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join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movieid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funda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a_ratings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2018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ar2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ar2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userid</a:t>
            </a:r>
          </a:p>
          <a:p>
            <a:pPr algn="l"/>
            <a:r>
              <a:rPr lang="en-GB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ar</a:t>
            </a:r>
            <a:r>
              <a:rPr lang="en-GB" sz="1800" b="1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year_rate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1996</a:t>
            </a:r>
            <a:r>
              <a:rPr lang="en-GB" sz="1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r>
              <a:rPr lang="en-GB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endParaRPr lang="en-GB" sz="180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7B9-170C-4E9D-A08F-81016F3639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0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Ppls</a:t>
            </a:r>
            <a:r>
              <a:rPr lang="en-GB" dirty="0"/>
              <a:t> preferences not good indicator about if it’s a good genre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7B9-170C-4E9D-A08F-81016F36394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38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B959-FD2F-CB7F-BE7F-7854D234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DC445-D064-F4EA-3CA8-1B3E617A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4D5A-7EF9-E5EE-48F6-64EDC1B9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0105-4B2B-7FA1-D1A3-A07A71F1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645A-B5BC-8AAF-BB55-DF4F5C87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FEA-141B-80BB-410A-80FD1850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08479-D6D6-F01B-DD33-B6106C7A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636D-2810-2FE5-126E-B96294D7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B6B1-00F1-DDE6-C90D-CC7B81F7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4CA4-2C73-7947-0054-0450537C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6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95A8A-5349-ACB0-2B9A-6DB147836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71DBB-ADC9-1E74-8E7A-2737A04DC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A640-7A5C-30BD-E88C-D1D05299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81D8-CD9D-C498-9861-B3A38693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3134-A53C-0250-D658-FB761771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03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03CB-1564-5E6A-6A2E-CE9280A1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F931-DD13-3997-3C90-529D2005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35FF-82EA-D499-516E-E4F4BE80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BFCBA-33B2-59A9-F9A3-2533FDA4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D71F-C52E-1499-81C1-1B9522B6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5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2DE2-B3C4-5C97-9C39-A24D1DD1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923B-DACE-23E7-681D-56BB6B06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91081-79CB-1938-453C-CB7A2257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99E44-24E5-A98F-FB70-BAD64EE5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36EC1-7822-EADD-01B4-7DE09810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8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57E7-B0F5-1CF6-5E79-122531CF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0605-366D-1A90-81EF-A1E3BFBCB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7E78-12DD-A096-86CB-999920064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F35AA-2F2F-057F-B075-152D91F3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5B60A-04B3-7EAC-79FD-3616CC48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A4D6F-522D-B2DC-0CA7-6763ECAB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0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5EE4-573C-C0CB-1EC4-4F8263E3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C1669-7A5C-5154-EB0B-F750423C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FBFAE-4AEC-7846-F33F-FB17E09B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DF20B-B94D-5873-9FBC-EFDD5BFE0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B5AF2-16B7-F6AC-008F-609A0175F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1F921-EE2B-9997-24DA-B30C3EF4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BD8FB-3372-1B85-E615-6D39FAEB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F7DFC-70FC-09AD-8974-6518A582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14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4496-886D-C272-C5AA-71239A25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0D772-EA76-EB2B-3C79-D37E4AE5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81C0-BD44-D5B0-791A-8508E7E3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A1D5F-9887-981A-45CB-543AF09B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8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81FFF-A5CF-820E-ADCE-742E3C6D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EB80C-7657-3BE7-ECF5-1D8A5396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4001-91D1-BF0A-395F-9C5B8935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64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C14B-0728-83DD-3D4B-54A20820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6F5D-87D5-004A-813D-55CF847F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8BB3F-93B2-060D-0D34-9E821F9D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3DC62-CA5A-86EB-16CA-43A08BB4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AE909-CBE4-F3E7-826F-ED21790B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D24C-1BCC-A25C-DCE5-7EAE9E80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4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0337-EF6E-8119-F77B-D61D5C8D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F5DA5-1985-D3DD-7942-1D1094CC7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F96F-7726-3B3F-6E33-51E8D0CAE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7BC10-96EE-E15D-2220-01EFD1B1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FA377-49A3-D381-4CAC-728D8333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E94AB-6493-D46A-7017-474D808B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F1FAD-6B3C-EC50-EA13-756B3DAB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C375-CA3D-03DA-3F58-6E4B1794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B937-211A-5F81-9990-2BC1E6A5E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2EB7-56AB-48DB-8B6D-5089FCE9EC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4E223-59B8-72AC-5453-3D1FBED97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8D01F-35FF-0656-B632-30A7FE152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B0DE-CA96-40AE-84C4-2F276EB53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CA4F-F580-E57A-3B08-828DDA04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06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Data Analyst Job Application Assignment</a:t>
            </a:r>
            <a:br>
              <a:rPr lang="en-GB" dirty="0"/>
            </a:br>
            <a:r>
              <a:rPr lang="en-GB" dirty="0"/>
              <a:t>@Funda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EB51-51C4-C106-1855-BD22FE6F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2629"/>
            <a:ext cx="10515600" cy="14743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Author</a:t>
            </a:r>
          </a:p>
          <a:p>
            <a:pPr marL="0" indent="0" algn="ctr">
              <a:buNone/>
            </a:pPr>
            <a:r>
              <a:rPr lang="en-GB" dirty="0"/>
              <a:t>Alet Terblanche-Whittington</a:t>
            </a:r>
          </a:p>
          <a:p>
            <a:pPr marL="0" indent="0" algn="ctr">
              <a:buNone/>
            </a:pPr>
            <a:r>
              <a:rPr lang="en-GB" dirty="0"/>
              <a:t>23/06/2023</a:t>
            </a:r>
          </a:p>
        </p:txBody>
      </p:sp>
    </p:spTree>
    <p:extLst>
      <p:ext uri="{BB962C8B-B14F-4D97-AF65-F5344CB8AC3E}">
        <p14:creationId xmlns:p14="http://schemas.microsoft.com/office/powerpoint/2010/main" val="139407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03E0-0C3F-B176-7399-B0C35768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 tagged 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E971-1677-CB26-DA4F-AB9A06B2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57123" cy="4351338"/>
          </a:xfrm>
        </p:spPr>
        <p:txBody>
          <a:bodyPr/>
          <a:lstStyle/>
          <a:p>
            <a:r>
              <a:rPr lang="en-GB" dirty="0"/>
              <a:t>45,981 Movies tagged (</a:t>
            </a:r>
            <a:r>
              <a:rPr lang="en-GB" b="1" dirty="0"/>
              <a:t>79.1%</a:t>
            </a:r>
            <a:r>
              <a:rPr lang="en-GB" dirty="0"/>
              <a:t> of total)</a:t>
            </a:r>
          </a:p>
          <a:p>
            <a:r>
              <a:rPr lang="en-GB" dirty="0"/>
              <a:t>BD-R = blue ray disc tagged between 2010-2017</a:t>
            </a:r>
          </a:p>
          <a:p>
            <a:r>
              <a:rPr lang="en-GB" dirty="0"/>
              <a:t>41,455 Movies tagged </a:t>
            </a:r>
          </a:p>
          <a:p>
            <a:r>
              <a:rPr lang="en-GB" dirty="0"/>
              <a:t>26,127 tagged pre-2018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88F3D-045E-D7F9-725F-AD91A460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537" y="213451"/>
            <a:ext cx="5113463" cy="6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68BA-CF49-F991-739B-9A49607A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Tagging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77FF-A70F-0F48-1614-C3912A3A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90.2% of tags occurred in 2018</a:t>
            </a:r>
          </a:p>
          <a:p>
            <a:r>
              <a:rPr lang="en-GB" dirty="0"/>
              <a:t>Only one user with </a:t>
            </a:r>
            <a:r>
              <a:rPr lang="en-GB" dirty="0" err="1"/>
              <a:t>UserID</a:t>
            </a:r>
            <a:r>
              <a:rPr lang="en-GB" dirty="0"/>
              <a:t> “73406” tagged 39,152 in 2018</a:t>
            </a:r>
          </a:p>
          <a:p>
            <a:r>
              <a:rPr lang="en-GB" dirty="0"/>
              <a:t>The same user rated only 1,865 movies between 2010-18</a:t>
            </a:r>
          </a:p>
          <a:p>
            <a:r>
              <a:rPr lang="en-GB" dirty="0"/>
              <a:t>Question: is this a data or user error? More info needed.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12247-FCC0-CF04-8B8C-AFADD6DD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38" y="1300323"/>
            <a:ext cx="5559750" cy="54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4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BC45-4183-D244-EC66-6A1C7FDD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“Woman Director”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359D-2920-2290-289B-A24E0526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GB" dirty="0"/>
              <a:t>Most movies in 2018 were tagged with “woman director”</a:t>
            </a:r>
          </a:p>
          <a:p>
            <a:r>
              <a:rPr lang="en-GB" dirty="0"/>
              <a:t>Top five genres with this tag are Drama, Comedy, Romance, Documentary, and Thriller</a:t>
            </a:r>
          </a:p>
          <a:p>
            <a:r>
              <a:rPr lang="en-GB" dirty="0"/>
              <a:t>Most ratings fall between 3-5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3CB2F-1F02-D064-470C-5A425BAF9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65"/>
          <a:stretch/>
        </p:blipFill>
        <p:spPr>
          <a:xfrm>
            <a:off x="6447538" y="1950099"/>
            <a:ext cx="5212532" cy="3879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5563C-4985-9BEC-A2E6-5BFA41C9B007}"/>
              </a:ext>
            </a:extLst>
          </p:cNvPr>
          <p:cNvSpPr txBox="1"/>
          <p:nvPr/>
        </p:nvSpPr>
        <p:spPr>
          <a:xfrm>
            <a:off x="7212564" y="1341074"/>
            <a:ext cx="414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Ratings in 2018 of movies tagged as “woman director” with genres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EB05A-A03D-C5ED-C0A9-7A3671A3638E}"/>
              </a:ext>
            </a:extLst>
          </p:cNvPr>
          <p:cNvSpPr txBox="1"/>
          <p:nvPr/>
        </p:nvSpPr>
        <p:spPr>
          <a:xfrm>
            <a:off x="9053804" y="585398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Rating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8D608-62E7-99CF-D5C0-928645808BCA}"/>
              </a:ext>
            </a:extLst>
          </p:cNvPr>
          <p:cNvSpPr txBox="1"/>
          <p:nvPr/>
        </p:nvSpPr>
        <p:spPr>
          <a:xfrm>
            <a:off x="8739672" y="249736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Drama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D185A-AA7B-6529-7BFB-AC541665D83D}"/>
              </a:ext>
            </a:extLst>
          </p:cNvPr>
          <p:cNvSpPr txBox="1"/>
          <p:nvPr/>
        </p:nvSpPr>
        <p:spPr>
          <a:xfrm>
            <a:off x="9654072" y="36307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Comedy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0C232-AE60-CAA5-236A-408C1A6D6210}"/>
              </a:ext>
            </a:extLst>
          </p:cNvPr>
          <p:cNvSpPr txBox="1"/>
          <p:nvPr/>
        </p:nvSpPr>
        <p:spPr>
          <a:xfrm>
            <a:off x="9511004" y="4059411"/>
            <a:ext cx="123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340382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532D-8A7A-844F-ADD9-B4CE4D8C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6632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5159-467C-0347-A889-2CDEF56C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C60D-E5BA-1C15-5059-78928423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Investigate </a:t>
            </a:r>
            <a:r>
              <a:rPr lang="en-GB" dirty="0" err="1"/>
              <a:t>UserID</a:t>
            </a:r>
            <a:r>
              <a:rPr lang="en-GB" dirty="0"/>
              <a:t> “73406” who tagged 39,152 in 2018 and rated 1,865 movies 2010-18.</a:t>
            </a:r>
          </a:p>
          <a:p>
            <a:r>
              <a:rPr lang="en-GB" dirty="0"/>
              <a:t>Add geographic data to better determine location-based or native-language preferences.</a:t>
            </a:r>
          </a:p>
          <a:p>
            <a:r>
              <a:rPr lang="en-GB" dirty="0"/>
              <a:t>Continue improving genre assignments of latest released movies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66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15F0-BD69-82B5-EE8A-144D9C47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8483084" cy="686927"/>
          </a:xfrm>
        </p:spPr>
        <p:txBody>
          <a:bodyPr>
            <a:noAutofit/>
          </a:bodyPr>
          <a:lstStyle/>
          <a:p>
            <a:r>
              <a:rPr lang="en-GB" dirty="0"/>
              <a:t>Users rated less over time while movies increased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0D0B38-BE47-4ACE-92EE-AA682C879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1174" y="1299189"/>
            <a:ext cx="7340826" cy="47465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E7CB1-1CFD-B117-95F5-53932B9BBC85}"/>
              </a:ext>
            </a:extLst>
          </p:cNvPr>
          <p:cNvSpPr txBox="1"/>
          <p:nvPr/>
        </p:nvSpPr>
        <p:spPr>
          <a:xfrm>
            <a:off x="838198" y="1504463"/>
            <a:ext cx="3761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Number of movies </a:t>
            </a:r>
            <a:r>
              <a:rPr lang="en-GB" dirty="0"/>
              <a:t>being rated increased in recent years, but number of </a:t>
            </a:r>
            <a:r>
              <a:rPr lang="en-GB" dirty="0">
                <a:solidFill>
                  <a:schemeClr val="accent2"/>
                </a:solidFill>
              </a:rPr>
              <a:t>users rating </a:t>
            </a:r>
            <a:r>
              <a:rPr lang="en-GB" dirty="0"/>
              <a:t>them have declined.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rating in 1996 did not rate again in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" panose="020B0502040204020203" pitchFamily="34" charset="0"/>
              </a:rPr>
              <a:t>1996</a:t>
            </a:r>
            <a:r>
              <a:rPr lang="en-GB" dirty="0">
                <a:latin typeface="Segoe UI" panose="020B0502040204020203" pitchFamily="34" charset="0"/>
              </a:rPr>
              <a:t> each user rated on average 50 movies</a:t>
            </a:r>
            <a:endParaRPr lang="en-GB" sz="1800" dirty="0">
              <a:effectLst/>
              <a:latin typeface="Segoe UI" panose="020B0502040204020203" pitchFamily="34" charset="0"/>
            </a:endParaRP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631AAEA-2E79-53A3-29DF-B048B1745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44956"/>
              </p:ext>
            </p:extLst>
          </p:nvPr>
        </p:nvGraphicFramePr>
        <p:xfrm>
          <a:off x="399140" y="5636591"/>
          <a:ext cx="5955004" cy="109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751">
                  <a:extLst>
                    <a:ext uri="{9D8B030D-6E8A-4147-A177-3AD203B41FA5}">
                      <a16:colId xmlns:a16="http://schemas.microsoft.com/office/drawing/2014/main" val="3556849123"/>
                    </a:ext>
                  </a:extLst>
                </a:gridCol>
                <a:gridCol w="1488751">
                  <a:extLst>
                    <a:ext uri="{9D8B030D-6E8A-4147-A177-3AD203B41FA5}">
                      <a16:colId xmlns:a16="http://schemas.microsoft.com/office/drawing/2014/main" val="2756970950"/>
                    </a:ext>
                  </a:extLst>
                </a:gridCol>
                <a:gridCol w="1488751">
                  <a:extLst>
                    <a:ext uri="{9D8B030D-6E8A-4147-A177-3AD203B41FA5}">
                      <a16:colId xmlns:a16="http://schemas.microsoft.com/office/drawing/2014/main" val="505444647"/>
                    </a:ext>
                  </a:extLst>
                </a:gridCol>
                <a:gridCol w="1488751">
                  <a:extLst>
                    <a:ext uri="{9D8B030D-6E8A-4147-A177-3AD203B41FA5}">
                      <a16:colId xmlns:a16="http://schemas.microsoft.com/office/drawing/2014/main" val="1463585676"/>
                    </a:ext>
                  </a:extLst>
                </a:gridCol>
              </a:tblGrid>
              <a:tr h="367534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Overlap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64475"/>
                  </a:ext>
                </a:extLst>
              </a:tr>
              <a:tr h="335263">
                <a:tc>
                  <a:txBody>
                    <a:bodyPr/>
                    <a:lstStyle/>
                    <a:p>
                      <a:r>
                        <a:rPr lang="en-GB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34,448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30694"/>
                  </a:ext>
                </a:extLst>
              </a:tr>
              <a:tr h="335263">
                <a:tc>
                  <a:txBody>
                    <a:bodyPr/>
                    <a:lstStyle/>
                    <a:p>
                      <a:r>
                        <a:rPr lang="en-GB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33,650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13,564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2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DF41-3A1C-46F6-8165-0AEE221C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movies are 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34F5-F07B-C182-FA36-B970959D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4235" cy="4351338"/>
          </a:xfrm>
        </p:spPr>
        <p:txBody>
          <a:bodyPr/>
          <a:lstStyle/>
          <a:p>
            <a:r>
              <a:rPr lang="en-GB" dirty="0"/>
              <a:t>genres don’t drive the ratings of movies as “good” or “bad”</a:t>
            </a:r>
          </a:p>
          <a:p>
            <a:r>
              <a:rPr lang="en-GB" dirty="0"/>
              <a:t>Documentaries perform higher in rankings than other genres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0B71C-14BE-25A6-CCE1-B4CBAFAD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83" y="107559"/>
            <a:ext cx="5550697" cy="664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6B4F-0DD7-1EE5-852C-7EC29289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Highest rated genres are “no genre” and “Children”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BAD38C-A9DC-1A49-559B-4B8529677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365693"/>
              </p:ext>
            </p:extLst>
          </p:nvPr>
        </p:nvGraphicFramePr>
        <p:xfrm>
          <a:off x="993058" y="1690688"/>
          <a:ext cx="10360742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764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776-8C8A-61C1-5BC7-EC825AD6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Deep-dive into “no listed genres”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55E8-DEED-5B75-D382-61DDE502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3269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7.3 % of the dataset doesn’t have a genre listed</a:t>
            </a:r>
          </a:p>
          <a:p>
            <a:r>
              <a:rPr lang="en-GB" dirty="0"/>
              <a:t>Highest rated genre with median value of 4.26 when comparing only highly ranked movies</a:t>
            </a:r>
          </a:p>
          <a:p>
            <a:r>
              <a:rPr lang="en-GB" dirty="0"/>
              <a:t>Increased user engagement for recent years of release, but count of movies decline</a:t>
            </a:r>
          </a:p>
          <a:p>
            <a:r>
              <a:rPr lang="en-GB" dirty="0"/>
              <a:t>2018 data shows fewer movies without genre, possible improvement in genre assignment </a:t>
            </a:r>
          </a:p>
          <a:p>
            <a:r>
              <a:rPr lang="en-GB" dirty="0"/>
              <a:t>356 movies without genres tagged with “007” or ‘Bond’, indicating lack of tagging for these type of films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B551DD-925F-8EBA-F226-06E75AC6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47" y="1376447"/>
            <a:ext cx="5553269" cy="5186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D2E1D8-EB7E-E7A4-2DD4-D35911336472}"/>
              </a:ext>
            </a:extLst>
          </p:cNvPr>
          <p:cNvSpPr txBox="1"/>
          <p:nvPr/>
        </p:nvSpPr>
        <p:spPr>
          <a:xfrm>
            <a:off x="8191499" y="2780523"/>
            <a:ext cx="21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 ranked value</a:t>
            </a:r>
          </a:p>
        </p:txBody>
      </p:sp>
    </p:spTree>
    <p:extLst>
      <p:ext uri="{BB962C8B-B14F-4D97-AF65-F5344CB8AC3E}">
        <p14:creationId xmlns:p14="http://schemas.microsoft.com/office/powerpoint/2010/main" val="268972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79A1-CC68-B74E-B211-3A90F220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6" y="2259239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Genres performing the worst were Sci-Fi &amp; Horror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A1CB1-0580-1093-F2C3-CFE3D28C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299"/>
            <a:ext cx="5371322" cy="66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272E-0EDA-7B45-D0C6-B0385755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828"/>
          </a:xfrm>
        </p:spPr>
        <p:txBody>
          <a:bodyPr/>
          <a:lstStyle/>
          <a:p>
            <a:r>
              <a:rPr lang="en-GB" dirty="0"/>
              <a:t>Main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C5B4-50FD-1B0D-99F4-3E96C5C3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941"/>
            <a:ext cx="10515600" cy="2186538"/>
          </a:xfrm>
        </p:spPr>
        <p:txBody>
          <a:bodyPr/>
          <a:lstStyle/>
          <a:p>
            <a:r>
              <a:rPr lang="en-GB" dirty="0"/>
              <a:t>Data indicates that while content has grown, that content has not had the same level of engagement with customers. Rather customers remain engaged with a smaller set of the content.</a:t>
            </a:r>
          </a:p>
          <a:p>
            <a:r>
              <a:rPr lang="en-GB" dirty="0"/>
              <a:t>Recommendation: new content could be tailored better to grow engagement across the customer base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71C8F-C9F9-60F5-FE34-A7EC63961CF9}"/>
              </a:ext>
            </a:extLst>
          </p:cNvPr>
          <p:cNvSpPr txBox="1"/>
          <p:nvPr/>
        </p:nvSpPr>
        <p:spPr>
          <a:xfrm>
            <a:off x="1082350" y="6003092"/>
            <a:ext cx="763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More frequent ratings by customers is taken as proxy indicator of “Engagement” with product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0EC28C-FFEE-A80F-EC32-ADEC7179FDA1}"/>
              </a:ext>
            </a:extLst>
          </p:cNvPr>
          <p:cNvSpPr txBox="1">
            <a:spLocks/>
          </p:cNvSpPr>
          <p:nvPr/>
        </p:nvSpPr>
        <p:spPr>
          <a:xfrm>
            <a:off x="838200" y="3820562"/>
            <a:ext cx="10515600" cy="51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Additional Insights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D9640E-CFB3-B093-C342-96D77CF01204}"/>
              </a:ext>
            </a:extLst>
          </p:cNvPr>
          <p:cNvSpPr txBox="1">
            <a:spLocks/>
          </p:cNvSpPr>
          <p:nvPr/>
        </p:nvSpPr>
        <p:spPr>
          <a:xfrm>
            <a:off x="838200" y="4478790"/>
            <a:ext cx="10515600" cy="218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Documentaries have higher average ratings than other genres</a:t>
            </a:r>
          </a:p>
          <a:p>
            <a:r>
              <a:rPr lang="en-GB" dirty="0"/>
              <a:t>Cohorts of users show between 70-80% drop in movie-rating participation after 1 year</a:t>
            </a:r>
          </a:p>
        </p:txBody>
      </p:sp>
    </p:spTree>
    <p:extLst>
      <p:ext uri="{BB962C8B-B14F-4D97-AF65-F5344CB8AC3E}">
        <p14:creationId xmlns:p14="http://schemas.microsoft.com/office/powerpoint/2010/main" val="12100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EA86-3628-3E7C-5A40-6476F8D4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6984" cy="1864052"/>
          </a:xfrm>
        </p:spPr>
        <p:txBody>
          <a:bodyPr>
            <a:normAutofit fontScale="90000"/>
          </a:bodyPr>
          <a:lstStyle/>
          <a:p>
            <a:r>
              <a:rPr lang="en-GB" dirty="0"/>
              <a:t>Content generally increase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2EB0-6FE2-8426-F4F9-23293B95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177"/>
            <a:ext cx="4041710" cy="3947785"/>
          </a:xfrm>
        </p:spPr>
        <p:txBody>
          <a:bodyPr/>
          <a:lstStyle/>
          <a:p>
            <a:r>
              <a:rPr lang="en-GB" dirty="0"/>
              <a:t>Generally increasing in previous years</a:t>
            </a:r>
          </a:p>
          <a:p>
            <a:r>
              <a:rPr lang="en-GB" dirty="0"/>
              <a:t>Recent 3 years show decline in movies being released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774DD9-62DB-9B76-707C-862D093E5A8A}"/>
              </a:ext>
            </a:extLst>
          </p:cNvPr>
          <p:cNvGrpSpPr/>
          <p:nvPr/>
        </p:nvGrpSpPr>
        <p:grpSpPr>
          <a:xfrm>
            <a:off x="4986363" y="681850"/>
            <a:ext cx="7033870" cy="6017122"/>
            <a:chOff x="4865065" y="775156"/>
            <a:chExt cx="7033870" cy="60171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9BF8BC-5CD4-FE5E-2CE5-A9117EE44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50"/>
            <a:stretch/>
          </p:blipFill>
          <p:spPr>
            <a:xfrm>
              <a:off x="4865065" y="1212572"/>
              <a:ext cx="7033870" cy="52803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A4C1E3-7B77-529E-8CC0-A9B922A86D2A}"/>
                </a:ext>
              </a:extLst>
            </p:cNvPr>
            <p:cNvSpPr txBox="1"/>
            <p:nvPr/>
          </p:nvSpPr>
          <p:spPr>
            <a:xfrm>
              <a:off x="7850155" y="6422946"/>
              <a:ext cx="17634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Year Released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A80258-B884-AFE9-610B-104526C52C65}"/>
                </a:ext>
              </a:extLst>
            </p:cNvPr>
            <p:cNvSpPr txBox="1"/>
            <p:nvPr/>
          </p:nvSpPr>
          <p:spPr>
            <a:xfrm rot="16200000">
              <a:off x="4167989" y="3318963"/>
              <a:ext cx="17634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Count Movies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3D7902-C34F-D034-502D-C833244B92BA}"/>
                </a:ext>
              </a:extLst>
            </p:cNvPr>
            <p:cNvSpPr txBox="1"/>
            <p:nvPr/>
          </p:nvSpPr>
          <p:spPr>
            <a:xfrm>
              <a:off x="6752253" y="775156"/>
              <a:ext cx="43605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Number of movies released over the 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62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DDBE-5A1F-6DEB-8C2D-73D4A8CB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Engagement over time fluctuates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D2B5-903B-EC83-6152-1FB234CF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06" y="5837788"/>
            <a:ext cx="8511073" cy="544351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effectLst/>
                <a:latin typeface="Segoe UI" panose="020B0502040204020203" pitchFamily="34" charset="0"/>
              </a:rPr>
              <a:t>Engagement = average # of ratings per customer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C5446EF-640C-73A4-D5FD-E9D19ACC6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058762"/>
              </p:ext>
            </p:extLst>
          </p:nvPr>
        </p:nvGraphicFramePr>
        <p:xfrm>
          <a:off x="1054359" y="1690688"/>
          <a:ext cx="9544157" cy="368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525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DDBE-5A1F-6DEB-8C2D-73D4A8CB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Normalizing engagement for growth in content shows there is not broad growth of engagement in new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D2B5-903B-EC83-6152-1FB234CF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06" y="5837788"/>
            <a:ext cx="10601131" cy="82426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dirty="0">
                <a:latin typeface="Segoe UI" panose="020B0502040204020203" pitchFamily="34" charset="0"/>
              </a:rPr>
              <a:t>A decrease shows more overlap in the same movies being watched by different customers rather than different customers watching different content as it grows</a:t>
            </a:r>
            <a:endParaRPr lang="en-GB" sz="2800" dirty="0"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B5D8C6-BB0E-C910-2F3B-61232DDCB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627300"/>
              </p:ext>
            </p:extLst>
          </p:nvPr>
        </p:nvGraphicFramePr>
        <p:xfrm>
          <a:off x="2495614" y="1805621"/>
          <a:ext cx="7937213" cy="3917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1E2CDF-F661-17F2-9E32-EA1E24F4FBC5}"/>
              </a:ext>
            </a:extLst>
          </p:cNvPr>
          <p:cNvSpPr txBox="1"/>
          <p:nvPr/>
        </p:nvSpPr>
        <p:spPr>
          <a:xfrm>
            <a:off x="401215" y="2413337"/>
            <a:ext cx="1754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Suggestion:</a:t>
            </a:r>
          </a:p>
          <a:p>
            <a:r>
              <a:rPr lang="en-GB" dirty="0"/>
              <a:t>tailor content better for viewers to avoid wasting money on less engaging content</a:t>
            </a:r>
          </a:p>
        </p:txBody>
      </p:sp>
    </p:spTree>
    <p:extLst>
      <p:ext uri="{BB962C8B-B14F-4D97-AF65-F5344CB8AC3E}">
        <p14:creationId xmlns:p14="http://schemas.microsoft.com/office/powerpoint/2010/main" val="68839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B994-E9CB-BC52-9993-99754D22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2013 Cohort users contributed 75.8% less to the rating of movies in 2014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CADC-B04A-4119-EA92-5061223F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9560"/>
            <a:ext cx="4480250" cy="4351338"/>
          </a:xfrm>
        </p:spPr>
        <p:txBody>
          <a:bodyPr>
            <a:normAutofit/>
          </a:bodyPr>
          <a:lstStyle/>
          <a:p>
            <a:r>
              <a:rPr lang="en-GB" dirty="0"/>
              <a:t>Similar drop in the 2014 cohort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Question: are users churning off the service or becoming less engaged over time?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6AD457-9CB5-473A-D88E-C2A0A41D47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307606"/>
              </p:ext>
            </p:extLst>
          </p:nvPr>
        </p:nvGraphicFramePr>
        <p:xfrm>
          <a:off x="5562056" y="2049560"/>
          <a:ext cx="6423660" cy="411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5F9385-7372-4B8A-FFC5-8405C762C3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3519" y="3592286"/>
            <a:ext cx="3722915" cy="1735494"/>
          </a:xfrm>
          <a:prstGeom prst="curvedConnector3">
            <a:avLst>
              <a:gd name="adj1" fmla="val -37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2CAF-505F-6CF3-9B3C-287F8471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Rating values across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9E1F-DA35-63D8-3B47-E281ED24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192" cy="4351338"/>
          </a:xfrm>
        </p:spPr>
        <p:txBody>
          <a:bodyPr/>
          <a:lstStyle/>
          <a:p>
            <a:r>
              <a:rPr lang="en-GB" dirty="0"/>
              <a:t>Count of unique users’ rating values are monotonically increasing across the distribution</a:t>
            </a:r>
          </a:p>
          <a:p>
            <a:r>
              <a:rPr lang="en-GB" dirty="0"/>
              <a:t>Preference for rating in whole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21693-62C0-EA7D-F988-954DBA62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83" y="1142728"/>
            <a:ext cx="4197254" cy="53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4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D0A5-719C-6A39-E97D-C5864E32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Documentaries low engagement but high ratings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882914-B352-D0D1-E588-7B5F5CBEE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194249"/>
              </p:ext>
            </p:extLst>
          </p:nvPr>
        </p:nvGraphicFramePr>
        <p:xfrm>
          <a:off x="5682343" y="1877304"/>
          <a:ext cx="6024154" cy="4617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4B60D99-99F7-3B5E-0FF6-8C577B99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75259"/>
            <a:ext cx="4225995" cy="4617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367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7260-2A63-BA0F-E7A0-539D12F3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1325563"/>
          </a:xfrm>
        </p:spPr>
        <p:txBody>
          <a:bodyPr/>
          <a:lstStyle/>
          <a:p>
            <a:r>
              <a:rPr lang="en-GB" dirty="0"/>
              <a:t>Genre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0878-E64E-3DBA-E786-D8ACCFEF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2446" cy="4351338"/>
          </a:xfrm>
        </p:spPr>
        <p:txBody>
          <a:bodyPr/>
          <a:lstStyle/>
          <a:p>
            <a:r>
              <a:rPr lang="en-GB" dirty="0"/>
              <a:t>18 total genres</a:t>
            </a:r>
          </a:p>
          <a:p>
            <a:r>
              <a:rPr lang="en-GB" dirty="0"/>
              <a:t>Max genres for a movie is 10</a:t>
            </a:r>
          </a:p>
          <a:p>
            <a:r>
              <a:rPr lang="en-GB" dirty="0"/>
              <a:t>The largest number genres are </a:t>
            </a:r>
            <a:r>
              <a:rPr lang="en-GB" b="1" dirty="0"/>
              <a:t>Drama</a:t>
            </a:r>
            <a:r>
              <a:rPr lang="en-GB" dirty="0"/>
              <a:t>, </a:t>
            </a:r>
            <a:r>
              <a:rPr lang="en-GB" b="1" dirty="0"/>
              <a:t>Comedy</a:t>
            </a:r>
            <a:r>
              <a:rPr lang="en-GB" dirty="0"/>
              <a:t>, and </a:t>
            </a:r>
            <a:r>
              <a:rPr lang="en-GB" b="1" dirty="0"/>
              <a:t>Thriller</a:t>
            </a:r>
            <a:r>
              <a:rPr lang="en-GB" dirty="0"/>
              <a:t> making up </a:t>
            </a:r>
            <a:r>
              <a:rPr lang="en-GB" b="1" dirty="0"/>
              <a:t>83.2% </a:t>
            </a:r>
            <a:r>
              <a:rPr lang="en-GB" dirty="0"/>
              <a:t>of total.</a:t>
            </a:r>
          </a:p>
          <a:p>
            <a:r>
              <a:rPr lang="en-GB" dirty="0"/>
              <a:t>7.3% “not listed”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7D4610-441B-4CCC-3755-2A679F59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31" y="1562327"/>
            <a:ext cx="3761432" cy="4405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9D8674-ABC0-86EB-83CE-F262AB97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963" y="1562327"/>
            <a:ext cx="3808579" cy="4405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893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1233</Words>
  <Application>Microsoft Office PowerPoint</Application>
  <PresentationFormat>Widescreen</PresentationFormat>
  <Paragraphs>126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Segoe UI</vt:lpstr>
      <vt:lpstr>Office Theme</vt:lpstr>
      <vt:lpstr>Data Analyst Job Application Assignment @Funda</vt:lpstr>
      <vt:lpstr>Main Insights </vt:lpstr>
      <vt:lpstr>Content generally increase over time</vt:lpstr>
      <vt:lpstr>Engagement over time fluctuates </vt:lpstr>
      <vt:lpstr>Normalizing engagement for growth in content shows there is not broad growth of engagement in new content</vt:lpstr>
      <vt:lpstr>2013 Cohort users contributed 75.8% less to the rating of movies in 2014  </vt:lpstr>
      <vt:lpstr>Rating values across dataset</vt:lpstr>
      <vt:lpstr>Documentaries low engagement but high ratings</vt:lpstr>
      <vt:lpstr>Genre overview</vt:lpstr>
      <vt:lpstr>Terms tagged most</vt:lpstr>
      <vt:lpstr>Tagging outliers</vt:lpstr>
      <vt:lpstr>“Woman Director” tag</vt:lpstr>
      <vt:lpstr>APPENDIX</vt:lpstr>
      <vt:lpstr>Additional Recommendations</vt:lpstr>
      <vt:lpstr>Users rated less over time while movies increased</vt:lpstr>
      <vt:lpstr>How movies are rated</vt:lpstr>
      <vt:lpstr>Highest rated genres are “no genre” and “Children”</vt:lpstr>
      <vt:lpstr>Deep-dive into “no listed genres”</vt:lpstr>
      <vt:lpstr>Genres performing the worst were Sci-Fi &amp; Horror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Terblanche-Whittington, Alet (ELS-AMS)</dc:creator>
  <cp:lastModifiedBy>Terblanche-Whittington, Alet (ELS-AMS)</cp:lastModifiedBy>
  <cp:revision>1</cp:revision>
  <dcterms:created xsi:type="dcterms:W3CDTF">2023-06-19T11:51:29Z</dcterms:created>
  <dcterms:modified xsi:type="dcterms:W3CDTF">2023-06-22T11:06:19Z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2023-06-19T13:29:21Z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091fe576-7edc-49ea-94fe-8cad6881b172</vt:lpwstr>
  </property>
  <property fmtid="{D5CDD505-2E9C-101B-9397-08002B2CF9AE}" pid="8" name="MSIP_Label_549ac42a-3eb4-4074-b885-aea26bd6241e_ContentBits">
    <vt:lpwstr>0</vt:lpwstr>
  </property>
</Properties>
</file>